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E3F18A3-481A-422F-ADA2-293DE894D801}">
  <a:tblStyle styleId="{6E3F18A3-481A-422F-ADA2-293DE894D8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c5be4480e_2_60:notes"/>
          <p:cNvSpPr txBox="1"/>
          <p:nvPr>
            <p:ph idx="12" type="sldNum"/>
          </p:nvPr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12" name="Google Shape;112;g5c5be4480e_2_6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3" name="Google Shape;113;g5c5be4480e_2_60:notes"/>
          <p:cNvSpPr txBox="1"/>
          <p:nvPr>
            <p:ph idx="1" type="body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c5be4480e_2_67:notes"/>
          <p:cNvSpPr txBox="1"/>
          <p:nvPr>
            <p:ph idx="12" type="sldNum"/>
          </p:nvPr>
        </p:nvSpPr>
        <p:spPr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19" name="Google Shape;119;g5c5be4480e_2_6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0" name="Google Shape;120;g5c5be4480e_2_67:notes"/>
          <p:cNvSpPr txBox="1"/>
          <p:nvPr>
            <p:ph idx="1" type="body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5be4480e_0_2:notes"/>
          <p:cNvSpPr txBox="1"/>
          <p:nvPr>
            <p:ph idx="12" type="sldNum"/>
          </p:nvPr>
        </p:nvSpPr>
        <p:spPr>
          <a:xfrm>
            <a:off x="3884613" y="8685213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35" name="Google Shape;135;g5c5be4480e_0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6" name="Google Shape;136;g5c5be4480e_0_2:notes"/>
          <p:cNvSpPr txBox="1"/>
          <p:nvPr>
            <p:ph idx="1" type="body"/>
          </p:nvPr>
        </p:nvSpPr>
        <p:spPr>
          <a:xfrm>
            <a:off x="685800" y="4343400"/>
            <a:ext cx="5483100" cy="41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c5be4480e_0_8:notes"/>
          <p:cNvSpPr txBox="1"/>
          <p:nvPr>
            <p:ph idx="12" type="sldNum"/>
          </p:nvPr>
        </p:nvSpPr>
        <p:spPr>
          <a:xfrm>
            <a:off x="3884613" y="8685213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43" name="Google Shape;143;g5c5be4480e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4" name="Google Shape;144;g5c5be4480e_0_8:notes"/>
          <p:cNvSpPr txBox="1"/>
          <p:nvPr>
            <p:ph idx="1" type="body"/>
          </p:nvPr>
        </p:nvSpPr>
        <p:spPr>
          <a:xfrm>
            <a:off x="685800" y="4343400"/>
            <a:ext cx="5483100" cy="41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c5be4480e_0_14:notes"/>
          <p:cNvSpPr txBox="1"/>
          <p:nvPr>
            <p:ph idx="12" type="sldNum"/>
          </p:nvPr>
        </p:nvSpPr>
        <p:spPr>
          <a:xfrm>
            <a:off x="3884613" y="8685213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56" name="Google Shape;156;g5c5be4480e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7" name="Google Shape;157;g5c5be4480e_0_14:notes"/>
          <p:cNvSpPr txBox="1"/>
          <p:nvPr>
            <p:ph idx="1" type="body"/>
          </p:nvPr>
        </p:nvSpPr>
        <p:spPr>
          <a:xfrm>
            <a:off x="685800" y="4343400"/>
            <a:ext cx="5483100" cy="41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c5be4480e_5_15:notes"/>
          <p:cNvSpPr txBox="1"/>
          <p:nvPr>
            <p:ph idx="12" type="sldNum"/>
          </p:nvPr>
        </p:nvSpPr>
        <p:spPr>
          <a:xfrm>
            <a:off x="3884613" y="8685213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63" name="Google Shape;163;g5c5be4480e_5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4" name="Google Shape;164;g5c5be4480e_5_15:notes"/>
          <p:cNvSpPr txBox="1"/>
          <p:nvPr>
            <p:ph idx="1" type="body"/>
          </p:nvPr>
        </p:nvSpPr>
        <p:spPr>
          <a:xfrm>
            <a:off x="685800" y="4343400"/>
            <a:ext cx="5483100" cy="41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c5be4480e_5_9:notes"/>
          <p:cNvSpPr txBox="1"/>
          <p:nvPr>
            <p:ph idx="12" type="sldNum"/>
          </p:nvPr>
        </p:nvSpPr>
        <p:spPr>
          <a:xfrm>
            <a:off x="3884613" y="8685213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73" name="Google Shape;173;g5c5be4480e_5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4" name="Google Shape;174;g5c5be4480e_5_9:notes"/>
          <p:cNvSpPr txBox="1"/>
          <p:nvPr>
            <p:ph idx="1" type="body"/>
          </p:nvPr>
        </p:nvSpPr>
        <p:spPr>
          <a:xfrm>
            <a:off x="685800" y="4343400"/>
            <a:ext cx="5483100" cy="41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c5be4480e_5_35:notes"/>
          <p:cNvSpPr txBox="1"/>
          <p:nvPr>
            <p:ph idx="12" type="sldNum"/>
          </p:nvPr>
        </p:nvSpPr>
        <p:spPr>
          <a:xfrm>
            <a:off x="3884613" y="8685213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84" name="Google Shape;184;g5c5be4480e_5_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5" name="Google Shape;185;g5c5be4480e_5_35:notes"/>
          <p:cNvSpPr txBox="1"/>
          <p:nvPr>
            <p:ph idx="1" type="body"/>
          </p:nvPr>
        </p:nvSpPr>
        <p:spPr>
          <a:xfrm>
            <a:off x="685800" y="4343400"/>
            <a:ext cx="5483100" cy="41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>
  <p:cSld name="Титульный слайд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:\Шаблон презентации edit (v16).wmf" id="72" name="Google Shape;7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8"/>
            <a:ext cx="9180000" cy="515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>
            <p:ph type="title"/>
          </p:nvPr>
        </p:nvSpPr>
        <p:spPr>
          <a:xfrm>
            <a:off x="642910" y="1065600"/>
            <a:ext cx="7920000" cy="1500198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1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642910" y="2768400"/>
            <a:ext cx="7920000" cy="696521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ctr">
              <a:spcBef>
                <a:spcPts val="601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428596" y="357172"/>
            <a:ext cx="8286808" cy="852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28596" y="1268007"/>
            <a:ext cx="8286808" cy="2821048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722880" y="3304685"/>
            <a:ext cx="7771680" cy="1022364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6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722880" y="2180084"/>
            <a:ext cx="7771680" cy="1124601"/>
          </a:xfrm>
          <a:prstGeom prst="rect">
            <a:avLst/>
          </a:prstGeom>
          <a:noFill/>
          <a:ln>
            <a:noFill/>
          </a:ln>
        </p:spPr>
        <p:txBody>
          <a:bodyPr anchorCtr="0" anchor="b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600"/>
              <a:buNone/>
              <a:defRPr sz="16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500"/>
              <a:buNone/>
              <a:defRPr sz="15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300"/>
              <a:buNone/>
              <a:defRPr sz="13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300"/>
              <a:buNone/>
              <a:defRPr sz="13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300"/>
              <a:buNone/>
              <a:defRPr sz="13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300"/>
              <a:buNone/>
              <a:defRPr sz="13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300"/>
              <a:buNone/>
              <a:defRPr sz="13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428596" y="357172"/>
            <a:ext cx="8286808" cy="852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456480" y="1199480"/>
            <a:ext cx="4043520" cy="338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400"/>
              <a:buNone/>
              <a:defRPr sz="25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 sz="22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638240" y="1199480"/>
            <a:ext cx="4043520" cy="338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400"/>
              <a:buNone/>
              <a:defRPr sz="25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 sz="22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457921" y="205913"/>
            <a:ext cx="8229600" cy="8567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457920" y="1151961"/>
            <a:ext cx="4039200" cy="479504"/>
          </a:xfrm>
          <a:prstGeom prst="rect">
            <a:avLst/>
          </a:prstGeom>
          <a:noFill/>
          <a:ln>
            <a:noFill/>
          </a:ln>
        </p:spPr>
        <p:txBody>
          <a:bodyPr anchorCtr="0" anchor="b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2200"/>
              <a:buNone/>
              <a:defRPr b="1" sz="22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600"/>
              <a:buNone/>
              <a:defRPr b="1" sz="16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9pPr>
          </a:lstStyle>
          <a:p/>
        </p:txBody>
      </p:sp>
      <p:sp>
        <p:nvSpPr>
          <p:cNvPr id="88" name="Google Shape;88;p18"/>
          <p:cNvSpPr txBox="1"/>
          <p:nvPr>
            <p:ph idx="2" type="body"/>
          </p:nvPr>
        </p:nvSpPr>
        <p:spPr>
          <a:xfrm>
            <a:off x="457920" y="1631465"/>
            <a:ext cx="4039200" cy="2963416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400"/>
              <a:buNone/>
              <a:defRPr sz="22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 sz="16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9pPr>
          </a:lstStyle>
          <a:p/>
        </p:txBody>
      </p:sp>
      <p:sp>
        <p:nvSpPr>
          <p:cNvPr id="89" name="Google Shape;89;p18"/>
          <p:cNvSpPr txBox="1"/>
          <p:nvPr>
            <p:ph idx="3" type="body"/>
          </p:nvPr>
        </p:nvSpPr>
        <p:spPr>
          <a:xfrm>
            <a:off x="4645441" y="1151961"/>
            <a:ext cx="4042080" cy="479504"/>
          </a:xfrm>
          <a:prstGeom prst="rect">
            <a:avLst/>
          </a:prstGeom>
          <a:noFill/>
          <a:ln>
            <a:noFill/>
          </a:ln>
        </p:spPr>
        <p:txBody>
          <a:bodyPr anchorCtr="0" anchor="b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2200"/>
              <a:buNone/>
              <a:defRPr b="1" sz="22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600"/>
              <a:buNone/>
              <a:defRPr b="1" sz="16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9pPr>
          </a:lstStyle>
          <a:p/>
        </p:txBody>
      </p:sp>
      <p:sp>
        <p:nvSpPr>
          <p:cNvPr id="90" name="Google Shape;90;p18"/>
          <p:cNvSpPr txBox="1"/>
          <p:nvPr>
            <p:ph idx="4" type="body"/>
          </p:nvPr>
        </p:nvSpPr>
        <p:spPr>
          <a:xfrm>
            <a:off x="4645441" y="1631465"/>
            <a:ext cx="4042080" cy="2963416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400"/>
              <a:buNone/>
              <a:defRPr sz="22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 sz="16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5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428596" y="357172"/>
            <a:ext cx="8286808" cy="852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type="title"/>
          </p:nvPr>
        </p:nvSpPr>
        <p:spPr>
          <a:xfrm>
            <a:off x="457920" y="204473"/>
            <a:ext cx="3008160" cy="871170"/>
          </a:xfrm>
          <a:prstGeom prst="rect">
            <a:avLst/>
          </a:prstGeom>
          <a:noFill/>
          <a:ln>
            <a:noFill/>
          </a:ln>
        </p:spPr>
        <p:txBody>
          <a:bodyPr anchorCtr="0" anchor="b" bIns="42425" lIns="81625" spcFirstLastPara="1" rIns="81625" wrap="square" tIns="42425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1" type="body"/>
          </p:nvPr>
        </p:nvSpPr>
        <p:spPr>
          <a:xfrm>
            <a:off x="3575521" y="204473"/>
            <a:ext cx="5112000" cy="4390407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400"/>
              <a:buNone/>
              <a:defRPr sz="29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 sz="25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 sz="22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7" name="Google Shape;97;p21"/>
          <p:cNvSpPr txBox="1"/>
          <p:nvPr>
            <p:ph idx="2" type="body"/>
          </p:nvPr>
        </p:nvSpPr>
        <p:spPr>
          <a:xfrm>
            <a:off x="457920" y="1075643"/>
            <a:ext cx="3008160" cy="3519237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300"/>
              <a:buNone/>
              <a:defRPr sz="13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1792801" y="3599875"/>
            <a:ext cx="5486400" cy="426225"/>
          </a:xfrm>
          <a:prstGeom prst="rect">
            <a:avLst/>
          </a:prstGeom>
          <a:noFill/>
          <a:ln>
            <a:noFill/>
          </a:ln>
        </p:spPr>
        <p:txBody>
          <a:bodyPr anchorCtr="0" anchor="b" bIns="42425" lIns="81625" spcFirstLastPara="1" rIns="81625" wrap="square" tIns="42425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2"/>
          <p:cNvSpPr/>
          <p:nvPr>
            <p:ph idx="2" type="pic"/>
          </p:nvPr>
        </p:nvSpPr>
        <p:spPr>
          <a:xfrm>
            <a:off x="1792801" y="459344"/>
            <a:ext cx="5486400" cy="3085812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lvl="0" marR="0" rtl="0" algn="l">
              <a:spcBef>
                <a:spcPts val="601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Times New Roman"/>
              <a:buNone/>
              <a:defRPr b="0" i="0" sz="29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522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imes New Roman"/>
              <a:buNone/>
              <a:defRPr b="0" i="0" sz="2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454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None/>
              <a:defRPr b="0" i="0" sz="2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1" name="Google Shape;101;p22"/>
          <p:cNvSpPr txBox="1"/>
          <p:nvPr>
            <p:ph idx="1" type="body"/>
          </p:nvPr>
        </p:nvSpPr>
        <p:spPr>
          <a:xfrm>
            <a:off x="1792801" y="4026101"/>
            <a:ext cx="5486400" cy="603339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300"/>
              <a:buNone/>
              <a:defRPr sz="1300"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type="title"/>
          </p:nvPr>
        </p:nvSpPr>
        <p:spPr>
          <a:xfrm>
            <a:off x="428596" y="357172"/>
            <a:ext cx="8286808" cy="852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 rot="5400000">
            <a:off x="3161476" y="-1464873"/>
            <a:ext cx="2821048" cy="8286808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/>
          <p:nvPr>
            <p:ph type="title"/>
          </p:nvPr>
        </p:nvSpPr>
        <p:spPr>
          <a:xfrm rot="5400000">
            <a:off x="5461997" y="1369356"/>
            <a:ext cx="4383207" cy="2056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1" type="body"/>
          </p:nvPr>
        </p:nvSpPr>
        <p:spPr>
          <a:xfrm rot="5400000">
            <a:off x="1280236" y="-617844"/>
            <a:ext cx="4383207" cy="6030720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algn="l">
              <a:spcBef>
                <a:spcPts val="601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522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454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75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ользовательский макет">
  <p:cSld name="Пользовательский макет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/>
          <p:nvPr>
            <p:ph type="title"/>
          </p:nvPr>
        </p:nvSpPr>
        <p:spPr>
          <a:xfrm>
            <a:off x="456480" y="808466"/>
            <a:ext cx="8225280" cy="852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28596" y="357172"/>
            <a:ext cx="8286808" cy="852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28596" y="1268007"/>
            <a:ext cx="8286808" cy="2821048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/>
          <a:lstStyle>
            <a:lvl1pPr indent="-228600" lvl="0" marL="457200" marR="0" rtl="0" algn="l">
              <a:spcBef>
                <a:spcPts val="60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454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375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375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375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375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375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375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Google Shape;53;p13"/>
          <p:cNvSpPr/>
          <p:nvPr/>
        </p:nvSpPr>
        <p:spPr>
          <a:xfrm>
            <a:off x="-25400" y="-1588"/>
            <a:ext cx="9169400" cy="5145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" name="Google Shape;54;p13"/>
          <p:cNvGrpSpPr/>
          <p:nvPr/>
        </p:nvGrpSpPr>
        <p:grpSpPr>
          <a:xfrm>
            <a:off x="0" y="4500577"/>
            <a:ext cx="9144001" cy="642942"/>
            <a:chOff x="-25400" y="4505325"/>
            <a:chExt cx="9169401" cy="638175"/>
          </a:xfrm>
        </p:grpSpPr>
        <p:sp>
          <p:nvSpPr>
            <p:cNvPr id="55" name="Google Shape;55;p13"/>
            <p:cNvSpPr/>
            <p:nvPr/>
          </p:nvSpPr>
          <p:spPr>
            <a:xfrm>
              <a:off x="-25400" y="4505325"/>
              <a:ext cx="5111750" cy="638175"/>
            </a:xfrm>
            <a:prstGeom prst="rect">
              <a:avLst/>
            </a:prstGeom>
            <a:solidFill>
              <a:srgbClr val="1459B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6951663" y="4505325"/>
              <a:ext cx="2192338" cy="638175"/>
            </a:xfrm>
            <a:prstGeom prst="rect">
              <a:avLst/>
            </a:prstGeom>
            <a:solidFill>
              <a:srgbClr val="1459B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6367463" y="4505325"/>
              <a:ext cx="639763" cy="638175"/>
            </a:xfrm>
            <a:prstGeom prst="rect">
              <a:avLst/>
            </a:prstGeom>
            <a:solidFill>
              <a:srgbClr val="1D8EE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6686550" y="4505325"/>
              <a:ext cx="320675" cy="638175"/>
            </a:xfrm>
            <a:custGeom>
              <a:rect b="b" l="l" r="r" t="t"/>
              <a:pathLst>
                <a:path extrusionOk="0" h="1207" w="606">
                  <a:moveTo>
                    <a:pt x="0" y="1207"/>
                  </a:moveTo>
                  <a:lnTo>
                    <a:pt x="0" y="603"/>
                  </a:lnTo>
                  <a:lnTo>
                    <a:pt x="0" y="0"/>
                  </a:lnTo>
                  <a:lnTo>
                    <a:pt x="606" y="603"/>
                  </a:lnTo>
                  <a:lnTo>
                    <a:pt x="606" y="603"/>
                  </a:lnTo>
                  <a:lnTo>
                    <a:pt x="606" y="603"/>
                  </a:lnTo>
                  <a:lnTo>
                    <a:pt x="0" y="1207"/>
                  </a:lnTo>
                  <a:close/>
                </a:path>
              </a:pathLst>
            </a:custGeom>
            <a:solidFill>
              <a:srgbClr val="1459B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6367463" y="4505325"/>
              <a:ext cx="319088" cy="638175"/>
            </a:xfrm>
            <a:custGeom>
              <a:rect b="b" l="l" r="r" t="t"/>
              <a:pathLst>
                <a:path extrusionOk="0" h="1207" w="605">
                  <a:moveTo>
                    <a:pt x="0" y="1207"/>
                  </a:moveTo>
                  <a:lnTo>
                    <a:pt x="0" y="603"/>
                  </a:lnTo>
                  <a:lnTo>
                    <a:pt x="0" y="0"/>
                  </a:lnTo>
                  <a:lnTo>
                    <a:pt x="605" y="603"/>
                  </a:lnTo>
                  <a:lnTo>
                    <a:pt x="0" y="1207"/>
                  </a:lnTo>
                  <a:close/>
                </a:path>
              </a:pathLst>
            </a:custGeom>
            <a:solidFill>
              <a:srgbClr val="1459B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23875" y="4738687"/>
              <a:ext cx="200025" cy="230188"/>
            </a:xfrm>
            <a:custGeom>
              <a:rect b="b" l="l" r="r" t="t"/>
              <a:pathLst>
                <a:path extrusionOk="0" h="435" w="376">
                  <a:moveTo>
                    <a:pt x="145" y="262"/>
                  </a:moveTo>
                  <a:lnTo>
                    <a:pt x="146" y="272"/>
                  </a:lnTo>
                  <a:lnTo>
                    <a:pt x="147" y="284"/>
                  </a:lnTo>
                  <a:lnTo>
                    <a:pt x="150" y="297"/>
                  </a:lnTo>
                  <a:lnTo>
                    <a:pt x="156" y="308"/>
                  </a:lnTo>
                  <a:lnTo>
                    <a:pt x="162" y="317"/>
                  </a:lnTo>
                  <a:lnTo>
                    <a:pt x="169" y="323"/>
                  </a:lnTo>
                  <a:lnTo>
                    <a:pt x="176" y="329"/>
                  </a:lnTo>
                  <a:lnTo>
                    <a:pt x="184" y="332"/>
                  </a:lnTo>
                  <a:lnTo>
                    <a:pt x="191" y="335"/>
                  </a:lnTo>
                  <a:lnTo>
                    <a:pt x="199" y="336"/>
                  </a:lnTo>
                  <a:lnTo>
                    <a:pt x="205" y="337"/>
                  </a:lnTo>
                  <a:lnTo>
                    <a:pt x="212" y="337"/>
                  </a:lnTo>
                  <a:lnTo>
                    <a:pt x="225" y="336"/>
                  </a:lnTo>
                  <a:lnTo>
                    <a:pt x="239" y="334"/>
                  </a:lnTo>
                  <a:lnTo>
                    <a:pt x="253" y="331"/>
                  </a:lnTo>
                  <a:lnTo>
                    <a:pt x="268" y="326"/>
                  </a:lnTo>
                  <a:lnTo>
                    <a:pt x="282" y="320"/>
                  </a:lnTo>
                  <a:lnTo>
                    <a:pt x="295" y="312"/>
                  </a:lnTo>
                  <a:lnTo>
                    <a:pt x="308" y="305"/>
                  </a:lnTo>
                  <a:lnTo>
                    <a:pt x="321" y="295"/>
                  </a:lnTo>
                  <a:lnTo>
                    <a:pt x="375" y="376"/>
                  </a:lnTo>
                  <a:lnTo>
                    <a:pt x="362" y="386"/>
                  </a:lnTo>
                  <a:lnTo>
                    <a:pt x="349" y="394"/>
                  </a:lnTo>
                  <a:lnTo>
                    <a:pt x="337" y="402"/>
                  </a:lnTo>
                  <a:lnTo>
                    <a:pt x="324" y="408"/>
                  </a:lnTo>
                  <a:lnTo>
                    <a:pt x="313" y="414"/>
                  </a:lnTo>
                  <a:lnTo>
                    <a:pt x="301" y="418"/>
                  </a:lnTo>
                  <a:lnTo>
                    <a:pt x="290" y="423"/>
                  </a:lnTo>
                  <a:lnTo>
                    <a:pt x="279" y="426"/>
                  </a:lnTo>
                  <a:lnTo>
                    <a:pt x="257" y="431"/>
                  </a:lnTo>
                  <a:lnTo>
                    <a:pt x="238" y="433"/>
                  </a:lnTo>
                  <a:lnTo>
                    <a:pt x="221" y="434"/>
                  </a:lnTo>
                  <a:lnTo>
                    <a:pt x="206" y="435"/>
                  </a:lnTo>
                  <a:lnTo>
                    <a:pt x="190" y="434"/>
                  </a:lnTo>
                  <a:lnTo>
                    <a:pt x="173" y="433"/>
                  </a:lnTo>
                  <a:lnTo>
                    <a:pt x="156" y="431"/>
                  </a:lnTo>
                  <a:lnTo>
                    <a:pt x="137" y="427"/>
                  </a:lnTo>
                  <a:lnTo>
                    <a:pt x="119" y="420"/>
                  </a:lnTo>
                  <a:lnTo>
                    <a:pt x="100" y="413"/>
                  </a:lnTo>
                  <a:lnTo>
                    <a:pt x="92" y="407"/>
                  </a:lnTo>
                  <a:lnTo>
                    <a:pt x="82" y="402"/>
                  </a:lnTo>
                  <a:lnTo>
                    <a:pt x="73" y="397"/>
                  </a:lnTo>
                  <a:lnTo>
                    <a:pt x="66" y="389"/>
                  </a:lnTo>
                  <a:lnTo>
                    <a:pt x="56" y="380"/>
                  </a:lnTo>
                  <a:lnTo>
                    <a:pt x="48" y="372"/>
                  </a:lnTo>
                  <a:lnTo>
                    <a:pt x="41" y="362"/>
                  </a:lnTo>
                  <a:lnTo>
                    <a:pt x="33" y="352"/>
                  </a:lnTo>
                  <a:lnTo>
                    <a:pt x="28" y="343"/>
                  </a:lnTo>
                  <a:lnTo>
                    <a:pt x="22" y="332"/>
                  </a:lnTo>
                  <a:lnTo>
                    <a:pt x="18" y="322"/>
                  </a:lnTo>
                  <a:lnTo>
                    <a:pt x="14" y="310"/>
                  </a:lnTo>
                  <a:lnTo>
                    <a:pt x="10" y="299"/>
                  </a:lnTo>
                  <a:lnTo>
                    <a:pt x="7" y="289"/>
                  </a:lnTo>
                  <a:lnTo>
                    <a:pt x="5" y="277"/>
                  </a:lnTo>
                  <a:lnTo>
                    <a:pt x="3" y="266"/>
                  </a:lnTo>
                  <a:lnTo>
                    <a:pt x="1" y="243"/>
                  </a:lnTo>
                  <a:lnTo>
                    <a:pt x="0" y="219"/>
                  </a:lnTo>
                  <a:lnTo>
                    <a:pt x="1" y="197"/>
                  </a:lnTo>
                  <a:lnTo>
                    <a:pt x="3" y="175"/>
                  </a:lnTo>
                  <a:lnTo>
                    <a:pt x="6" y="152"/>
                  </a:lnTo>
                  <a:lnTo>
                    <a:pt x="12" y="132"/>
                  </a:lnTo>
                  <a:lnTo>
                    <a:pt x="15" y="122"/>
                  </a:lnTo>
                  <a:lnTo>
                    <a:pt x="18" y="111"/>
                  </a:lnTo>
                  <a:lnTo>
                    <a:pt x="22" y="102"/>
                  </a:lnTo>
                  <a:lnTo>
                    <a:pt x="27" y="93"/>
                  </a:lnTo>
                  <a:lnTo>
                    <a:pt x="32" y="83"/>
                  </a:lnTo>
                  <a:lnTo>
                    <a:pt x="39" y="75"/>
                  </a:lnTo>
                  <a:lnTo>
                    <a:pt x="45" y="66"/>
                  </a:lnTo>
                  <a:lnTo>
                    <a:pt x="52" y="57"/>
                  </a:lnTo>
                  <a:lnTo>
                    <a:pt x="60" y="49"/>
                  </a:lnTo>
                  <a:lnTo>
                    <a:pt x="70" y="40"/>
                  </a:lnTo>
                  <a:lnTo>
                    <a:pt x="79" y="33"/>
                  </a:lnTo>
                  <a:lnTo>
                    <a:pt x="88" y="27"/>
                  </a:lnTo>
                  <a:lnTo>
                    <a:pt x="98" y="22"/>
                  </a:lnTo>
                  <a:lnTo>
                    <a:pt x="108" y="16"/>
                  </a:lnTo>
                  <a:lnTo>
                    <a:pt x="118" y="12"/>
                  </a:lnTo>
                  <a:lnTo>
                    <a:pt x="127" y="9"/>
                  </a:lnTo>
                  <a:lnTo>
                    <a:pt x="147" y="4"/>
                  </a:lnTo>
                  <a:lnTo>
                    <a:pt x="165" y="1"/>
                  </a:lnTo>
                  <a:lnTo>
                    <a:pt x="182" y="0"/>
                  </a:lnTo>
                  <a:lnTo>
                    <a:pt x="197" y="0"/>
                  </a:lnTo>
                  <a:lnTo>
                    <a:pt x="211" y="0"/>
                  </a:lnTo>
                  <a:lnTo>
                    <a:pt x="224" y="1"/>
                  </a:lnTo>
                  <a:lnTo>
                    <a:pt x="236" y="3"/>
                  </a:lnTo>
                  <a:lnTo>
                    <a:pt x="248" y="6"/>
                  </a:lnTo>
                  <a:lnTo>
                    <a:pt x="257" y="9"/>
                  </a:lnTo>
                  <a:lnTo>
                    <a:pt x="267" y="12"/>
                  </a:lnTo>
                  <a:lnTo>
                    <a:pt x="277" y="15"/>
                  </a:lnTo>
                  <a:lnTo>
                    <a:pt x="284" y="20"/>
                  </a:lnTo>
                  <a:lnTo>
                    <a:pt x="300" y="29"/>
                  </a:lnTo>
                  <a:lnTo>
                    <a:pt x="312" y="38"/>
                  </a:lnTo>
                  <a:lnTo>
                    <a:pt x="321" y="48"/>
                  </a:lnTo>
                  <a:lnTo>
                    <a:pt x="329" y="56"/>
                  </a:lnTo>
                  <a:lnTo>
                    <a:pt x="339" y="68"/>
                  </a:lnTo>
                  <a:lnTo>
                    <a:pt x="347" y="82"/>
                  </a:lnTo>
                  <a:lnTo>
                    <a:pt x="356" y="98"/>
                  </a:lnTo>
                  <a:lnTo>
                    <a:pt x="362" y="117"/>
                  </a:lnTo>
                  <a:lnTo>
                    <a:pt x="369" y="138"/>
                  </a:lnTo>
                  <a:lnTo>
                    <a:pt x="373" y="164"/>
                  </a:lnTo>
                  <a:lnTo>
                    <a:pt x="375" y="194"/>
                  </a:lnTo>
                  <a:lnTo>
                    <a:pt x="376" y="227"/>
                  </a:lnTo>
                  <a:lnTo>
                    <a:pt x="376" y="262"/>
                  </a:lnTo>
                  <a:lnTo>
                    <a:pt x="145" y="262"/>
                  </a:lnTo>
                  <a:close/>
                  <a:moveTo>
                    <a:pt x="238" y="171"/>
                  </a:moveTo>
                  <a:lnTo>
                    <a:pt x="238" y="166"/>
                  </a:lnTo>
                  <a:lnTo>
                    <a:pt x="238" y="156"/>
                  </a:lnTo>
                  <a:lnTo>
                    <a:pt x="237" y="144"/>
                  </a:lnTo>
                  <a:lnTo>
                    <a:pt x="236" y="133"/>
                  </a:lnTo>
                  <a:lnTo>
                    <a:pt x="232" y="123"/>
                  </a:lnTo>
                  <a:lnTo>
                    <a:pt x="229" y="116"/>
                  </a:lnTo>
                  <a:lnTo>
                    <a:pt x="224" y="109"/>
                  </a:lnTo>
                  <a:lnTo>
                    <a:pt x="219" y="105"/>
                  </a:lnTo>
                  <a:lnTo>
                    <a:pt x="214" y="102"/>
                  </a:lnTo>
                  <a:lnTo>
                    <a:pt x="209" y="100"/>
                  </a:lnTo>
                  <a:lnTo>
                    <a:pt x="203" y="98"/>
                  </a:lnTo>
                  <a:lnTo>
                    <a:pt x="198" y="97"/>
                  </a:lnTo>
                  <a:lnTo>
                    <a:pt x="193" y="97"/>
                  </a:lnTo>
                  <a:lnTo>
                    <a:pt x="185" y="97"/>
                  </a:lnTo>
                  <a:lnTo>
                    <a:pt x="176" y="100"/>
                  </a:lnTo>
                  <a:lnTo>
                    <a:pt x="172" y="102"/>
                  </a:lnTo>
                  <a:lnTo>
                    <a:pt x="169" y="104"/>
                  </a:lnTo>
                  <a:lnTo>
                    <a:pt x="164" y="107"/>
                  </a:lnTo>
                  <a:lnTo>
                    <a:pt x="161" y="110"/>
                  </a:lnTo>
                  <a:lnTo>
                    <a:pt x="157" y="116"/>
                  </a:lnTo>
                  <a:lnTo>
                    <a:pt x="153" y="122"/>
                  </a:lnTo>
                  <a:lnTo>
                    <a:pt x="150" y="130"/>
                  </a:lnTo>
                  <a:lnTo>
                    <a:pt x="148" y="137"/>
                  </a:lnTo>
                  <a:lnTo>
                    <a:pt x="146" y="151"/>
                  </a:lnTo>
                  <a:lnTo>
                    <a:pt x="145" y="164"/>
                  </a:lnTo>
                  <a:lnTo>
                    <a:pt x="145" y="171"/>
                  </a:lnTo>
                  <a:lnTo>
                    <a:pt x="238" y="171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704850" y="4743450"/>
              <a:ext cx="220663" cy="220663"/>
            </a:xfrm>
            <a:custGeom>
              <a:rect b="b" l="l" r="r" t="t"/>
              <a:pathLst>
                <a:path extrusionOk="0" h="415" w="417">
                  <a:moveTo>
                    <a:pt x="266" y="415"/>
                  </a:moveTo>
                  <a:lnTo>
                    <a:pt x="158" y="415"/>
                  </a:lnTo>
                  <a:lnTo>
                    <a:pt x="0" y="0"/>
                  </a:lnTo>
                  <a:lnTo>
                    <a:pt x="148" y="0"/>
                  </a:lnTo>
                  <a:lnTo>
                    <a:pt x="183" y="119"/>
                  </a:lnTo>
                  <a:lnTo>
                    <a:pt x="190" y="144"/>
                  </a:lnTo>
                  <a:lnTo>
                    <a:pt x="198" y="176"/>
                  </a:lnTo>
                  <a:lnTo>
                    <a:pt x="207" y="209"/>
                  </a:lnTo>
                  <a:lnTo>
                    <a:pt x="213" y="238"/>
                  </a:lnTo>
                  <a:lnTo>
                    <a:pt x="214" y="238"/>
                  </a:lnTo>
                  <a:lnTo>
                    <a:pt x="220" y="202"/>
                  </a:lnTo>
                  <a:lnTo>
                    <a:pt x="226" y="168"/>
                  </a:lnTo>
                  <a:lnTo>
                    <a:pt x="234" y="138"/>
                  </a:lnTo>
                  <a:lnTo>
                    <a:pt x="241" y="110"/>
                  </a:lnTo>
                  <a:lnTo>
                    <a:pt x="273" y="0"/>
                  </a:lnTo>
                  <a:lnTo>
                    <a:pt x="417" y="0"/>
                  </a:lnTo>
                  <a:lnTo>
                    <a:pt x="266" y="415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292100" y="4667250"/>
              <a:ext cx="223838" cy="296863"/>
            </a:xfrm>
            <a:custGeom>
              <a:rect b="b" l="l" r="r" t="t"/>
              <a:pathLst>
                <a:path extrusionOk="0" h="560" w="423">
                  <a:moveTo>
                    <a:pt x="331" y="35"/>
                  </a:moveTo>
                  <a:lnTo>
                    <a:pt x="323" y="29"/>
                  </a:lnTo>
                  <a:lnTo>
                    <a:pt x="314" y="24"/>
                  </a:lnTo>
                  <a:lnTo>
                    <a:pt x="305" y="20"/>
                  </a:lnTo>
                  <a:lnTo>
                    <a:pt x="297" y="16"/>
                  </a:lnTo>
                  <a:lnTo>
                    <a:pt x="279" y="10"/>
                  </a:lnTo>
                  <a:lnTo>
                    <a:pt x="262" y="5"/>
                  </a:lnTo>
                  <a:lnTo>
                    <a:pt x="245" y="3"/>
                  </a:lnTo>
                  <a:lnTo>
                    <a:pt x="228" y="1"/>
                  </a:lnTo>
                  <a:lnTo>
                    <a:pt x="212" y="0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124"/>
                  </a:lnTo>
                  <a:lnTo>
                    <a:pt x="6" y="118"/>
                  </a:lnTo>
                  <a:lnTo>
                    <a:pt x="16" y="112"/>
                  </a:lnTo>
                  <a:lnTo>
                    <a:pt x="29" y="106"/>
                  </a:lnTo>
                  <a:lnTo>
                    <a:pt x="39" y="101"/>
                  </a:lnTo>
                  <a:lnTo>
                    <a:pt x="53" y="91"/>
                  </a:lnTo>
                  <a:lnTo>
                    <a:pt x="65" y="79"/>
                  </a:lnTo>
                  <a:lnTo>
                    <a:pt x="74" y="68"/>
                  </a:lnTo>
                  <a:lnTo>
                    <a:pt x="88" y="50"/>
                  </a:lnTo>
                  <a:lnTo>
                    <a:pt x="96" y="40"/>
                  </a:lnTo>
                  <a:lnTo>
                    <a:pt x="104" y="31"/>
                  </a:lnTo>
                  <a:lnTo>
                    <a:pt x="110" y="25"/>
                  </a:lnTo>
                  <a:lnTo>
                    <a:pt x="115" y="22"/>
                  </a:lnTo>
                  <a:lnTo>
                    <a:pt x="118" y="21"/>
                  </a:lnTo>
                  <a:lnTo>
                    <a:pt x="121" y="21"/>
                  </a:lnTo>
                  <a:lnTo>
                    <a:pt x="126" y="22"/>
                  </a:lnTo>
                  <a:lnTo>
                    <a:pt x="129" y="23"/>
                  </a:lnTo>
                  <a:lnTo>
                    <a:pt x="132" y="26"/>
                  </a:lnTo>
                  <a:lnTo>
                    <a:pt x="135" y="29"/>
                  </a:lnTo>
                  <a:lnTo>
                    <a:pt x="139" y="35"/>
                  </a:lnTo>
                  <a:lnTo>
                    <a:pt x="141" y="40"/>
                  </a:lnTo>
                  <a:lnTo>
                    <a:pt x="142" y="47"/>
                  </a:lnTo>
                  <a:lnTo>
                    <a:pt x="142" y="53"/>
                  </a:lnTo>
                  <a:lnTo>
                    <a:pt x="142" y="60"/>
                  </a:lnTo>
                  <a:lnTo>
                    <a:pt x="141" y="66"/>
                  </a:lnTo>
                  <a:lnTo>
                    <a:pt x="136" y="78"/>
                  </a:lnTo>
                  <a:lnTo>
                    <a:pt x="133" y="88"/>
                  </a:lnTo>
                  <a:lnTo>
                    <a:pt x="128" y="96"/>
                  </a:lnTo>
                  <a:lnTo>
                    <a:pt x="118" y="107"/>
                  </a:lnTo>
                  <a:lnTo>
                    <a:pt x="109" y="117"/>
                  </a:lnTo>
                  <a:lnTo>
                    <a:pt x="103" y="123"/>
                  </a:lnTo>
                  <a:lnTo>
                    <a:pt x="86" y="139"/>
                  </a:lnTo>
                  <a:lnTo>
                    <a:pt x="70" y="153"/>
                  </a:lnTo>
                  <a:lnTo>
                    <a:pt x="69" y="156"/>
                  </a:lnTo>
                  <a:lnTo>
                    <a:pt x="70" y="158"/>
                  </a:lnTo>
                  <a:lnTo>
                    <a:pt x="71" y="161"/>
                  </a:lnTo>
                  <a:lnTo>
                    <a:pt x="74" y="164"/>
                  </a:lnTo>
                  <a:lnTo>
                    <a:pt x="76" y="166"/>
                  </a:lnTo>
                  <a:lnTo>
                    <a:pt x="78" y="170"/>
                  </a:lnTo>
                  <a:lnTo>
                    <a:pt x="82" y="173"/>
                  </a:lnTo>
                  <a:lnTo>
                    <a:pt x="89" y="175"/>
                  </a:lnTo>
                  <a:lnTo>
                    <a:pt x="95" y="177"/>
                  </a:lnTo>
                  <a:lnTo>
                    <a:pt x="101" y="180"/>
                  </a:lnTo>
                  <a:lnTo>
                    <a:pt x="105" y="184"/>
                  </a:lnTo>
                  <a:lnTo>
                    <a:pt x="108" y="187"/>
                  </a:lnTo>
                  <a:lnTo>
                    <a:pt x="114" y="189"/>
                  </a:lnTo>
                  <a:lnTo>
                    <a:pt x="119" y="191"/>
                  </a:lnTo>
                  <a:lnTo>
                    <a:pt x="126" y="192"/>
                  </a:lnTo>
                  <a:lnTo>
                    <a:pt x="131" y="192"/>
                  </a:lnTo>
                  <a:lnTo>
                    <a:pt x="135" y="192"/>
                  </a:lnTo>
                  <a:lnTo>
                    <a:pt x="144" y="192"/>
                  </a:lnTo>
                  <a:lnTo>
                    <a:pt x="156" y="192"/>
                  </a:lnTo>
                  <a:lnTo>
                    <a:pt x="174" y="193"/>
                  </a:lnTo>
                  <a:lnTo>
                    <a:pt x="185" y="195"/>
                  </a:lnTo>
                  <a:lnTo>
                    <a:pt x="196" y="195"/>
                  </a:lnTo>
                  <a:lnTo>
                    <a:pt x="205" y="193"/>
                  </a:lnTo>
                  <a:lnTo>
                    <a:pt x="214" y="192"/>
                  </a:lnTo>
                  <a:lnTo>
                    <a:pt x="231" y="190"/>
                  </a:lnTo>
                  <a:lnTo>
                    <a:pt x="247" y="188"/>
                  </a:lnTo>
                  <a:lnTo>
                    <a:pt x="264" y="188"/>
                  </a:lnTo>
                  <a:lnTo>
                    <a:pt x="282" y="188"/>
                  </a:lnTo>
                  <a:lnTo>
                    <a:pt x="298" y="188"/>
                  </a:lnTo>
                  <a:lnTo>
                    <a:pt x="311" y="188"/>
                  </a:lnTo>
                  <a:lnTo>
                    <a:pt x="325" y="189"/>
                  </a:lnTo>
                  <a:lnTo>
                    <a:pt x="340" y="190"/>
                  </a:lnTo>
                  <a:lnTo>
                    <a:pt x="348" y="190"/>
                  </a:lnTo>
                  <a:lnTo>
                    <a:pt x="354" y="192"/>
                  </a:lnTo>
                  <a:lnTo>
                    <a:pt x="361" y="193"/>
                  </a:lnTo>
                  <a:lnTo>
                    <a:pt x="365" y="196"/>
                  </a:lnTo>
                  <a:lnTo>
                    <a:pt x="369" y="198"/>
                  </a:lnTo>
                  <a:lnTo>
                    <a:pt x="373" y="201"/>
                  </a:lnTo>
                  <a:lnTo>
                    <a:pt x="376" y="204"/>
                  </a:lnTo>
                  <a:lnTo>
                    <a:pt x="378" y="208"/>
                  </a:lnTo>
                  <a:lnTo>
                    <a:pt x="380" y="214"/>
                  </a:lnTo>
                  <a:lnTo>
                    <a:pt x="380" y="219"/>
                  </a:lnTo>
                  <a:lnTo>
                    <a:pt x="379" y="225"/>
                  </a:lnTo>
                  <a:lnTo>
                    <a:pt x="376" y="229"/>
                  </a:lnTo>
                  <a:lnTo>
                    <a:pt x="374" y="232"/>
                  </a:lnTo>
                  <a:lnTo>
                    <a:pt x="370" y="233"/>
                  </a:lnTo>
                  <a:lnTo>
                    <a:pt x="366" y="236"/>
                  </a:lnTo>
                  <a:lnTo>
                    <a:pt x="361" y="237"/>
                  </a:lnTo>
                  <a:lnTo>
                    <a:pt x="348" y="237"/>
                  </a:lnTo>
                  <a:lnTo>
                    <a:pt x="335" y="238"/>
                  </a:lnTo>
                  <a:lnTo>
                    <a:pt x="322" y="238"/>
                  </a:lnTo>
                  <a:lnTo>
                    <a:pt x="312" y="238"/>
                  </a:lnTo>
                  <a:lnTo>
                    <a:pt x="300" y="239"/>
                  </a:lnTo>
                  <a:lnTo>
                    <a:pt x="284" y="241"/>
                  </a:lnTo>
                  <a:lnTo>
                    <a:pt x="266" y="242"/>
                  </a:lnTo>
                  <a:lnTo>
                    <a:pt x="256" y="243"/>
                  </a:lnTo>
                  <a:lnTo>
                    <a:pt x="243" y="245"/>
                  </a:lnTo>
                  <a:lnTo>
                    <a:pt x="224" y="250"/>
                  </a:lnTo>
                  <a:lnTo>
                    <a:pt x="207" y="253"/>
                  </a:lnTo>
                  <a:lnTo>
                    <a:pt x="198" y="255"/>
                  </a:lnTo>
                  <a:lnTo>
                    <a:pt x="194" y="259"/>
                  </a:lnTo>
                  <a:lnTo>
                    <a:pt x="190" y="263"/>
                  </a:lnTo>
                  <a:lnTo>
                    <a:pt x="190" y="266"/>
                  </a:lnTo>
                  <a:lnTo>
                    <a:pt x="190" y="269"/>
                  </a:lnTo>
                  <a:lnTo>
                    <a:pt x="191" y="272"/>
                  </a:lnTo>
                  <a:lnTo>
                    <a:pt x="193" y="276"/>
                  </a:lnTo>
                  <a:lnTo>
                    <a:pt x="204" y="278"/>
                  </a:lnTo>
                  <a:lnTo>
                    <a:pt x="223" y="281"/>
                  </a:lnTo>
                  <a:lnTo>
                    <a:pt x="245" y="284"/>
                  </a:lnTo>
                  <a:lnTo>
                    <a:pt x="261" y="286"/>
                  </a:lnTo>
                  <a:lnTo>
                    <a:pt x="271" y="289"/>
                  </a:lnTo>
                  <a:lnTo>
                    <a:pt x="280" y="291"/>
                  </a:lnTo>
                  <a:lnTo>
                    <a:pt x="292" y="294"/>
                  </a:lnTo>
                  <a:lnTo>
                    <a:pt x="305" y="297"/>
                  </a:lnTo>
                  <a:lnTo>
                    <a:pt x="317" y="300"/>
                  </a:lnTo>
                  <a:lnTo>
                    <a:pt x="327" y="304"/>
                  </a:lnTo>
                  <a:lnTo>
                    <a:pt x="336" y="307"/>
                  </a:lnTo>
                  <a:lnTo>
                    <a:pt x="343" y="310"/>
                  </a:lnTo>
                  <a:lnTo>
                    <a:pt x="355" y="313"/>
                  </a:lnTo>
                  <a:lnTo>
                    <a:pt x="371" y="318"/>
                  </a:lnTo>
                  <a:lnTo>
                    <a:pt x="379" y="320"/>
                  </a:lnTo>
                  <a:lnTo>
                    <a:pt x="387" y="323"/>
                  </a:lnTo>
                  <a:lnTo>
                    <a:pt x="393" y="325"/>
                  </a:lnTo>
                  <a:lnTo>
                    <a:pt x="397" y="329"/>
                  </a:lnTo>
                  <a:lnTo>
                    <a:pt x="401" y="331"/>
                  </a:lnTo>
                  <a:lnTo>
                    <a:pt x="403" y="335"/>
                  </a:lnTo>
                  <a:lnTo>
                    <a:pt x="405" y="338"/>
                  </a:lnTo>
                  <a:lnTo>
                    <a:pt x="406" y="341"/>
                  </a:lnTo>
                  <a:lnTo>
                    <a:pt x="407" y="349"/>
                  </a:lnTo>
                  <a:lnTo>
                    <a:pt x="406" y="354"/>
                  </a:lnTo>
                  <a:lnTo>
                    <a:pt x="403" y="359"/>
                  </a:lnTo>
                  <a:lnTo>
                    <a:pt x="399" y="363"/>
                  </a:lnTo>
                  <a:lnTo>
                    <a:pt x="395" y="365"/>
                  </a:lnTo>
                  <a:lnTo>
                    <a:pt x="392" y="366"/>
                  </a:lnTo>
                  <a:lnTo>
                    <a:pt x="389" y="366"/>
                  </a:lnTo>
                  <a:lnTo>
                    <a:pt x="384" y="366"/>
                  </a:lnTo>
                  <a:lnTo>
                    <a:pt x="375" y="365"/>
                  </a:lnTo>
                  <a:lnTo>
                    <a:pt x="365" y="363"/>
                  </a:lnTo>
                  <a:lnTo>
                    <a:pt x="356" y="360"/>
                  </a:lnTo>
                  <a:lnTo>
                    <a:pt x="349" y="359"/>
                  </a:lnTo>
                  <a:lnTo>
                    <a:pt x="336" y="357"/>
                  </a:lnTo>
                  <a:lnTo>
                    <a:pt x="321" y="353"/>
                  </a:lnTo>
                  <a:lnTo>
                    <a:pt x="311" y="352"/>
                  </a:lnTo>
                  <a:lnTo>
                    <a:pt x="295" y="350"/>
                  </a:lnTo>
                  <a:lnTo>
                    <a:pt x="279" y="348"/>
                  </a:lnTo>
                  <a:lnTo>
                    <a:pt x="269" y="347"/>
                  </a:lnTo>
                  <a:lnTo>
                    <a:pt x="258" y="346"/>
                  </a:lnTo>
                  <a:lnTo>
                    <a:pt x="245" y="341"/>
                  </a:lnTo>
                  <a:lnTo>
                    <a:pt x="230" y="337"/>
                  </a:lnTo>
                  <a:lnTo>
                    <a:pt x="214" y="334"/>
                  </a:lnTo>
                  <a:lnTo>
                    <a:pt x="206" y="333"/>
                  </a:lnTo>
                  <a:lnTo>
                    <a:pt x="196" y="332"/>
                  </a:lnTo>
                  <a:lnTo>
                    <a:pt x="192" y="331"/>
                  </a:lnTo>
                  <a:lnTo>
                    <a:pt x="187" y="332"/>
                  </a:lnTo>
                  <a:lnTo>
                    <a:pt x="184" y="332"/>
                  </a:lnTo>
                  <a:lnTo>
                    <a:pt x="182" y="334"/>
                  </a:lnTo>
                  <a:lnTo>
                    <a:pt x="182" y="336"/>
                  </a:lnTo>
                  <a:lnTo>
                    <a:pt x="182" y="339"/>
                  </a:lnTo>
                  <a:lnTo>
                    <a:pt x="183" y="341"/>
                  </a:lnTo>
                  <a:lnTo>
                    <a:pt x="185" y="345"/>
                  </a:lnTo>
                  <a:lnTo>
                    <a:pt x="190" y="348"/>
                  </a:lnTo>
                  <a:lnTo>
                    <a:pt x="194" y="351"/>
                  </a:lnTo>
                  <a:lnTo>
                    <a:pt x="200" y="353"/>
                  </a:lnTo>
                  <a:lnTo>
                    <a:pt x="208" y="357"/>
                  </a:lnTo>
                  <a:lnTo>
                    <a:pt x="217" y="360"/>
                  </a:lnTo>
                  <a:lnTo>
                    <a:pt x="225" y="363"/>
                  </a:lnTo>
                  <a:lnTo>
                    <a:pt x="234" y="367"/>
                  </a:lnTo>
                  <a:lnTo>
                    <a:pt x="241" y="372"/>
                  </a:lnTo>
                  <a:lnTo>
                    <a:pt x="256" y="381"/>
                  </a:lnTo>
                  <a:lnTo>
                    <a:pt x="266" y="389"/>
                  </a:lnTo>
                  <a:lnTo>
                    <a:pt x="278" y="397"/>
                  </a:lnTo>
                  <a:lnTo>
                    <a:pt x="291" y="404"/>
                  </a:lnTo>
                  <a:lnTo>
                    <a:pt x="303" y="411"/>
                  </a:lnTo>
                  <a:lnTo>
                    <a:pt x="314" y="415"/>
                  </a:lnTo>
                  <a:lnTo>
                    <a:pt x="326" y="420"/>
                  </a:lnTo>
                  <a:lnTo>
                    <a:pt x="339" y="428"/>
                  </a:lnTo>
                  <a:lnTo>
                    <a:pt x="345" y="432"/>
                  </a:lnTo>
                  <a:lnTo>
                    <a:pt x="350" y="438"/>
                  </a:lnTo>
                  <a:lnTo>
                    <a:pt x="351" y="440"/>
                  </a:lnTo>
                  <a:lnTo>
                    <a:pt x="352" y="443"/>
                  </a:lnTo>
                  <a:lnTo>
                    <a:pt x="352" y="446"/>
                  </a:lnTo>
                  <a:lnTo>
                    <a:pt x="352" y="450"/>
                  </a:lnTo>
                  <a:lnTo>
                    <a:pt x="350" y="456"/>
                  </a:lnTo>
                  <a:lnTo>
                    <a:pt x="349" y="461"/>
                  </a:lnTo>
                  <a:lnTo>
                    <a:pt x="347" y="465"/>
                  </a:lnTo>
                  <a:lnTo>
                    <a:pt x="343" y="467"/>
                  </a:lnTo>
                  <a:lnTo>
                    <a:pt x="339" y="469"/>
                  </a:lnTo>
                  <a:lnTo>
                    <a:pt x="334" y="470"/>
                  </a:lnTo>
                  <a:lnTo>
                    <a:pt x="327" y="470"/>
                  </a:lnTo>
                  <a:lnTo>
                    <a:pt x="318" y="468"/>
                  </a:lnTo>
                  <a:lnTo>
                    <a:pt x="309" y="465"/>
                  </a:lnTo>
                  <a:lnTo>
                    <a:pt x="301" y="461"/>
                  </a:lnTo>
                  <a:lnTo>
                    <a:pt x="291" y="456"/>
                  </a:lnTo>
                  <a:lnTo>
                    <a:pt x="278" y="450"/>
                  </a:lnTo>
                  <a:lnTo>
                    <a:pt x="263" y="442"/>
                  </a:lnTo>
                  <a:lnTo>
                    <a:pt x="249" y="437"/>
                  </a:lnTo>
                  <a:lnTo>
                    <a:pt x="238" y="432"/>
                  </a:lnTo>
                  <a:lnTo>
                    <a:pt x="227" y="429"/>
                  </a:lnTo>
                  <a:lnTo>
                    <a:pt x="219" y="426"/>
                  </a:lnTo>
                  <a:lnTo>
                    <a:pt x="210" y="420"/>
                  </a:lnTo>
                  <a:lnTo>
                    <a:pt x="199" y="413"/>
                  </a:lnTo>
                  <a:lnTo>
                    <a:pt x="187" y="406"/>
                  </a:lnTo>
                  <a:lnTo>
                    <a:pt x="177" y="400"/>
                  </a:lnTo>
                  <a:lnTo>
                    <a:pt x="168" y="395"/>
                  </a:lnTo>
                  <a:lnTo>
                    <a:pt x="160" y="392"/>
                  </a:lnTo>
                  <a:lnTo>
                    <a:pt x="154" y="390"/>
                  </a:lnTo>
                  <a:lnTo>
                    <a:pt x="151" y="390"/>
                  </a:lnTo>
                  <a:lnTo>
                    <a:pt x="147" y="390"/>
                  </a:lnTo>
                  <a:lnTo>
                    <a:pt x="145" y="390"/>
                  </a:lnTo>
                  <a:lnTo>
                    <a:pt x="144" y="392"/>
                  </a:lnTo>
                  <a:lnTo>
                    <a:pt x="142" y="397"/>
                  </a:lnTo>
                  <a:lnTo>
                    <a:pt x="141" y="402"/>
                  </a:lnTo>
                  <a:lnTo>
                    <a:pt x="142" y="405"/>
                  </a:lnTo>
                  <a:lnTo>
                    <a:pt x="143" y="408"/>
                  </a:lnTo>
                  <a:lnTo>
                    <a:pt x="145" y="412"/>
                  </a:lnTo>
                  <a:lnTo>
                    <a:pt x="147" y="415"/>
                  </a:lnTo>
                  <a:lnTo>
                    <a:pt x="161" y="430"/>
                  </a:lnTo>
                  <a:lnTo>
                    <a:pt x="174" y="447"/>
                  </a:lnTo>
                  <a:lnTo>
                    <a:pt x="181" y="457"/>
                  </a:lnTo>
                  <a:lnTo>
                    <a:pt x="190" y="470"/>
                  </a:lnTo>
                  <a:lnTo>
                    <a:pt x="200" y="484"/>
                  </a:lnTo>
                  <a:lnTo>
                    <a:pt x="211" y="498"/>
                  </a:lnTo>
                  <a:lnTo>
                    <a:pt x="217" y="504"/>
                  </a:lnTo>
                  <a:lnTo>
                    <a:pt x="221" y="510"/>
                  </a:lnTo>
                  <a:lnTo>
                    <a:pt x="224" y="516"/>
                  </a:lnTo>
                  <a:lnTo>
                    <a:pt x="227" y="522"/>
                  </a:lnTo>
                  <a:lnTo>
                    <a:pt x="228" y="527"/>
                  </a:lnTo>
                  <a:lnTo>
                    <a:pt x="228" y="533"/>
                  </a:lnTo>
                  <a:lnTo>
                    <a:pt x="226" y="537"/>
                  </a:lnTo>
                  <a:lnTo>
                    <a:pt x="223" y="540"/>
                  </a:lnTo>
                  <a:lnTo>
                    <a:pt x="220" y="542"/>
                  </a:lnTo>
                  <a:lnTo>
                    <a:pt x="215" y="543"/>
                  </a:lnTo>
                  <a:lnTo>
                    <a:pt x="211" y="545"/>
                  </a:lnTo>
                  <a:lnTo>
                    <a:pt x="208" y="546"/>
                  </a:lnTo>
                  <a:lnTo>
                    <a:pt x="205" y="545"/>
                  </a:lnTo>
                  <a:lnTo>
                    <a:pt x="201" y="545"/>
                  </a:lnTo>
                  <a:lnTo>
                    <a:pt x="198" y="542"/>
                  </a:lnTo>
                  <a:lnTo>
                    <a:pt x="195" y="540"/>
                  </a:lnTo>
                  <a:lnTo>
                    <a:pt x="180" y="527"/>
                  </a:lnTo>
                  <a:lnTo>
                    <a:pt x="167" y="512"/>
                  </a:lnTo>
                  <a:lnTo>
                    <a:pt x="161" y="505"/>
                  </a:lnTo>
                  <a:lnTo>
                    <a:pt x="154" y="498"/>
                  </a:lnTo>
                  <a:lnTo>
                    <a:pt x="141" y="484"/>
                  </a:lnTo>
                  <a:lnTo>
                    <a:pt x="128" y="470"/>
                  </a:lnTo>
                  <a:lnTo>
                    <a:pt x="122" y="464"/>
                  </a:lnTo>
                  <a:lnTo>
                    <a:pt x="114" y="454"/>
                  </a:lnTo>
                  <a:lnTo>
                    <a:pt x="104" y="444"/>
                  </a:lnTo>
                  <a:lnTo>
                    <a:pt x="94" y="437"/>
                  </a:lnTo>
                  <a:lnTo>
                    <a:pt x="80" y="431"/>
                  </a:lnTo>
                  <a:lnTo>
                    <a:pt x="77" y="429"/>
                  </a:lnTo>
                  <a:lnTo>
                    <a:pt x="70" y="428"/>
                  </a:lnTo>
                  <a:lnTo>
                    <a:pt x="64" y="426"/>
                  </a:lnTo>
                  <a:lnTo>
                    <a:pt x="58" y="425"/>
                  </a:lnTo>
                  <a:lnTo>
                    <a:pt x="43" y="425"/>
                  </a:lnTo>
                  <a:lnTo>
                    <a:pt x="23" y="422"/>
                  </a:lnTo>
                  <a:lnTo>
                    <a:pt x="0" y="420"/>
                  </a:lnTo>
                  <a:lnTo>
                    <a:pt x="0" y="560"/>
                  </a:lnTo>
                  <a:lnTo>
                    <a:pt x="204" y="560"/>
                  </a:lnTo>
                  <a:lnTo>
                    <a:pt x="224" y="559"/>
                  </a:lnTo>
                  <a:lnTo>
                    <a:pt x="245" y="556"/>
                  </a:lnTo>
                  <a:lnTo>
                    <a:pt x="254" y="555"/>
                  </a:lnTo>
                  <a:lnTo>
                    <a:pt x="264" y="553"/>
                  </a:lnTo>
                  <a:lnTo>
                    <a:pt x="275" y="550"/>
                  </a:lnTo>
                  <a:lnTo>
                    <a:pt x="285" y="547"/>
                  </a:lnTo>
                  <a:lnTo>
                    <a:pt x="295" y="542"/>
                  </a:lnTo>
                  <a:lnTo>
                    <a:pt x="304" y="538"/>
                  </a:lnTo>
                  <a:lnTo>
                    <a:pt x="314" y="533"/>
                  </a:lnTo>
                  <a:lnTo>
                    <a:pt x="324" y="526"/>
                  </a:lnTo>
                  <a:lnTo>
                    <a:pt x="332" y="519"/>
                  </a:lnTo>
                  <a:lnTo>
                    <a:pt x="342" y="511"/>
                  </a:lnTo>
                  <a:lnTo>
                    <a:pt x="351" y="502"/>
                  </a:lnTo>
                  <a:lnTo>
                    <a:pt x="360" y="493"/>
                  </a:lnTo>
                  <a:lnTo>
                    <a:pt x="370" y="479"/>
                  </a:lnTo>
                  <a:lnTo>
                    <a:pt x="379" y="465"/>
                  </a:lnTo>
                  <a:lnTo>
                    <a:pt x="388" y="451"/>
                  </a:lnTo>
                  <a:lnTo>
                    <a:pt x="394" y="437"/>
                  </a:lnTo>
                  <a:lnTo>
                    <a:pt x="401" y="421"/>
                  </a:lnTo>
                  <a:lnTo>
                    <a:pt x="405" y="407"/>
                  </a:lnTo>
                  <a:lnTo>
                    <a:pt x="409" y="392"/>
                  </a:lnTo>
                  <a:lnTo>
                    <a:pt x="414" y="377"/>
                  </a:lnTo>
                  <a:lnTo>
                    <a:pt x="418" y="348"/>
                  </a:lnTo>
                  <a:lnTo>
                    <a:pt x="421" y="320"/>
                  </a:lnTo>
                  <a:lnTo>
                    <a:pt x="422" y="294"/>
                  </a:lnTo>
                  <a:lnTo>
                    <a:pt x="423" y="270"/>
                  </a:lnTo>
                  <a:lnTo>
                    <a:pt x="422" y="245"/>
                  </a:lnTo>
                  <a:lnTo>
                    <a:pt x="421" y="216"/>
                  </a:lnTo>
                  <a:lnTo>
                    <a:pt x="419" y="201"/>
                  </a:lnTo>
                  <a:lnTo>
                    <a:pt x="417" y="185"/>
                  </a:lnTo>
                  <a:lnTo>
                    <a:pt x="414" y="169"/>
                  </a:lnTo>
                  <a:lnTo>
                    <a:pt x="409" y="152"/>
                  </a:lnTo>
                  <a:lnTo>
                    <a:pt x="404" y="136"/>
                  </a:lnTo>
                  <a:lnTo>
                    <a:pt x="399" y="119"/>
                  </a:lnTo>
                  <a:lnTo>
                    <a:pt x="391" y="104"/>
                  </a:lnTo>
                  <a:lnTo>
                    <a:pt x="382" y="88"/>
                  </a:lnTo>
                  <a:lnTo>
                    <a:pt x="371" y="74"/>
                  </a:lnTo>
                  <a:lnTo>
                    <a:pt x="360" y="60"/>
                  </a:lnTo>
                  <a:lnTo>
                    <a:pt x="347" y="47"/>
                  </a:lnTo>
                  <a:lnTo>
                    <a:pt x="331" y="35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136650" y="4738687"/>
              <a:ext cx="207963" cy="230188"/>
            </a:xfrm>
            <a:custGeom>
              <a:rect b="b" l="l" r="r" t="t"/>
              <a:pathLst>
                <a:path extrusionOk="0" h="435" w="391">
                  <a:moveTo>
                    <a:pt x="325" y="386"/>
                  </a:moveTo>
                  <a:lnTo>
                    <a:pt x="310" y="398"/>
                  </a:lnTo>
                  <a:lnTo>
                    <a:pt x="295" y="408"/>
                  </a:lnTo>
                  <a:lnTo>
                    <a:pt x="280" y="417"/>
                  </a:lnTo>
                  <a:lnTo>
                    <a:pt x="264" y="424"/>
                  </a:lnTo>
                  <a:lnTo>
                    <a:pt x="246" y="429"/>
                  </a:lnTo>
                  <a:lnTo>
                    <a:pt x="229" y="432"/>
                  </a:lnTo>
                  <a:lnTo>
                    <a:pt x="212" y="434"/>
                  </a:lnTo>
                  <a:lnTo>
                    <a:pt x="193" y="435"/>
                  </a:lnTo>
                  <a:lnTo>
                    <a:pt x="179" y="434"/>
                  </a:lnTo>
                  <a:lnTo>
                    <a:pt x="166" y="433"/>
                  </a:lnTo>
                  <a:lnTo>
                    <a:pt x="154" y="432"/>
                  </a:lnTo>
                  <a:lnTo>
                    <a:pt x="143" y="430"/>
                  </a:lnTo>
                  <a:lnTo>
                    <a:pt x="133" y="427"/>
                  </a:lnTo>
                  <a:lnTo>
                    <a:pt x="122" y="425"/>
                  </a:lnTo>
                  <a:lnTo>
                    <a:pt x="112" y="420"/>
                  </a:lnTo>
                  <a:lnTo>
                    <a:pt x="103" y="417"/>
                  </a:lnTo>
                  <a:lnTo>
                    <a:pt x="87" y="407"/>
                  </a:lnTo>
                  <a:lnTo>
                    <a:pt x="73" y="398"/>
                  </a:lnTo>
                  <a:lnTo>
                    <a:pt x="61" y="387"/>
                  </a:lnTo>
                  <a:lnTo>
                    <a:pt x="50" y="376"/>
                  </a:lnTo>
                  <a:lnTo>
                    <a:pt x="40" y="362"/>
                  </a:lnTo>
                  <a:lnTo>
                    <a:pt x="31" y="348"/>
                  </a:lnTo>
                  <a:lnTo>
                    <a:pt x="22" y="333"/>
                  </a:lnTo>
                  <a:lnTo>
                    <a:pt x="14" y="315"/>
                  </a:lnTo>
                  <a:lnTo>
                    <a:pt x="9" y="296"/>
                  </a:lnTo>
                  <a:lnTo>
                    <a:pt x="5" y="276"/>
                  </a:lnTo>
                  <a:lnTo>
                    <a:pt x="1" y="252"/>
                  </a:lnTo>
                  <a:lnTo>
                    <a:pt x="0" y="227"/>
                  </a:lnTo>
                  <a:lnTo>
                    <a:pt x="1" y="212"/>
                  </a:lnTo>
                  <a:lnTo>
                    <a:pt x="1" y="197"/>
                  </a:lnTo>
                  <a:lnTo>
                    <a:pt x="4" y="184"/>
                  </a:lnTo>
                  <a:lnTo>
                    <a:pt x="6" y="170"/>
                  </a:lnTo>
                  <a:lnTo>
                    <a:pt x="8" y="158"/>
                  </a:lnTo>
                  <a:lnTo>
                    <a:pt x="11" y="145"/>
                  </a:lnTo>
                  <a:lnTo>
                    <a:pt x="14" y="134"/>
                  </a:lnTo>
                  <a:lnTo>
                    <a:pt x="19" y="123"/>
                  </a:lnTo>
                  <a:lnTo>
                    <a:pt x="26" y="104"/>
                  </a:lnTo>
                  <a:lnTo>
                    <a:pt x="36" y="87"/>
                  </a:lnTo>
                  <a:lnTo>
                    <a:pt x="47" y="71"/>
                  </a:lnTo>
                  <a:lnTo>
                    <a:pt x="57" y="60"/>
                  </a:lnTo>
                  <a:lnTo>
                    <a:pt x="69" y="48"/>
                  </a:lnTo>
                  <a:lnTo>
                    <a:pt x="82" y="37"/>
                  </a:lnTo>
                  <a:lnTo>
                    <a:pt x="97" y="27"/>
                  </a:lnTo>
                  <a:lnTo>
                    <a:pt x="114" y="17"/>
                  </a:lnTo>
                  <a:lnTo>
                    <a:pt x="123" y="14"/>
                  </a:lnTo>
                  <a:lnTo>
                    <a:pt x="133" y="11"/>
                  </a:lnTo>
                  <a:lnTo>
                    <a:pt x="142" y="8"/>
                  </a:lnTo>
                  <a:lnTo>
                    <a:pt x="153" y="4"/>
                  </a:lnTo>
                  <a:lnTo>
                    <a:pt x="164" y="2"/>
                  </a:lnTo>
                  <a:lnTo>
                    <a:pt x="176" y="1"/>
                  </a:lnTo>
                  <a:lnTo>
                    <a:pt x="189" y="0"/>
                  </a:lnTo>
                  <a:lnTo>
                    <a:pt x="201" y="0"/>
                  </a:lnTo>
                  <a:lnTo>
                    <a:pt x="224" y="1"/>
                  </a:lnTo>
                  <a:lnTo>
                    <a:pt x="245" y="3"/>
                  </a:lnTo>
                  <a:lnTo>
                    <a:pt x="264" y="8"/>
                  </a:lnTo>
                  <a:lnTo>
                    <a:pt x="282" y="14"/>
                  </a:lnTo>
                  <a:lnTo>
                    <a:pt x="298" y="22"/>
                  </a:lnTo>
                  <a:lnTo>
                    <a:pt x="313" y="30"/>
                  </a:lnTo>
                  <a:lnTo>
                    <a:pt x="326" y="40"/>
                  </a:lnTo>
                  <a:lnTo>
                    <a:pt x="338" y="51"/>
                  </a:lnTo>
                  <a:lnTo>
                    <a:pt x="349" y="63"/>
                  </a:lnTo>
                  <a:lnTo>
                    <a:pt x="359" y="77"/>
                  </a:lnTo>
                  <a:lnTo>
                    <a:pt x="368" y="93"/>
                  </a:lnTo>
                  <a:lnTo>
                    <a:pt x="376" y="111"/>
                  </a:lnTo>
                  <a:lnTo>
                    <a:pt x="383" y="131"/>
                  </a:lnTo>
                  <a:lnTo>
                    <a:pt x="387" y="154"/>
                  </a:lnTo>
                  <a:lnTo>
                    <a:pt x="389" y="166"/>
                  </a:lnTo>
                  <a:lnTo>
                    <a:pt x="390" y="179"/>
                  </a:lnTo>
                  <a:lnTo>
                    <a:pt x="391" y="192"/>
                  </a:lnTo>
                  <a:lnTo>
                    <a:pt x="391" y="208"/>
                  </a:lnTo>
                  <a:lnTo>
                    <a:pt x="390" y="233"/>
                  </a:lnTo>
                  <a:lnTo>
                    <a:pt x="388" y="259"/>
                  </a:lnTo>
                  <a:lnTo>
                    <a:pt x="386" y="271"/>
                  </a:lnTo>
                  <a:lnTo>
                    <a:pt x="383" y="283"/>
                  </a:lnTo>
                  <a:lnTo>
                    <a:pt x="381" y="295"/>
                  </a:lnTo>
                  <a:lnTo>
                    <a:pt x="376" y="307"/>
                  </a:lnTo>
                  <a:lnTo>
                    <a:pt x="373" y="318"/>
                  </a:lnTo>
                  <a:lnTo>
                    <a:pt x="368" y="329"/>
                  </a:lnTo>
                  <a:lnTo>
                    <a:pt x="362" y="338"/>
                  </a:lnTo>
                  <a:lnTo>
                    <a:pt x="357" y="349"/>
                  </a:lnTo>
                  <a:lnTo>
                    <a:pt x="349" y="359"/>
                  </a:lnTo>
                  <a:lnTo>
                    <a:pt x="343" y="367"/>
                  </a:lnTo>
                  <a:lnTo>
                    <a:pt x="334" y="377"/>
                  </a:lnTo>
                  <a:lnTo>
                    <a:pt x="325" y="386"/>
                  </a:lnTo>
                  <a:close/>
                  <a:moveTo>
                    <a:pt x="226" y="110"/>
                  </a:moveTo>
                  <a:lnTo>
                    <a:pt x="222" y="107"/>
                  </a:lnTo>
                  <a:lnTo>
                    <a:pt x="218" y="104"/>
                  </a:lnTo>
                  <a:lnTo>
                    <a:pt x="215" y="102"/>
                  </a:lnTo>
                  <a:lnTo>
                    <a:pt x="212" y="100"/>
                  </a:lnTo>
                  <a:lnTo>
                    <a:pt x="204" y="97"/>
                  </a:lnTo>
                  <a:lnTo>
                    <a:pt x="195" y="97"/>
                  </a:lnTo>
                  <a:lnTo>
                    <a:pt x="189" y="97"/>
                  </a:lnTo>
                  <a:lnTo>
                    <a:pt x="183" y="100"/>
                  </a:lnTo>
                  <a:lnTo>
                    <a:pt x="177" y="102"/>
                  </a:lnTo>
                  <a:lnTo>
                    <a:pt x="170" y="107"/>
                  </a:lnTo>
                  <a:lnTo>
                    <a:pt x="165" y="115"/>
                  </a:lnTo>
                  <a:lnTo>
                    <a:pt x="161" y="123"/>
                  </a:lnTo>
                  <a:lnTo>
                    <a:pt x="157" y="134"/>
                  </a:lnTo>
                  <a:lnTo>
                    <a:pt x="155" y="147"/>
                  </a:lnTo>
                  <a:lnTo>
                    <a:pt x="154" y="163"/>
                  </a:lnTo>
                  <a:lnTo>
                    <a:pt x="153" y="182"/>
                  </a:lnTo>
                  <a:lnTo>
                    <a:pt x="152" y="203"/>
                  </a:lnTo>
                  <a:lnTo>
                    <a:pt x="152" y="229"/>
                  </a:lnTo>
                  <a:lnTo>
                    <a:pt x="153" y="259"/>
                  </a:lnTo>
                  <a:lnTo>
                    <a:pt x="154" y="281"/>
                  </a:lnTo>
                  <a:lnTo>
                    <a:pt x="156" y="297"/>
                  </a:lnTo>
                  <a:lnTo>
                    <a:pt x="159" y="308"/>
                  </a:lnTo>
                  <a:lnTo>
                    <a:pt x="162" y="316"/>
                  </a:lnTo>
                  <a:lnTo>
                    <a:pt x="165" y="322"/>
                  </a:lnTo>
                  <a:lnTo>
                    <a:pt x="168" y="327"/>
                  </a:lnTo>
                  <a:lnTo>
                    <a:pt x="173" y="331"/>
                  </a:lnTo>
                  <a:lnTo>
                    <a:pt x="178" y="334"/>
                  </a:lnTo>
                  <a:lnTo>
                    <a:pt x="183" y="336"/>
                  </a:lnTo>
                  <a:lnTo>
                    <a:pt x="190" y="337"/>
                  </a:lnTo>
                  <a:lnTo>
                    <a:pt x="196" y="337"/>
                  </a:lnTo>
                  <a:lnTo>
                    <a:pt x="201" y="337"/>
                  </a:lnTo>
                  <a:lnTo>
                    <a:pt x="205" y="336"/>
                  </a:lnTo>
                  <a:lnTo>
                    <a:pt x="209" y="335"/>
                  </a:lnTo>
                  <a:lnTo>
                    <a:pt x="214" y="333"/>
                  </a:lnTo>
                  <a:lnTo>
                    <a:pt x="218" y="330"/>
                  </a:lnTo>
                  <a:lnTo>
                    <a:pt x="222" y="325"/>
                  </a:lnTo>
                  <a:lnTo>
                    <a:pt x="227" y="319"/>
                  </a:lnTo>
                  <a:lnTo>
                    <a:pt x="230" y="310"/>
                  </a:lnTo>
                  <a:lnTo>
                    <a:pt x="233" y="302"/>
                  </a:lnTo>
                  <a:lnTo>
                    <a:pt x="235" y="290"/>
                  </a:lnTo>
                  <a:lnTo>
                    <a:pt x="237" y="277"/>
                  </a:lnTo>
                  <a:lnTo>
                    <a:pt x="238" y="263"/>
                  </a:lnTo>
                  <a:lnTo>
                    <a:pt x="240" y="235"/>
                  </a:lnTo>
                  <a:lnTo>
                    <a:pt x="240" y="211"/>
                  </a:lnTo>
                  <a:lnTo>
                    <a:pt x="240" y="189"/>
                  </a:lnTo>
                  <a:lnTo>
                    <a:pt x="239" y="171"/>
                  </a:lnTo>
                  <a:lnTo>
                    <a:pt x="239" y="156"/>
                  </a:lnTo>
                  <a:lnTo>
                    <a:pt x="237" y="143"/>
                  </a:lnTo>
                  <a:lnTo>
                    <a:pt x="235" y="133"/>
                  </a:lnTo>
                  <a:lnTo>
                    <a:pt x="232" y="123"/>
                  </a:lnTo>
                  <a:lnTo>
                    <a:pt x="229" y="117"/>
                  </a:lnTo>
                  <a:lnTo>
                    <a:pt x="226" y="11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1347788" y="4738687"/>
              <a:ext cx="196850" cy="225425"/>
            </a:xfrm>
            <a:custGeom>
              <a:rect b="b" l="l" r="r" t="t"/>
              <a:pathLst>
                <a:path extrusionOk="0" h="425" w="372">
                  <a:moveTo>
                    <a:pt x="233" y="425"/>
                  </a:moveTo>
                  <a:lnTo>
                    <a:pt x="233" y="160"/>
                  </a:lnTo>
                  <a:lnTo>
                    <a:pt x="233" y="148"/>
                  </a:lnTo>
                  <a:lnTo>
                    <a:pt x="232" y="138"/>
                  </a:lnTo>
                  <a:lnTo>
                    <a:pt x="229" y="131"/>
                  </a:lnTo>
                  <a:lnTo>
                    <a:pt x="226" y="125"/>
                  </a:lnTo>
                  <a:lnTo>
                    <a:pt x="223" y="121"/>
                  </a:lnTo>
                  <a:lnTo>
                    <a:pt x="220" y="118"/>
                  </a:lnTo>
                  <a:lnTo>
                    <a:pt x="214" y="116"/>
                  </a:lnTo>
                  <a:lnTo>
                    <a:pt x="210" y="115"/>
                  </a:lnTo>
                  <a:lnTo>
                    <a:pt x="203" y="115"/>
                  </a:lnTo>
                  <a:lnTo>
                    <a:pt x="198" y="115"/>
                  </a:lnTo>
                  <a:lnTo>
                    <a:pt x="191" y="116"/>
                  </a:lnTo>
                  <a:lnTo>
                    <a:pt x="185" y="118"/>
                  </a:lnTo>
                  <a:lnTo>
                    <a:pt x="180" y="120"/>
                  </a:lnTo>
                  <a:lnTo>
                    <a:pt x="173" y="123"/>
                  </a:lnTo>
                  <a:lnTo>
                    <a:pt x="162" y="131"/>
                  </a:lnTo>
                  <a:lnTo>
                    <a:pt x="152" y="138"/>
                  </a:lnTo>
                  <a:lnTo>
                    <a:pt x="152" y="425"/>
                  </a:lnTo>
                  <a:lnTo>
                    <a:pt x="12" y="425"/>
                  </a:lnTo>
                  <a:lnTo>
                    <a:pt x="12" y="161"/>
                  </a:lnTo>
                  <a:lnTo>
                    <a:pt x="12" y="131"/>
                  </a:lnTo>
                  <a:lnTo>
                    <a:pt x="11" y="100"/>
                  </a:lnTo>
                  <a:lnTo>
                    <a:pt x="10" y="82"/>
                  </a:lnTo>
                  <a:lnTo>
                    <a:pt x="6" y="64"/>
                  </a:lnTo>
                  <a:lnTo>
                    <a:pt x="3" y="44"/>
                  </a:lnTo>
                  <a:lnTo>
                    <a:pt x="0" y="23"/>
                  </a:lnTo>
                  <a:lnTo>
                    <a:pt x="128" y="1"/>
                  </a:lnTo>
                  <a:lnTo>
                    <a:pt x="131" y="8"/>
                  </a:lnTo>
                  <a:lnTo>
                    <a:pt x="133" y="15"/>
                  </a:lnTo>
                  <a:lnTo>
                    <a:pt x="135" y="26"/>
                  </a:lnTo>
                  <a:lnTo>
                    <a:pt x="136" y="39"/>
                  </a:lnTo>
                  <a:lnTo>
                    <a:pt x="142" y="35"/>
                  </a:lnTo>
                  <a:lnTo>
                    <a:pt x="150" y="29"/>
                  </a:lnTo>
                  <a:lnTo>
                    <a:pt x="162" y="23"/>
                  </a:lnTo>
                  <a:lnTo>
                    <a:pt x="175" y="16"/>
                  </a:lnTo>
                  <a:lnTo>
                    <a:pt x="191" y="10"/>
                  </a:lnTo>
                  <a:lnTo>
                    <a:pt x="211" y="4"/>
                  </a:lnTo>
                  <a:lnTo>
                    <a:pt x="221" y="2"/>
                  </a:lnTo>
                  <a:lnTo>
                    <a:pt x="233" y="1"/>
                  </a:lnTo>
                  <a:lnTo>
                    <a:pt x="243" y="0"/>
                  </a:lnTo>
                  <a:lnTo>
                    <a:pt x="256" y="0"/>
                  </a:lnTo>
                  <a:lnTo>
                    <a:pt x="275" y="1"/>
                  </a:lnTo>
                  <a:lnTo>
                    <a:pt x="291" y="3"/>
                  </a:lnTo>
                  <a:lnTo>
                    <a:pt x="306" y="7"/>
                  </a:lnTo>
                  <a:lnTo>
                    <a:pt x="319" y="12"/>
                  </a:lnTo>
                  <a:lnTo>
                    <a:pt x="330" y="17"/>
                  </a:lnTo>
                  <a:lnTo>
                    <a:pt x="340" y="25"/>
                  </a:lnTo>
                  <a:lnTo>
                    <a:pt x="347" y="33"/>
                  </a:lnTo>
                  <a:lnTo>
                    <a:pt x="354" y="41"/>
                  </a:lnTo>
                  <a:lnTo>
                    <a:pt x="359" y="50"/>
                  </a:lnTo>
                  <a:lnTo>
                    <a:pt x="364" y="58"/>
                  </a:lnTo>
                  <a:lnTo>
                    <a:pt x="367" y="68"/>
                  </a:lnTo>
                  <a:lnTo>
                    <a:pt x="369" y="78"/>
                  </a:lnTo>
                  <a:lnTo>
                    <a:pt x="372" y="96"/>
                  </a:lnTo>
                  <a:lnTo>
                    <a:pt x="372" y="114"/>
                  </a:lnTo>
                  <a:lnTo>
                    <a:pt x="372" y="425"/>
                  </a:lnTo>
                  <a:lnTo>
                    <a:pt x="233" y="425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558925" y="4646612"/>
              <a:ext cx="147638" cy="317500"/>
            </a:xfrm>
            <a:custGeom>
              <a:rect b="b" l="l" r="r" t="t"/>
              <a:pathLst>
                <a:path extrusionOk="0" h="599" w="281">
                  <a:moveTo>
                    <a:pt x="248" y="109"/>
                  </a:moveTo>
                  <a:lnTo>
                    <a:pt x="240" y="106"/>
                  </a:lnTo>
                  <a:lnTo>
                    <a:pt x="230" y="103"/>
                  </a:lnTo>
                  <a:lnTo>
                    <a:pt x="219" y="101"/>
                  </a:lnTo>
                  <a:lnTo>
                    <a:pt x="208" y="100"/>
                  </a:lnTo>
                  <a:lnTo>
                    <a:pt x="202" y="101"/>
                  </a:lnTo>
                  <a:lnTo>
                    <a:pt x="195" y="102"/>
                  </a:lnTo>
                  <a:lnTo>
                    <a:pt x="190" y="105"/>
                  </a:lnTo>
                  <a:lnTo>
                    <a:pt x="186" y="108"/>
                  </a:lnTo>
                  <a:lnTo>
                    <a:pt x="181" y="113"/>
                  </a:lnTo>
                  <a:lnTo>
                    <a:pt x="178" y="117"/>
                  </a:lnTo>
                  <a:lnTo>
                    <a:pt x="177" y="123"/>
                  </a:lnTo>
                  <a:lnTo>
                    <a:pt x="176" y="130"/>
                  </a:lnTo>
                  <a:lnTo>
                    <a:pt x="176" y="184"/>
                  </a:lnTo>
                  <a:lnTo>
                    <a:pt x="264" y="184"/>
                  </a:lnTo>
                  <a:lnTo>
                    <a:pt x="245" y="276"/>
                  </a:lnTo>
                  <a:lnTo>
                    <a:pt x="176" y="276"/>
                  </a:lnTo>
                  <a:lnTo>
                    <a:pt x="176" y="599"/>
                  </a:lnTo>
                  <a:lnTo>
                    <a:pt x="36" y="599"/>
                  </a:lnTo>
                  <a:lnTo>
                    <a:pt x="36" y="276"/>
                  </a:lnTo>
                  <a:lnTo>
                    <a:pt x="0" y="276"/>
                  </a:lnTo>
                  <a:lnTo>
                    <a:pt x="0" y="184"/>
                  </a:lnTo>
                  <a:lnTo>
                    <a:pt x="36" y="184"/>
                  </a:lnTo>
                  <a:lnTo>
                    <a:pt x="34" y="173"/>
                  </a:lnTo>
                  <a:lnTo>
                    <a:pt x="34" y="160"/>
                  </a:lnTo>
                  <a:lnTo>
                    <a:pt x="33" y="147"/>
                  </a:lnTo>
                  <a:lnTo>
                    <a:pt x="33" y="134"/>
                  </a:lnTo>
                  <a:lnTo>
                    <a:pt x="34" y="123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7" y="94"/>
                  </a:lnTo>
                  <a:lnTo>
                    <a:pt x="39" y="86"/>
                  </a:lnTo>
                  <a:lnTo>
                    <a:pt x="43" y="78"/>
                  </a:lnTo>
                  <a:lnTo>
                    <a:pt x="45" y="70"/>
                  </a:lnTo>
                  <a:lnTo>
                    <a:pt x="48" y="63"/>
                  </a:lnTo>
                  <a:lnTo>
                    <a:pt x="57" y="51"/>
                  </a:lnTo>
                  <a:lnTo>
                    <a:pt x="65" y="39"/>
                  </a:lnTo>
                  <a:lnTo>
                    <a:pt x="75" y="30"/>
                  </a:lnTo>
                  <a:lnTo>
                    <a:pt x="86" y="23"/>
                  </a:lnTo>
                  <a:lnTo>
                    <a:pt x="98" y="16"/>
                  </a:lnTo>
                  <a:lnTo>
                    <a:pt x="110" y="11"/>
                  </a:lnTo>
                  <a:lnTo>
                    <a:pt x="122" y="8"/>
                  </a:lnTo>
                  <a:lnTo>
                    <a:pt x="134" y="5"/>
                  </a:lnTo>
                  <a:lnTo>
                    <a:pt x="146" y="2"/>
                  </a:lnTo>
                  <a:lnTo>
                    <a:pt x="157" y="1"/>
                  </a:lnTo>
                  <a:lnTo>
                    <a:pt x="168" y="0"/>
                  </a:lnTo>
                  <a:lnTo>
                    <a:pt x="178" y="0"/>
                  </a:lnTo>
                  <a:lnTo>
                    <a:pt x="193" y="0"/>
                  </a:lnTo>
                  <a:lnTo>
                    <a:pt x="208" y="1"/>
                  </a:lnTo>
                  <a:lnTo>
                    <a:pt x="221" y="2"/>
                  </a:lnTo>
                  <a:lnTo>
                    <a:pt x="234" y="5"/>
                  </a:lnTo>
                  <a:lnTo>
                    <a:pt x="246" y="8"/>
                  </a:lnTo>
                  <a:lnTo>
                    <a:pt x="258" y="12"/>
                  </a:lnTo>
                  <a:lnTo>
                    <a:pt x="270" y="16"/>
                  </a:lnTo>
                  <a:lnTo>
                    <a:pt x="281" y="22"/>
                  </a:lnTo>
                  <a:lnTo>
                    <a:pt x="248" y="10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925513" y="4662487"/>
              <a:ext cx="223838" cy="306388"/>
            </a:xfrm>
            <a:custGeom>
              <a:rect b="b" l="l" r="r" t="t"/>
              <a:pathLst>
                <a:path extrusionOk="0" h="579" w="422">
                  <a:moveTo>
                    <a:pt x="359" y="435"/>
                  </a:moveTo>
                  <a:lnTo>
                    <a:pt x="356" y="437"/>
                  </a:lnTo>
                  <a:lnTo>
                    <a:pt x="343" y="442"/>
                  </a:lnTo>
                  <a:lnTo>
                    <a:pt x="332" y="450"/>
                  </a:lnTo>
                  <a:lnTo>
                    <a:pt x="322" y="460"/>
                  </a:lnTo>
                  <a:lnTo>
                    <a:pt x="314" y="469"/>
                  </a:lnTo>
                  <a:lnTo>
                    <a:pt x="308" y="476"/>
                  </a:lnTo>
                  <a:lnTo>
                    <a:pt x="296" y="490"/>
                  </a:lnTo>
                  <a:lnTo>
                    <a:pt x="282" y="504"/>
                  </a:lnTo>
                  <a:lnTo>
                    <a:pt x="276" y="510"/>
                  </a:lnTo>
                  <a:lnTo>
                    <a:pt x="269" y="519"/>
                  </a:lnTo>
                  <a:lnTo>
                    <a:pt x="256" y="533"/>
                  </a:lnTo>
                  <a:lnTo>
                    <a:pt x="241" y="547"/>
                  </a:lnTo>
                  <a:lnTo>
                    <a:pt x="238" y="549"/>
                  </a:lnTo>
                  <a:lnTo>
                    <a:pt x="235" y="550"/>
                  </a:lnTo>
                  <a:lnTo>
                    <a:pt x="231" y="551"/>
                  </a:lnTo>
                  <a:lnTo>
                    <a:pt x="228" y="551"/>
                  </a:lnTo>
                  <a:lnTo>
                    <a:pt x="225" y="551"/>
                  </a:lnTo>
                  <a:lnTo>
                    <a:pt x="221" y="550"/>
                  </a:lnTo>
                  <a:lnTo>
                    <a:pt x="217" y="548"/>
                  </a:lnTo>
                  <a:lnTo>
                    <a:pt x="213" y="546"/>
                  </a:lnTo>
                  <a:lnTo>
                    <a:pt x="210" y="543"/>
                  </a:lnTo>
                  <a:lnTo>
                    <a:pt x="209" y="538"/>
                  </a:lnTo>
                  <a:lnTo>
                    <a:pt x="208" y="534"/>
                  </a:lnTo>
                  <a:lnTo>
                    <a:pt x="210" y="529"/>
                  </a:lnTo>
                  <a:lnTo>
                    <a:pt x="212" y="522"/>
                  </a:lnTo>
                  <a:lnTo>
                    <a:pt x="215" y="516"/>
                  </a:lnTo>
                  <a:lnTo>
                    <a:pt x="220" y="510"/>
                  </a:lnTo>
                  <a:lnTo>
                    <a:pt x="225" y="504"/>
                  </a:lnTo>
                  <a:lnTo>
                    <a:pt x="237" y="491"/>
                  </a:lnTo>
                  <a:lnTo>
                    <a:pt x="247" y="477"/>
                  </a:lnTo>
                  <a:lnTo>
                    <a:pt x="256" y="463"/>
                  </a:lnTo>
                  <a:lnTo>
                    <a:pt x="263" y="453"/>
                  </a:lnTo>
                  <a:lnTo>
                    <a:pt x="275" y="437"/>
                  </a:lnTo>
                  <a:lnTo>
                    <a:pt x="289" y="421"/>
                  </a:lnTo>
                  <a:lnTo>
                    <a:pt x="291" y="417"/>
                  </a:lnTo>
                  <a:lnTo>
                    <a:pt x="293" y="414"/>
                  </a:lnTo>
                  <a:lnTo>
                    <a:pt x="294" y="411"/>
                  </a:lnTo>
                  <a:lnTo>
                    <a:pt x="295" y="408"/>
                  </a:lnTo>
                  <a:lnTo>
                    <a:pt x="294" y="402"/>
                  </a:lnTo>
                  <a:lnTo>
                    <a:pt x="292" y="398"/>
                  </a:lnTo>
                  <a:lnTo>
                    <a:pt x="291" y="397"/>
                  </a:lnTo>
                  <a:lnTo>
                    <a:pt x="289" y="396"/>
                  </a:lnTo>
                  <a:lnTo>
                    <a:pt x="286" y="396"/>
                  </a:lnTo>
                  <a:lnTo>
                    <a:pt x="283" y="397"/>
                  </a:lnTo>
                  <a:lnTo>
                    <a:pt x="276" y="399"/>
                  </a:lnTo>
                  <a:lnTo>
                    <a:pt x="268" y="402"/>
                  </a:lnTo>
                  <a:lnTo>
                    <a:pt x="260" y="407"/>
                  </a:lnTo>
                  <a:lnTo>
                    <a:pt x="249" y="412"/>
                  </a:lnTo>
                  <a:lnTo>
                    <a:pt x="237" y="420"/>
                  </a:lnTo>
                  <a:lnTo>
                    <a:pt x="227" y="426"/>
                  </a:lnTo>
                  <a:lnTo>
                    <a:pt x="217" y="431"/>
                  </a:lnTo>
                  <a:lnTo>
                    <a:pt x="209" y="436"/>
                  </a:lnTo>
                  <a:lnTo>
                    <a:pt x="199" y="439"/>
                  </a:lnTo>
                  <a:lnTo>
                    <a:pt x="187" y="442"/>
                  </a:lnTo>
                  <a:lnTo>
                    <a:pt x="173" y="449"/>
                  </a:lnTo>
                  <a:lnTo>
                    <a:pt x="159" y="455"/>
                  </a:lnTo>
                  <a:lnTo>
                    <a:pt x="145" y="463"/>
                  </a:lnTo>
                  <a:lnTo>
                    <a:pt x="135" y="467"/>
                  </a:lnTo>
                  <a:lnTo>
                    <a:pt x="127" y="470"/>
                  </a:lnTo>
                  <a:lnTo>
                    <a:pt x="119" y="474"/>
                  </a:lnTo>
                  <a:lnTo>
                    <a:pt x="110" y="476"/>
                  </a:lnTo>
                  <a:lnTo>
                    <a:pt x="104" y="476"/>
                  </a:lnTo>
                  <a:lnTo>
                    <a:pt x="98" y="475"/>
                  </a:lnTo>
                  <a:lnTo>
                    <a:pt x="93" y="472"/>
                  </a:lnTo>
                  <a:lnTo>
                    <a:pt x="91" y="470"/>
                  </a:lnTo>
                  <a:lnTo>
                    <a:pt x="89" y="467"/>
                  </a:lnTo>
                  <a:lnTo>
                    <a:pt x="86" y="463"/>
                  </a:lnTo>
                  <a:lnTo>
                    <a:pt x="84" y="456"/>
                  </a:lnTo>
                  <a:lnTo>
                    <a:pt x="84" y="452"/>
                  </a:lnTo>
                  <a:lnTo>
                    <a:pt x="84" y="449"/>
                  </a:lnTo>
                  <a:lnTo>
                    <a:pt x="85" y="447"/>
                  </a:lnTo>
                  <a:lnTo>
                    <a:pt x="86" y="443"/>
                  </a:lnTo>
                  <a:lnTo>
                    <a:pt x="92" y="438"/>
                  </a:lnTo>
                  <a:lnTo>
                    <a:pt x="97" y="434"/>
                  </a:lnTo>
                  <a:lnTo>
                    <a:pt x="111" y="426"/>
                  </a:lnTo>
                  <a:lnTo>
                    <a:pt x="122" y="422"/>
                  </a:lnTo>
                  <a:lnTo>
                    <a:pt x="133" y="416"/>
                  </a:lnTo>
                  <a:lnTo>
                    <a:pt x="146" y="410"/>
                  </a:lnTo>
                  <a:lnTo>
                    <a:pt x="158" y="402"/>
                  </a:lnTo>
                  <a:lnTo>
                    <a:pt x="170" y="396"/>
                  </a:lnTo>
                  <a:lnTo>
                    <a:pt x="182" y="387"/>
                  </a:lnTo>
                  <a:lnTo>
                    <a:pt x="196" y="378"/>
                  </a:lnTo>
                  <a:lnTo>
                    <a:pt x="203" y="374"/>
                  </a:lnTo>
                  <a:lnTo>
                    <a:pt x="211" y="370"/>
                  </a:lnTo>
                  <a:lnTo>
                    <a:pt x="220" y="366"/>
                  </a:lnTo>
                  <a:lnTo>
                    <a:pt x="228" y="362"/>
                  </a:lnTo>
                  <a:lnTo>
                    <a:pt x="236" y="360"/>
                  </a:lnTo>
                  <a:lnTo>
                    <a:pt x="242" y="357"/>
                  </a:lnTo>
                  <a:lnTo>
                    <a:pt x="248" y="354"/>
                  </a:lnTo>
                  <a:lnTo>
                    <a:pt x="251" y="350"/>
                  </a:lnTo>
                  <a:lnTo>
                    <a:pt x="253" y="348"/>
                  </a:lnTo>
                  <a:lnTo>
                    <a:pt x="254" y="345"/>
                  </a:lnTo>
                  <a:lnTo>
                    <a:pt x="254" y="343"/>
                  </a:lnTo>
                  <a:lnTo>
                    <a:pt x="254" y="340"/>
                  </a:lnTo>
                  <a:lnTo>
                    <a:pt x="252" y="339"/>
                  </a:lnTo>
                  <a:lnTo>
                    <a:pt x="249" y="337"/>
                  </a:lnTo>
                  <a:lnTo>
                    <a:pt x="244" y="337"/>
                  </a:lnTo>
                  <a:lnTo>
                    <a:pt x="240" y="337"/>
                  </a:lnTo>
                  <a:lnTo>
                    <a:pt x="230" y="339"/>
                  </a:lnTo>
                  <a:lnTo>
                    <a:pt x="222" y="341"/>
                  </a:lnTo>
                  <a:lnTo>
                    <a:pt x="207" y="344"/>
                  </a:lnTo>
                  <a:lnTo>
                    <a:pt x="191" y="348"/>
                  </a:lnTo>
                  <a:lnTo>
                    <a:pt x="178" y="351"/>
                  </a:lnTo>
                  <a:lnTo>
                    <a:pt x="169" y="354"/>
                  </a:lnTo>
                  <a:lnTo>
                    <a:pt x="157" y="355"/>
                  </a:lnTo>
                  <a:lnTo>
                    <a:pt x="142" y="357"/>
                  </a:lnTo>
                  <a:lnTo>
                    <a:pt x="126" y="358"/>
                  </a:lnTo>
                  <a:lnTo>
                    <a:pt x="116" y="360"/>
                  </a:lnTo>
                  <a:lnTo>
                    <a:pt x="101" y="362"/>
                  </a:lnTo>
                  <a:lnTo>
                    <a:pt x="87" y="366"/>
                  </a:lnTo>
                  <a:lnTo>
                    <a:pt x="81" y="367"/>
                  </a:lnTo>
                  <a:lnTo>
                    <a:pt x="71" y="369"/>
                  </a:lnTo>
                  <a:lnTo>
                    <a:pt x="61" y="371"/>
                  </a:lnTo>
                  <a:lnTo>
                    <a:pt x="52" y="373"/>
                  </a:lnTo>
                  <a:lnTo>
                    <a:pt x="47" y="373"/>
                  </a:lnTo>
                  <a:lnTo>
                    <a:pt x="44" y="372"/>
                  </a:lnTo>
                  <a:lnTo>
                    <a:pt x="41" y="371"/>
                  </a:lnTo>
                  <a:lnTo>
                    <a:pt x="38" y="370"/>
                  </a:lnTo>
                  <a:lnTo>
                    <a:pt x="33" y="366"/>
                  </a:lnTo>
                  <a:lnTo>
                    <a:pt x="30" y="360"/>
                  </a:lnTo>
                  <a:lnTo>
                    <a:pt x="30" y="358"/>
                  </a:lnTo>
                  <a:lnTo>
                    <a:pt x="29" y="355"/>
                  </a:lnTo>
                  <a:lnTo>
                    <a:pt x="30" y="351"/>
                  </a:lnTo>
                  <a:lnTo>
                    <a:pt x="30" y="347"/>
                  </a:lnTo>
                  <a:lnTo>
                    <a:pt x="32" y="344"/>
                  </a:lnTo>
                  <a:lnTo>
                    <a:pt x="33" y="341"/>
                  </a:lnTo>
                  <a:lnTo>
                    <a:pt x="35" y="337"/>
                  </a:lnTo>
                  <a:lnTo>
                    <a:pt x="39" y="334"/>
                  </a:lnTo>
                  <a:lnTo>
                    <a:pt x="43" y="331"/>
                  </a:lnTo>
                  <a:lnTo>
                    <a:pt x="50" y="329"/>
                  </a:lnTo>
                  <a:lnTo>
                    <a:pt x="57" y="326"/>
                  </a:lnTo>
                  <a:lnTo>
                    <a:pt x="65" y="323"/>
                  </a:lnTo>
                  <a:lnTo>
                    <a:pt x="81" y="319"/>
                  </a:lnTo>
                  <a:lnTo>
                    <a:pt x="93" y="316"/>
                  </a:lnTo>
                  <a:lnTo>
                    <a:pt x="100" y="314"/>
                  </a:lnTo>
                  <a:lnTo>
                    <a:pt x="109" y="310"/>
                  </a:lnTo>
                  <a:lnTo>
                    <a:pt x="119" y="307"/>
                  </a:lnTo>
                  <a:lnTo>
                    <a:pt x="131" y="303"/>
                  </a:lnTo>
                  <a:lnTo>
                    <a:pt x="144" y="300"/>
                  </a:lnTo>
                  <a:lnTo>
                    <a:pt x="156" y="296"/>
                  </a:lnTo>
                  <a:lnTo>
                    <a:pt x="166" y="294"/>
                  </a:lnTo>
                  <a:lnTo>
                    <a:pt x="176" y="292"/>
                  </a:lnTo>
                  <a:lnTo>
                    <a:pt x="191" y="290"/>
                  </a:lnTo>
                  <a:lnTo>
                    <a:pt x="213" y="287"/>
                  </a:lnTo>
                  <a:lnTo>
                    <a:pt x="233" y="283"/>
                  </a:lnTo>
                  <a:lnTo>
                    <a:pt x="243" y="281"/>
                  </a:lnTo>
                  <a:lnTo>
                    <a:pt x="246" y="279"/>
                  </a:lnTo>
                  <a:lnTo>
                    <a:pt x="247" y="275"/>
                  </a:lnTo>
                  <a:lnTo>
                    <a:pt x="247" y="272"/>
                  </a:lnTo>
                  <a:lnTo>
                    <a:pt x="247" y="269"/>
                  </a:lnTo>
                  <a:lnTo>
                    <a:pt x="243" y="265"/>
                  </a:lnTo>
                  <a:lnTo>
                    <a:pt x="238" y="262"/>
                  </a:lnTo>
                  <a:lnTo>
                    <a:pt x="229" y="260"/>
                  </a:lnTo>
                  <a:lnTo>
                    <a:pt x="212" y="255"/>
                  </a:lnTo>
                  <a:lnTo>
                    <a:pt x="194" y="252"/>
                  </a:lnTo>
                  <a:lnTo>
                    <a:pt x="182" y="250"/>
                  </a:lnTo>
                  <a:lnTo>
                    <a:pt x="170" y="248"/>
                  </a:lnTo>
                  <a:lnTo>
                    <a:pt x="152" y="247"/>
                  </a:lnTo>
                  <a:lnTo>
                    <a:pt x="136" y="246"/>
                  </a:lnTo>
                  <a:lnTo>
                    <a:pt x="124" y="245"/>
                  </a:lnTo>
                  <a:lnTo>
                    <a:pt x="114" y="243"/>
                  </a:lnTo>
                  <a:lnTo>
                    <a:pt x="103" y="243"/>
                  </a:lnTo>
                  <a:lnTo>
                    <a:pt x="89" y="243"/>
                  </a:lnTo>
                  <a:lnTo>
                    <a:pt x="76" y="242"/>
                  </a:lnTo>
                  <a:lnTo>
                    <a:pt x="71" y="241"/>
                  </a:lnTo>
                  <a:lnTo>
                    <a:pt x="67" y="240"/>
                  </a:lnTo>
                  <a:lnTo>
                    <a:pt x="63" y="238"/>
                  </a:lnTo>
                  <a:lnTo>
                    <a:pt x="60" y="236"/>
                  </a:lnTo>
                  <a:lnTo>
                    <a:pt x="57" y="230"/>
                  </a:lnTo>
                  <a:lnTo>
                    <a:pt x="56" y="226"/>
                  </a:lnTo>
                  <a:lnTo>
                    <a:pt x="56" y="221"/>
                  </a:lnTo>
                  <a:lnTo>
                    <a:pt x="59" y="214"/>
                  </a:lnTo>
                  <a:lnTo>
                    <a:pt x="61" y="211"/>
                  </a:lnTo>
                  <a:lnTo>
                    <a:pt x="64" y="207"/>
                  </a:lnTo>
                  <a:lnTo>
                    <a:pt x="67" y="205"/>
                  </a:lnTo>
                  <a:lnTo>
                    <a:pt x="71" y="201"/>
                  </a:lnTo>
                  <a:lnTo>
                    <a:pt x="76" y="199"/>
                  </a:lnTo>
                  <a:lnTo>
                    <a:pt x="82" y="198"/>
                  </a:lnTo>
                  <a:lnTo>
                    <a:pt x="90" y="197"/>
                  </a:lnTo>
                  <a:lnTo>
                    <a:pt x="97" y="196"/>
                  </a:lnTo>
                  <a:lnTo>
                    <a:pt x="112" y="195"/>
                  </a:lnTo>
                  <a:lnTo>
                    <a:pt x="125" y="195"/>
                  </a:lnTo>
                  <a:lnTo>
                    <a:pt x="138" y="194"/>
                  </a:lnTo>
                  <a:lnTo>
                    <a:pt x="156" y="194"/>
                  </a:lnTo>
                  <a:lnTo>
                    <a:pt x="173" y="194"/>
                  </a:lnTo>
                  <a:lnTo>
                    <a:pt x="189" y="195"/>
                  </a:lnTo>
                  <a:lnTo>
                    <a:pt x="205" y="196"/>
                  </a:lnTo>
                  <a:lnTo>
                    <a:pt x="222" y="198"/>
                  </a:lnTo>
                  <a:lnTo>
                    <a:pt x="231" y="199"/>
                  </a:lnTo>
                  <a:lnTo>
                    <a:pt x="241" y="200"/>
                  </a:lnTo>
                  <a:lnTo>
                    <a:pt x="251" y="200"/>
                  </a:lnTo>
                  <a:lnTo>
                    <a:pt x="262" y="200"/>
                  </a:lnTo>
                  <a:lnTo>
                    <a:pt x="280" y="199"/>
                  </a:lnTo>
                  <a:lnTo>
                    <a:pt x="292" y="199"/>
                  </a:lnTo>
                  <a:lnTo>
                    <a:pt x="301" y="199"/>
                  </a:lnTo>
                  <a:lnTo>
                    <a:pt x="306" y="199"/>
                  </a:lnTo>
                  <a:lnTo>
                    <a:pt x="311" y="198"/>
                  </a:lnTo>
                  <a:lnTo>
                    <a:pt x="317" y="197"/>
                  </a:lnTo>
                  <a:lnTo>
                    <a:pt x="324" y="196"/>
                  </a:lnTo>
                  <a:lnTo>
                    <a:pt x="328" y="194"/>
                  </a:lnTo>
                  <a:lnTo>
                    <a:pt x="331" y="190"/>
                  </a:lnTo>
                  <a:lnTo>
                    <a:pt x="334" y="187"/>
                  </a:lnTo>
                  <a:lnTo>
                    <a:pt x="354" y="148"/>
                  </a:lnTo>
                  <a:lnTo>
                    <a:pt x="342" y="138"/>
                  </a:lnTo>
                  <a:lnTo>
                    <a:pt x="334" y="129"/>
                  </a:lnTo>
                  <a:lnTo>
                    <a:pt x="327" y="122"/>
                  </a:lnTo>
                  <a:lnTo>
                    <a:pt x="318" y="113"/>
                  </a:lnTo>
                  <a:lnTo>
                    <a:pt x="309" y="103"/>
                  </a:lnTo>
                  <a:lnTo>
                    <a:pt x="303" y="93"/>
                  </a:lnTo>
                  <a:lnTo>
                    <a:pt x="300" y="85"/>
                  </a:lnTo>
                  <a:lnTo>
                    <a:pt x="296" y="73"/>
                  </a:lnTo>
                  <a:lnTo>
                    <a:pt x="294" y="66"/>
                  </a:lnTo>
                  <a:lnTo>
                    <a:pt x="294" y="60"/>
                  </a:lnTo>
                  <a:lnTo>
                    <a:pt x="294" y="52"/>
                  </a:lnTo>
                  <a:lnTo>
                    <a:pt x="295" y="46"/>
                  </a:lnTo>
                  <a:lnTo>
                    <a:pt x="299" y="40"/>
                  </a:lnTo>
                  <a:lnTo>
                    <a:pt x="301" y="36"/>
                  </a:lnTo>
                  <a:lnTo>
                    <a:pt x="304" y="32"/>
                  </a:lnTo>
                  <a:lnTo>
                    <a:pt x="307" y="30"/>
                  </a:lnTo>
                  <a:lnTo>
                    <a:pt x="312" y="27"/>
                  </a:lnTo>
                  <a:lnTo>
                    <a:pt x="315" y="26"/>
                  </a:lnTo>
                  <a:lnTo>
                    <a:pt x="318" y="26"/>
                  </a:lnTo>
                  <a:lnTo>
                    <a:pt x="321" y="27"/>
                  </a:lnTo>
                  <a:lnTo>
                    <a:pt x="326" y="31"/>
                  </a:lnTo>
                  <a:lnTo>
                    <a:pt x="332" y="37"/>
                  </a:lnTo>
                  <a:lnTo>
                    <a:pt x="340" y="46"/>
                  </a:lnTo>
                  <a:lnTo>
                    <a:pt x="348" y="55"/>
                  </a:lnTo>
                  <a:lnTo>
                    <a:pt x="364" y="75"/>
                  </a:lnTo>
                  <a:lnTo>
                    <a:pt x="371" y="86"/>
                  </a:lnTo>
                  <a:lnTo>
                    <a:pt x="375" y="90"/>
                  </a:lnTo>
                  <a:lnTo>
                    <a:pt x="381" y="95"/>
                  </a:lnTo>
                  <a:lnTo>
                    <a:pt x="408" y="41"/>
                  </a:lnTo>
                  <a:lnTo>
                    <a:pt x="401" y="36"/>
                  </a:lnTo>
                  <a:lnTo>
                    <a:pt x="392" y="30"/>
                  </a:lnTo>
                  <a:lnTo>
                    <a:pt x="379" y="22"/>
                  </a:lnTo>
                  <a:lnTo>
                    <a:pt x="364" y="15"/>
                  </a:lnTo>
                  <a:lnTo>
                    <a:pt x="345" y="10"/>
                  </a:lnTo>
                  <a:lnTo>
                    <a:pt x="322" y="5"/>
                  </a:lnTo>
                  <a:lnTo>
                    <a:pt x="309" y="3"/>
                  </a:lnTo>
                  <a:lnTo>
                    <a:pt x="296" y="1"/>
                  </a:lnTo>
                  <a:lnTo>
                    <a:pt x="281" y="0"/>
                  </a:lnTo>
                  <a:lnTo>
                    <a:pt x="265" y="0"/>
                  </a:lnTo>
                  <a:lnTo>
                    <a:pt x="251" y="0"/>
                  </a:lnTo>
                  <a:lnTo>
                    <a:pt x="237" y="1"/>
                  </a:lnTo>
                  <a:lnTo>
                    <a:pt x="222" y="4"/>
                  </a:lnTo>
                  <a:lnTo>
                    <a:pt x="207" y="6"/>
                  </a:lnTo>
                  <a:lnTo>
                    <a:pt x="191" y="9"/>
                  </a:lnTo>
                  <a:lnTo>
                    <a:pt x="176" y="13"/>
                  </a:lnTo>
                  <a:lnTo>
                    <a:pt x="161" y="18"/>
                  </a:lnTo>
                  <a:lnTo>
                    <a:pt x="146" y="24"/>
                  </a:lnTo>
                  <a:lnTo>
                    <a:pt x="131" y="32"/>
                  </a:lnTo>
                  <a:lnTo>
                    <a:pt x="116" y="41"/>
                  </a:lnTo>
                  <a:lnTo>
                    <a:pt x="101" y="51"/>
                  </a:lnTo>
                  <a:lnTo>
                    <a:pt x="87" y="63"/>
                  </a:lnTo>
                  <a:lnTo>
                    <a:pt x="74" y="76"/>
                  </a:lnTo>
                  <a:lnTo>
                    <a:pt x="61" y="91"/>
                  </a:lnTo>
                  <a:lnTo>
                    <a:pt x="50" y="108"/>
                  </a:lnTo>
                  <a:lnTo>
                    <a:pt x="38" y="127"/>
                  </a:lnTo>
                  <a:lnTo>
                    <a:pt x="28" y="146"/>
                  </a:lnTo>
                  <a:lnTo>
                    <a:pt x="20" y="166"/>
                  </a:lnTo>
                  <a:lnTo>
                    <a:pt x="14" y="186"/>
                  </a:lnTo>
                  <a:lnTo>
                    <a:pt x="8" y="208"/>
                  </a:lnTo>
                  <a:lnTo>
                    <a:pt x="4" y="229"/>
                  </a:lnTo>
                  <a:lnTo>
                    <a:pt x="2" y="252"/>
                  </a:lnTo>
                  <a:lnTo>
                    <a:pt x="0" y="276"/>
                  </a:lnTo>
                  <a:lnTo>
                    <a:pt x="0" y="301"/>
                  </a:lnTo>
                  <a:lnTo>
                    <a:pt x="0" y="329"/>
                  </a:lnTo>
                  <a:lnTo>
                    <a:pt x="3" y="356"/>
                  </a:lnTo>
                  <a:lnTo>
                    <a:pt x="4" y="370"/>
                  </a:lnTo>
                  <a:lnTo>
                    <a:pt x="7" y="383"/>
                  </a:lnTo>
                  <a:lnTo>
                    <a:pt x="9" y="396"/>
                  </a:lnTo>
                  <a:lnTo>
                    <a:pt x="13" y="409"/>
                  </a:lnTo>
                  <a:lnTo>
                    <a:pt x="17" y="422"/>
                  </a:lnTo>
                  <a:lnTo>
                    <a:pt x="21" y="434"/>
                  </a:lnTo>
                  <a:lnTo>
                    <a:pt x="27" y="447"/>
                  </a:lnTo>
                  <a:lnTo>
                    <a:pt x="33" y="458"/>
                  </a:lnTo>
                  <a:lnTo>
                    <a:pt x="40" y="469"/>
                  </a:lnTo>
                  <a:lnTo>
                    <a:pt x="47" y="481"/>
                  </a:lnTo>
                  <a:lnTo>
                    <a:pt x="55" y="492"/>
                  </a:lnTo>
                  <a:lnTo>
                    <a:pt x="64" y="503"/>
                  </a:lnTo>
                  <a:lnTo>
                    <a:pt x="74" y="514"/>
                  </a:lnTo>
                  <a:lnTo>
                    <a:pt x="86" y="524"/>
                  </a:lnTo>
                  <a:lnTo>
                    <a:pt x="97" y="533"/>
                  </a:lnTo>
                  <a:lnTo>
                    <a:pt x="109" y="542"/>
                  </a:lnTo>
                  <a:lnTo>
                    <a:pt x="121" y="548"/>
                  </a:lnTo>
                  <a:lnTo>
                    <a:pt x="133" y="555"/>
                  </a:lnTo>
                  <a:lnTo>
                    <a:pt x="145" y="560"/>
                  </a:lnTo>
                  <a:lnTo>
                    <a:pt x="157" y="565"/>
                  </a:lnTo>
                  <a:lnTo>
                    <a:pt x="169" y="569"/>
                  </a:lnTo>
                  <a:lnTo>
                    <a:pt x="181" y="572"/>
                  </a:lnTo>
                  <a:lnTo>
                    <a:pt x="192" y="574"/>
                  </a:lnTo>
                  <a:lnTo>
                    <a:pt x="203" y="576"/>
                  </a:lnTo>
                  <a:lnTo>
                    <a:pt x="226" y="578"/>
                  </a:lnTo>
                  <a:lnTo>
                    <a:pt x="248" y="579"/>
                  </a:lnTo>
                  <a:lnTo>
                    <a:pt x="264" y="579"/>
                  </a:lnTo>
                  <a:lnTo>
                    <a:pt x="280" y="578"/>
                  </a:lnTo>
                  <a:lnTo>
                    <a:pt x="295" y="576"/>
                  </a:lnTo>
                  <a:lnTo>
                    <a:pt x="309" y="574"/>
                  </a:lnTo>
                  <a:lnTo>
                    <a:pt x="322" y="572"/>
                  </a:lnTo>
                  <a:lnTo>
                    <a:pt x="335" y="569"/>
                  </a:lnTo>
                  <a:lnTo>
                    <a:pt x="347" y="564"/>
                  </a:lnTo>
                  <a:lnTo>
                    <a:pt x="358" y="561"/>
                  </a:lnTo>
                  <a:lnTo>
                    <a:pt x="378" y="552"/>
                  </a:lnTo>
                  <a:lnTo>
                    <a:pt x="395" y="543"/>
                  </a:lnTo>
                  <a:lnTo>
                    <a:pt x="409" y="532"/>
                  </a:lnTo>
                  <a:lnTo>
                    <a:pt x="422" y="522"/>
                  </a:lnTo>
                  <a:lnTo>
                    <a:pt x="368" y="434"/>
                  </a:lnTo>
                  <a:lnTo>
                    <a:pt x="363" y="434"/>
                  </a:lnTo>
                  <a:lnTo>
                    <a:pt x="359" y="435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7316788" y="4756150"/>
              <a:ext cx="1520825" cy="134938"/>
            </a:xfrm>
            <a:custGeom>
              <a:rect b="b" l="l" r="r" t="t"/>
              <a:pathLst>
                <a:path extrusionOk="0" h="255" w="2874">
                  <a:moveTo>
                    <a:pt x="317" y="71"/>
                  </a:moveTo>
                  <a:lnTo>
                    <a:pt x="251" y="252"/>
                  </a:lnTo>
                  <a:lnTo>
                    <a:pt x="200" y="252"/>
                  </a:lnTo>
                  <a:lnTo>
                    <a:pt x="159" y="140"/>
                  </a:lnTo>
                  <a:lnTo>
                    <a:pt x="117" y="252"/>
                  </a:lnTo>
                  <a:lnTo>
                    <a:pt x="67" y="252"/>
                  </a:lnTo>
                  <a:lnTo>
                    <a:pt x="0" y="71"/>
                  </a:lnTo>
                  <a:lnTo>
                    <a:pt x="50" y="71"/>
                  </a:lnTo>
                  <a:lnTo>
                    <a:pt x="94" y="194"/>
                  </a:lnTo>
                  <a:lnTo>
                    <a:pt x="138" y="71"/>
                  </a:lnTo>
                  <a:lnTo>
                    <a:pt x="182" y="71"/>
                  </a:lnTo>
                  <a:lnTo>
                    <a:pt x="226" y="194"/>
                  </a:lnTo>
                  <a:lnTo>
                    <a:pt x="270" y="71"/>
                  </a:lnTo>
                  <a:lnTo>
                    <a:pt x="317" y="71"/>
                  </a:lnTo>
                  <a:close/>
                  <a:moveTo>
                    <a:pt x="628" y="71"/>
                  </a:moveTo>
                  <a:lnTo>
                    <a:pt x="563" y="252"/>
                  </a:lnTo>
                  <a:lnTo>
                    <a:pt x="512" y="252"/>
                  </a:lnTo>
                  <a:lnTo>
                    <a:pt x="471" y="140"/>
                  </a:lnTo>
                  <a:lnTo>
                    <a:pt x="428" y="252"/>
                  </a:lnTo>
                  <a:lnTo>
                    <a:pt x="378" y="252"/>
                  </a:lnTo>
                  <a:lnTo>
                    <a:pt x="312" y="71"/>
                  </a:lnTo>
                  <a:lnTo>
                    <a:pt x="362" y="71"/>
                  </a:lnTo>
                  <a:lnTo>
                    <a:pt x="406" y="194"/>
                  </a:lnTo>
                  <a:lnTo>
                    <a:pt x="450" y="71"/>
                  </a:lnTo>
                  <a:lnTo>
                    <a:pt x="494" y="71"/>
                  </a:lnTo>
                  <a:lnTo>
                    <a:pt x="538" y="194"/>
                  </a:lnTo>
                  <a:lnTo>
                    <a:pt x="581" y="71"/>
                  </a:lnTo>
                  <a:lnTo>
                    <a:pt x="628" y="71"/>
                  </a:lnTo>
                  <a:close/>
                  <a:moveTo>
                    <a:pt x="939" y="71"/>
                  </a:moveTo>
                  <a:lnTo>
                    <a:pt x="874" y="252"/>
                  </a:lnTo>
                  <a:lnTo>
                    <a:pt x="824" y="252"/>
                  </a:lnTo>
                  <a:lnTo>
                    <a:pt x="782" y="140"/>
                  </a:lnTo>
                  <a:lnTo>
                    <a:pt x="740" y="252"/>
                  </a:lnTo>
                  <a:lnTo>
                    <a:pt x="689" y="252"/>
                  </a:lnTo>
                  <a:lnTo>
                    <a:pt x="624" y="71"/>
                  </a:lnTo>
                  <a:lnTo>
                    <a:pt x="674" y="71"/>
                  </a:lnTo>
                  <a:lnTo>
                    <a:pt x="716" y="194"/>
                  </a:lnTo>
                  <a:lnTo>
                    <a:pt x="762" y="71"/>
                  </a:lnTo>
                  <a:lnTo>
                    <a:pt x="806" y="71"/>
                  </a:lnTo>
                  <a:lnTo>
                    <a:pt x="850" y="194"/>
                  </a:lnTo>
                  <a:lnTo>
                    <a:pt x="893" y="71"/>
                  </a:lnTo>
                  <a:lnTo>
                    <a:pt x="939" y="71"/>
                  </a:lnTo>
                  <a:close/>
                  <a:moveTo>
                    <a:pt x="973" y="255"/>
                  </a:moveTo>
                  <a:lnTo>
                    <a:pt x="967" y="255"/>
                  </a:lnTo>
                  <a:lnTo>
                    <a:pt x="961" y="252"/>
                  </a:lnTo>
                  <a:lnTo>
                    <a:pt x="956" y="249"/>
                  </a:lnTo>
                  <a:lnTo>
                    <a:pt x="950" y="246"/>
                  </a:lnTo>
                  <a:lnTo>
                    <a:pt x="946" y="241"/>
                  </a:lnTo>
                  <a:lnTo>
                    <a:pt x="943" y="235"/>
                  </a:lnTo>
                  <a:lnTo>
                    <a:pt x="942" y="229"/>
                  </a:lnTo>
                  <a:lnTo>
                    <a:pt x="941" y="222"/>
                  </a:lnTo>
                  <a:lnTo>
                    <a:pt x="942" y="215"/>
                  </a:lnTo>
                  <a:lnTo>
                    <a:pt x="943" y="209"/>
                  </a:lnTo>
                  <a:lnTo>
                    <a:pt x="946" y="204"/>
                  </a:lnTo>
                  <a:lnTo>
                    <a:pt x="950" y="198"/>
                  </a:lnTo>
                  <a:lnTo>
                    <a:pt x="956" y="195"/>
                  </a:lnTo>
                  <a:lnTo>
                    <a:pt x="961" y="192"/>
                  </a:lnTo>
                  <a:lnTo>
                    <a:pt x="967" y="190"/>
                  </a:lnTo>
                  <a:lnTo>
                    <a:pt x="973" y="190"/>
                  </a:lnTo>
                  <a:lnTo>
                    <a:pt x="981" y="190"/>
                  </a:lnTo>
                  <a:lnTo>
                    <a:pt x="986" y="192"/>
                  </a:lnTo>
                  <a:lnTo>
                    <a:pt x="991" y="195"/>
                  </a:lnTo>
                  <a:lnTo>
                    <a:pt x="997" y="198"/>
                  </a:lnTo>
                  <a:lnTo>
                    <a:pt x="1001" y="204"/>
                  </a:lnTo>
                  <a:lnTo>
                    <a:pt x="1003" y="209"/>
                  </a:lnTo>
                  <a:lnTo>
                    <a:pt x="1006" y="215"/>
                  </a:lnTo>
                  <a:lnTo>
                    <a:pt x="1007" y="222"/>
                  </a:lnTo>
                  <a:lnTo>
                    <a:pt x="1006" y="229"/>
                  </a:lnTo>
                  <a:lnTo>
                    <a:pt x="1003" y="235"/>
                  </a:lnTo>
                  <a:lnTo>
                    <a:pt x="1001" y="241"/>
                  </a:lnTo>
                  <a:lnTo>
                    <a:pt x="997" y="246"/>
                  </a:lnTo>
                  <a:lnTo>
                    <a:pt x="991" y="249"/>
                  </a:lnTo>
                  <a:lnTo>
                    <a:pt x="986" y="252"/>
                  </a:lnTo>
                  <a:lnTo>
                    <a:pt x="981" y="255"/>
                  </a:lnTo>
                  <a:lnTo>
                    <a:pt x="973" y="255"/>
                  </a:lnTo>
                  <a:close/>
                  <a:moveTo>
                    <a:pt x="1224" y="3"/>
                  </a:moveTo>
                  <a:lnTo>
                    <a:pt x="1224" y="252"/>
                  </a:lnTo>
                  <a:lnTo>
                    <a:pt x="1174" y="252"/>
                  </a:lnTo>
                  <a:lnTo>
                    <a:pt x="1174" y="232"/>
                  </a:lnTo>
                  <a:lnTo>
                    <a:pt x="1169" y="237"/>
                  </a:lnTo>
                  <a:lnTo>
                    <a:pt x="1164" y="242"/>
                  </a:lnTo>
                  <a:lnTo>
                    <a:pt x="1157" y="246"/>
                  </a:lnTo>
                  <a:lnTo>
                    <a:pt x="1151" y="249"/>
                  </a:lnTo>
                  <a:lnTo>
                    <a:pt x="1143" y="251"/>
                  </a:lnTo>
                  <a:lnTo>
                    <a:pt x="1135" y="253"/>
                  </a:lnTo>
                  <a:lnTo>
                    <a:pt x="1127" y="255"/>
                  </a:lnTo>
                  <a:lnTo>
                    <a:pt x="1117" y="255"/>
                  </a:lnTo>
                  <a:lnTo>
                    <a:pt x="1105" y="255"/>
                  </a:lnTo>
                  <a:lnTo>
                    <a:pt x="1093" y="252"/>
                  </a:lnTo>
                  <a:lnTo>
                    <a:pt x="1082" y="248"/>
                  </a:lnTo>
                  <a:lnTo>
                    <a:pt x="1072" y="244"/>
                  </a:lnTo>
                  <a:lnTo>
                    <a:pt x="1062" y="237"/>
                  </a:lnTo>
                  <a:lnTo>
                    <a:pt x="1053" y="230"/>
                  </a:lnTo>
                  <a:lnTo>
                    <a:pt x="1046" y="221"/>
                  </a:lnTo>
                  <a:lnTo>
                    <a:pt x="1039" y="211"/>
                  </a:lnTo>
                  <a:lnTo>
                    <a:pt x="1034" y="199"/>
                  </a:lnTo>
                  <a:lnTo>
                    <a:pt x="1029" y="188"/>
                  </a:lnTo>
                  <a:lnTo>
                    <a:pt x="1027" y="176"/>
                  </a:lnTo>
                  <a:lnTo>
                    <a:pt x="1027" y="162"/>
                  </a:lnTo>
                  <a:lnTo>
                    <a:pt x="1027" y="149"/>
                  </a:lnTo>
                  <a:lnTo>
                    <a:pt x="1029" y="136"/>
                  </a:lnTo>
                  <a:lnTo>
                    <a:pt x="1034" y="124"/>
                  </a:lnTo>
                  <a:lnTo>
                    <a:pt x="1039" y="113"/>
                  </a:lnTo>
                  <a:lnTo>
                    <a:pt x="1046" y="102"/>
                  </a:lnTo>
                  <a:lnTo>
                    <a:pt x="1053" y="94"/>
                  </a:lnTo>
                  <a:lnTo>
                    <a:pt x="1062" y="86"/>
                  </a:lnTo>
                  <a:lnTo>
                    <a:pt x="1072" y="80"/>
                  </a:lnTo>
                  <a:lnTo>
                    <a:pt x="1082" y="75"/>
                  </a:lnTo>
                  <a:lnTo>
                    <a:pt x="1093" y="71"/>
                  </a:lnTo>
                  <a:lnTo>
                    <a:pt x="1105" y="69"/>
                  </a:lnTo>
                  <a:lnTo>
                    <a:pt x="1117" y="69"/>
                  </a:lnTo>
                  <a:lnTo>
                    <a:pt x="1126" y="69"/>
                  </a:lnTo>
                  <a:lnTo>
                    <a:pt x="1134" y="70"/>
                  </a:lnTo>
                  <a:lnTo>
                    <a:pt x="1142" y="72"/>
                  </a:lnTo>
                  <a:lnTo>
                    <a:pt x="1148" y="74"/>
                  </a:lnTo>
                  <a:lnTo>
                    <a:pt x="1155" y="77"/>
                  </a:lnTo>
                  <a:lnTo>
                    <a:pt x="1161" y="81"/>
                  </a:lnTo>
                  <a:lnTo>
                    <a:pt x="1167" y="85"/>
                  </a:lnTo>
                  <a:lnTo>
                    <a:pt x="1172" y="90"/>
                  </a:lnTo>
                  <a:lnTo>
                    <a:pt x="1172" y="3"/>
                  </a:lnTo>
                  <a:lnTo>
                    <a:pt x="1224" y="3"/>
                  </a:lnTo>
                  <a:close/>
                  <a:moveTo>
                    <a:pt x="1127" y="211"/>
                  </a:moveTo>
                  <a:lnTo>
                    <a:pt x="1137" y="211"/>
                  </a:lnTo>
                  <a:lnTo>
                    <a:pt x="1145" y="208"/>
                  </a:lnTo>
                  <a:lnTo>
                    <a:pt x="1153" y="204"/>
                  </a:lnTo>
                  <a:lnTo>
                    <a:pt x="1159" y="198"/>
                  </a:lnTo>
                  <a:lnTo>
                    <a:pt x="1166" y="191"/>
                  </a:lnTo>
                  <a:lnTo>
                    <a:pt x="1170" y="182"/>
                  </a:lnTo>
                  <a:lnTo>
                    <a:pt x="1172" y="172"/>
                  </a:lnTo>
                  <a:lnTo>
                    <a:pt x="1173" y="162"/>
                  </a:lnTo>
                  <a:lnTo>
                    <a:pt x="1172" y="151"/>
                  </a:lnTo>
                  <a:lnTo>
                    <a:pt x="1170" y="141"/>
                  </a:lnTo>
                  <a:lnTo>
                    <a:pt x="1166" y="132"/>
                  </a:lnTo>
                  <a:lnTo>
                    <a:pt x="1159" y="125"/>
                  </a:lnTo>
                  <a:lnTo>
                    <a:pt x="1153" y="120"/>
                  </a:lnTo>
                  <a:lnTo>
                    <a:pt x="1145" y="115"/>
                  </a:lnTo>
                  <a:lnTo>
                    <a:pt x="1137" y="112"/>
                  </a:lnTo>
                  <a:lnTo>
                    <a:pt x="1127" y="112"/>
                  </a:lnTo>
                  <a:lnTo>
                    <a:pt x="1117" y="112"/>
                  </a:lnTo>
                  <a:lnTo>
                    <a:pt x="1108" y="115"/>
                  </a:lnTo>
                  <a:lnTo>
                    <a:pt x="1101" y="120"/>
                  </a:lnTo>
                  <a:lnTo>
                    <a:pt x="1093" y="125"/>
                  </a:lnTo>
                  <a:lnTo>
                    <a:pt x="1088" y="132"/>
                  </a:lnTo>
                  <a:lnTo>
                    <a:pt x="1083" y="141"/>
                  </a:lnTo>
                  <a:lnTo>
                    <a:pt x="1081" y="151"/>
                  </a:lnTo>
                  <a:lnTo>
                    <a:pt x="1080" y="162"/>
                  </a:lnTo>
                  <a:lnTo>
                    <a:pt x="1081" y="172"/>
                  </a:lnTo>
                  <a:lnTo>
                    <a:pt x="1083" y="182"/>
                  </a:lnTo>
                  <a:lnTo>
                    <a:pt x="1088" y="191"/>
                  </a:lnTo>
                  <a:lnTo>
                    <a:pt x="1093" y="198"/>
                  </a:lnTo>
                  <a:lnTo>
                    <a:pt x="1101" y="204"/>
                  </a:lnTo>
                  <a:lnTo>
                    <a:pt x="1108" y="208"/>
                  </a:lnTo>
                  <a:lnTo>
                    <a:pt x="1117" y="211"/>
                  </a:lnTo>
                  <a:lnTo>
                    <a:pt x="1127" y="211"/>
                  </a:lnTo>
                  <a:close/>
                  <a:moveTo>
                    <a:pt x="1451" y="163"/>
                  </a:moveTo>
                  <a:lnTo>
                    <a:pt x="1451" y="166"/>
                  </a:lnTo>
                  <a:lnTo>
                    <a:pt x="1450" y="177"/>
                  </a:lnTo>
                  <a:lnTo>
                    <a:pt x="1313" y="177"/>
                  </a:lnTo>
                  <a:lnTo>
                    <a:pt x="1315" y="184"/>
                  </a:lnTo>
                  <a:lnTo>
                    <a:pt x="1318" y="192"/>
                  </a:lnTo>
                  <a:lnTo>
                    <a:pt x="1324" y="197"/>
                  </a:lnTo>
                  <a:lnTo>
                    <a:pt x="1330" y="203"/>
                  </a:lnTo>
                  <a:lnTo>
                    <a:pt x="1337" y="207"/>
                  </a:lnTo>
                  <a:lnTo>
                    <a:pt x="1346" y="210"/>
                  </a:lnTo>
                  <a:lnTo>
                    <a:pt x="1354" y="212"/>
                  </a:lnTo>
                  <a:lnTo>
                    <a:pt x="1364" y="212"/>
                  </a:lnTo>
                  <a:lnTo>
                    <a:pt x="1372" y="212"/>
                  </a:lnTo>
                  <a:lnTo>
                    <a:pt x="1378" y="211"/>
                  </a:lnTo>
                  <a:lnTo>
                    <a:pt x="1383" y="210"/>
                  </a:lnTo>
                  <a:lnTo>
                    <a:pt x="1390" y="209"/>
                  </a:lnTo>
                  <a:lnTo>
                    <a:pt x="1395" y="206"/>
                  </a:lnTo>
                  <a:lnTo>
                    <a:pt x="1400" y="204"/>
                  </a:lnTo>
                  <a:lnTo>
                    <a:pt x="1405" y="199"/>
                  </a:lnTo>
                  <a:lnTo>
                    <a:pt x="1411" y="195"/>
                  </a:lnTo>
                  <a:lnTo>
                    <a:pt x="1438" y="225"/>
                  </a:lnTo>
                  <a:lnTo>
                    <a:pt x="1431" y="233"/>
                  </a:lnTo>
                  <a:lnTo>
                    <a:pt x="1424" y="238"/>
                  </a:lnTo>
                  <a:lnTo>
                    <a:pt x="1416" y="244"/>
                  </a:lnTo>
                  <a:lnTo>
                    <a:pt x="1406" y="248"/>
                  </a:lnTo>
                  <a:lnTo>
                    <a:pt x="1396" y="251"/>
                  </a:lnTo>
                  <a:lnTo>
                    <a:pt x="1387" y="253"/>
                  </a:lnTo>
                  <a:lnTo>
                    <a:pt x="1375" y="255"/>
                  </a:lnTo>
                  <a:lnTo>
                    <a:pt x="1363" y="255"/>
                  </a:lnTo>
                  <a:lnTo>
                    <a:pt x="1348" y="255"/>
                  </a:lnTo>
                  <a:lnTo>
                    <a:pt x="1335" y="252"/>
                  </a:lnTo>
                  <a:lnTo>
                    <a:pt x="1321" y="248"/>
                  </a:lnTo>
                  <a:lnTo>
                    <a:pt x="1309" y="243"/>
                  </a:lnTo>
                  <a:lnTo>
                    <a:pt x="1298" y="236"/>
                  </a:lnTo>
                  <a:lnTo>
                    <a:pt x="1288" y="229"/>
                  </a:lnTo>
                  <a:lnTo>
                    <a:pt x="1280" y="220"/>
                  </a:lnTo>
                  <a:lnTo>
                    <a:pt x="1272" y="210"/>
                  </a:lnTo>
                  <a:lnTo>
                    <a:pt x="1267" y="198"/>
                  </a:lnTo>
                  <a:lnTo>
                    <a:pt x="1263" y="188"/>
                  </a:lnTo>
                  <a:lnTo>
                    <a:pt x="1260" y="175"/>
                  </a:lnTo>
                  <a:lnTo>
                    <a:pt x="1260" y="162"/>
                  </a:lnTo>
                  <a:lnTo>
                    <a:pt x="1260" y="149"/>
                  </a:lnTo>
                  <a:lnTo>
                    <a:pt x="1263" y="137"/>
                  </a:lnTo>
                  <a:lnTo>
                    <a:pt x="1267" y="125"/>
                  </a:lnTo>
                  <a:lnTo>
                    <a:pt x="1272" y="114"/>
                  </a:lnTo>
                  <a:lnTo>
                    <a:pt x="1280" y="103"/>
                  </a:lnTo>
                  <a:lnTo>
                    <a:pt x="1287" y="95"/>
                  </a:lnTo>
                  <a:lnTo>
                    <a:pt x="1297" y="87"/>
                  </a:lnTo>
                  <a:lnTo>
                    <a:pt x="1307" y="81"/>
                  </a:lnTo>
                  <a:lnTo>
                    <a:pt x="1318" y="75"/>
                  </a:lnTo>
                  <a:lnTo>
                    <a:pt x="1330" y="72"/>
                  </a:lnTo>
                  <a:lnTo>
                    <a:pt x="1343" y="69"/>
                  </a:lnTo>
                  <a:lnTo>
                    <a:pt x="1356" y="69"/>
                  </a:lnTo>
                  <a:lnTo>
                    <a:pt x="1369" y="69"/>
                  </a:lnTo>
                  <a:lnTo>
                    <a:pt x="1381" y="71"/>
                  </a:lnTo>
                  <a:lnTo>
                    <a:pt x="1393" y="75"/>
                  </a:lnTo>
                  <a:lnTo>
                    <a:pt x="1405" y="80"/>
                  </a:lnTo>
                  <a:lnTo>
                    <a:pt x="1415" y="86"/>
                  </a:lnTo>
                  <a:lnTo>
                    <a:pt x="1424" y="94"/>
                  </a:lnTo>
                  <a:lnTo>
                    <a:pt x="1432" y="102"/>
                  </a:lnTo>
                  <a:lnTo>
                    <a:pt x="1439" y="113"/>
                  </a:lnTo>
                  <a:lnTo>
                    <a:pt x="1444" y="124"/>
                  </a:lnTo>
                  <a:lnTo>
                    <a:pt x="1447" y="136"/>
                  </a:lnTo>
                  <a:lnTo>
                    <a:pt x="1451" y="149"/>
                  </a:lnTo>
                  <a:lnTo>
                    <a:pt x="1451" y="163"/>
                  </a:lnTo>
                  <a:close/>
                  <a:moveTo>
                    <a:pt x="1356" y="109"/>
                  </a:moveTo>
                  <a:lnTo>
                    <a:pt x="1348" y="109"/>
                  </a:lnTo>
                  <a:lnTo>
                    <a:pt x="1340" y="111"/>
                  </a:lnTo>
                  <a:lnTo>
                    <a:pt x="1334" y="114"/>
                  </a:lnTo>
                  <a:lnTo>
                    <a:pt x="1327" y="118"/>
                  </a:lnTo>
                  <a:lnTo>
                    <a:pt x="1322" y="124"/>
                  </a:lnTo>
                  <a:lnTo>
                    <a:pt x="1317" y="130"/>
                  </a:lnTo>
                  <a:lnTo>
                    <a:pt x="1314" y="138"/>
                  </a:lnTo>
                  <a:lnTo>
                    <a:pt x="1312" y="145"/>
                  </a:lnTo>
                  <a:lnTo>
                    <a:pt x="1401" y="145"/>
                  </a:lnTo>
                  <a:lnTo>
                    <a:pt x="1400" y="138"/>
                  </a:lnTo>
                  <a:lnTo>
                    <a:pt x="1396" y="130"/>
                  </a:lnTo>
                  <a:lnTo>
                    <a:pt x="1392" y="124"/>
                  </a:lnTo>
                  <a:lnTo>
                    <a:pt x="1387" y="118"/>
                  </a:lnTo>
                  <a:lnTo>
                    <a:pt x="1380" y="114"/>
                  </a:lnTo>
                  <a:lnTo>
                    <a:pt x="1373" y="111"/>
                  </a:lnTo>
                  <a:lnTo>
                    <a:pt x="1365" y="109"/>
                  </a:lnTo>
                  <a:lnTo>
                    <a:pt x="1356" y="109"/>
                  </a:lnTo>
                  <a:close/>
                  <a:moveTo>
                    <a:pt x="1663" y="71"/>
                  </a:moveTo>
                  <a:lnTo>
                    <a:pt x="1586" y="252"/>
                  </a:lnTo>
                  <a:lnTo>
                    <a:pt x="1532" y="252"/>
                  </a:lnTo>
                  <a:lnTo>
                    <a:pt x="1456" y="71"/>
                  </a:lnTo>
                  <a:lnTo>
                    <a:pt x="1510" y="71"/>
                  </a:lnTo>
                  <a:lnTo>
                    <a:pt x="1560" y="194"/>
                  </a:lnTo>
                  <a:lnTo>
                    <a:pt x="1612" y="71"/>
                  </a:lnTo>
                  <a:lnTo>
                    <a:pt x="1663" y="71"/>
                  </a:lnTo>
                  <a:close/>
                  <a:moveTo>
                    <a:pt x="1767" y="255"/>
                  </a:moveTo>
                  <a:lnTo>
                    <a:pt x="1753" y="255"/>
                  </a:lnTo>
                  <a:lnTo>
                    <a:pt x="1740" y="252"/>
                  </a:lnTo>
                  <a:lnTo>
                    <a:pt x="1727" y="248"/>
                  </a:lnTo>
                  <a:lnTo>
                    <a:pt x="1715" y="243"/>
                  </a:lnTo>
                  <a:lnTo>
                    <a:pt x="1704" y="236"/>
                  </a:lnTo>
                  <a:lnTo>
                    <a:pt x="1694" y="229"/>
                  </a:lnTo>
                  <a:lnTo>
                    <a:pt x="1686" y="220"/>
                  </a:lnTo>
                  <a:lnTo>
                    <a:pt x="1679" y="210"/>
                  </a:lnTo>
                  <a:lnTo>
                    <a:pt x="1673" y="198"/>
                  </a:lnTo>
                  <a:lnTo>
                    <a:pt x="1669" y="188"/>
                  </a:lnTo>
                  <a:lnTo>
                    <a:pt x="1666" y="175"/>
                  </a:lnTo>
                  <a:lnTo>
                    <a:pt x="1666" y="162"/>
                  </a:lnTo>
                  <a:lnTo>
                    <a:pt x="1666" y="149"/>
                  </a:lnTo>
                  <a:lnTo>
                    <a:pt x="1669" y="136"/>
                  </a:lnTo>
                  <a:lnTo>
                    <a:pt x="1673" y="125"/>
                  </a:lnTo>
                  <a:lnTo>
                    <a:pt x="1679" y="114"/>
                  </a:lnTo>
                  <a:lnTo>
                    <a:pt x="1686" y="103"/>
                  </a:lnTo>
                  <a:lnTo>
                    <a:pt x="1694" y="95"/>
                  </a:lnTo>
                  <a:lnTo>
                    <a:pt x="1704" y="87"/>
                  </a:lnTo>
                  <a:lnTo>
                    <a:pt x="1715" y="81"/>
                  </a:lnTo>
                  <a:lnTo>
                    <a:pt x="1727" y="75"/>
                  </a:lnTo>
                  <a:lnTo>
                    <a:pt x="1740" y="72"/>
                  </a:lnTo>
                  <a:lnTo>
                    <a:pt x="1753" y="69"/>
                  </a:lnTo>
                  <a:lnTo>
                    <a:pt x="1767" y="69"/>
                  </a:lnTo>
                  <a:lnTo>
                    <a:pt x="1781" y="69"/>
                  </a:lnTo>
                  <a:lnTo>
                    <a:pt x="1794" y="72"/>
                  </a:lnTo>
                  <a:lnTo>
                    <a:pt x="1806" y="75"/>
                  </a:lnTo>
                  <a:lnTo>
                    <a:pt x="1817" y="81"/>
                  </a:lnTo>
                  <a:lnTo>
                    <a:pt x="1828" y="87"/>
                  </a:lnTo>
                  <a:lnTo>
                    <a:pt x="1835" y="95"/>
                  </a:lnTo>
                  <a:lnTo>
                    <a:pt x="1843" y="104"/>
                  </a:lnTo>
                  <a:lnTo>
                    <a:pt x="1848" y="114"/>
                  </a:lnTo>
                  <a:lnTo>
                    <a:pt x="1807" y="137"/>
                  </a:lnTo>
                  <a:lnTo>
                    <a:pt x="1804" y="130"/>
                  </a:lnTo>
                  <a:lnTo>
                    <a:pt x="1799" y="126"/>
                  </a:lnTo>
                  <a:lnTo>
                    <a:pt x="1795" y="122"/>
                  </a:lnTo>
                  <a:lnTo>
                    <a:pt x="1791" y="117"/>
                  </a:lnTo>
                  <a:lnTo>
                    <a:pt x="1785" y="115"/>
                  </a:lnTo>
                  <a:lnTo>
                    <a:pt x="1779" y="113"/>
                  </a:lnTo>
                  <a:lnTo>
                    <a:pt x="1773" y="112"/>
                  </a:lnTo>
                  <a:lnTo>
                    <a:pt x="1767" y="112"/>
                  </a:lnTo>
                  <a:lnTo>
                    <a:pt x="1757" y="112"/>
                  </a:lnTo>
                  <a:lnTo>
                    <a:pt x="1747" y="115"/>
                  </a:lnTo>
                  <a:lnTo>
                    <a:pt x="1740" y="120"/>
                  </a:lnTo>
                  <a:lnTo>
                    <a:pt x="1732" y="125"/>
                  </a:lnTo>
                  <a:lnTo>
                    <a:pt x="1727" y="132"/>
                  </a:lnTo>
                  <a:lnTo>
                    <a:pt x="1722" y="141"/>
                  </a:lnTo>
                  <a:lnTo>
                    <a:pt x="1720" y="151"/>
                  </a:lnTo>
                  <a:lnTo>
                    <a:pt x="1719" y="162"/>
                  </a:lnTo>
                  <a:lnTo>
                    <a:pt x="1720" y="172"/>
                  </a:lnTo>
                  <a:lnTo>
                    <a:pt x="1722" y="182"/>
                  </a:lnTo>
                  <a:lnTo>
                    <a:pt x="1727" y="191"/>
                  </a:lnTo>
                  <a:lnTo>
                    <a:pt x="1732" y="198"/>
                  </a:lnTo>
                  <a:lnTo>
                    <a:pt x="1740" y="204"/>
                  </a:lnTo>
                  <a:lnTo>
                    <a:pt x="1747" y="208"/>
                  </a:lnTo>
                  <a:lnTo>
                    <a:pt x="1757" y="211"/>
                  </a:lnTo>
                  <a:lnTo>
                    <a:pt x="1767" y="211"/>
                  </a:lnTo>
                  <a:lnTo>
                    <a:pt x="1773" y="211"/>
                  </a:lnTo>
                  <a:lnTo>
                    <a:pt x="1780" y="210"/>
                  </a:lnTo>
                  <a:lnTo>
                    <a:pt x="1785" y="208"/>
                  </a:lnTo>
                  <a:lnTo>
                    <a:pt x="1791" y="206"/>
                  </a:lnTo>
                  <a:lnTo>
                    <a:pt x="1795" y="202"/>
                  </a:lnTo>
                  <a:lnTo>
                    <a:pt x="1799" y="198"/>
                  </a:lnTo>
                  <a:lnTo>
                    <a:pt x="1804" y="193"/>
                  </a:lnTo>
                  <a:lnTo>
                    <a:pt x="1807" y="187"/>
                  </a:lnTo>
                  <a:lnTo>
                    <a:pt x="1848" y="209"/>
                  </a:lnTo>
                  <a:lnTo>
                    <a:pt x="1843" y="219"/>
                  </a:lnTo>
                  <a:lnTo>
                    <a:pt x="1835" y="229"/>
                  </a:lnTo>
                  <a:lnTo>
                    <a:pt x="1828" y="236"/>
                  </a:lnTo>
                  <a:lnTo>
                    <a:pt x="1817" y="243"/>
                  </a:lnTo>
                  <a:lnTo>
                    <a:pt x="1806" y="248"/>
                  </a:lnTo>
                  <a:lnTo>
                    <a:pt x="1794" y="252"/>
                  </a:lnTo>
                  <a:lnTo>
                    <a:pt x="1781" y="255"/>
                  </a:lnTo>
                  <a:lnTo>
                    <a:pt x="1767" y="255"/>
                  </a:lnTo>
                  <a:close/>
                  <a:moveTo>
                    <a:pt x="1963" y="255"/>
                  </a:moveTo>
                  <a:lnTo>
                    <a:pt x="1949" y="255"/>
                  </a:lnTo>
                  <a:lnTo>
                    <a:pt x="1936" y="252"/>
                  </a:lnTo>
                  <a:lnTo>
                    <a:pt x="1923" y="248"/>
                  </a:lnTo>
                  <a:lnTo>
                    <a:pt x="1911" y="243"/>
                  </a:lnTo>
                  <a:lnTo>
                    <a:pt x="1900" y="236"/>
                  </a:lnTo>
                  <a:lnTo>
                    <a:pt x="1891" y="229"/>
                  </a:lnTo>
                  <a:lnTo>
                    <a:pt x="1883" y="220"/>
                  </a:lnTo>
                  <a:lnTo>
                    <a:pt x="1875" y="210"/>
                  </a:lnTo>
                  <a:lnTo>
                    <a:pt x="1870" y="198"/>
                  </a:lnTo>
                  <a:lnTo>
                    <a:pt x="1866" y="188"/>
                  </a:lnTo>
                  <a:lnTo>
                    <a:pt x="1863" y="175"/>
                  </a:lnTo>
                  <a:lnTo>
                    <a:pt x="1863" y="162"/>
                  </a:lnTo>
                  <a:lnTo>
                    <a:pt x="1863" y="149"/>
                  </a:lnTo>
                  <a:lnTo>
                    <a:pt x="1866" y="136"/>
                  </a:lnTo>
                  <a:lnTo>
                    <a:pt x="1870" y="125"/>
                  </a:lnTo>
                  <a:lnTo>
                    <a:pt x="1875" y="114"/>
                  </a:lnTo>
                  <a:lnTo>
                    <a:pt x="1883" y="103"/>
                  </a:lnTo>
                  <a:lnTo>
                    <a:pt x="1891" y="95"/>
                  </a:lnTo>
                  <a:lnTo>
                    <a:pt x="1900" y="87"/>
                  </a:lnTo>
                  <a:lnTo>
                    <a:pt x="1911" y="81"/>
                  </a:lnTo>
                  <a:lnTo>
                    <a:pt x="1923" y="75"/>
                  </a:lnTo>
                  <a:lnTo>
                    <a:pt x="1936" y="72"/>
                  </a:lnTo>
                  <a:lnTo>
                    <a:pt x="1949" y="69"/>
                  </a:lnTo>
                  <a:lnTo>
                    <a:pt x="1963" y="69"/>
                  </a:lnTo>
                  <a:lnTo>
                    <a:pt x="1977" y="69"/>
                  </a:lnTo>
                  <a:lnTo>
                    <a:pt x="1990" y="72"/>
                  </a:lnTo>
                  <a:lnTo>
                    <a:pt x="2002" y="75"/>
                  </a:lnTo>
                  <a:lnTo>
                    <a:pt x="2014" y="81"/>
                  </a:lnTo>
                  <a:lnTo>
                    <a:pt x="2025" y="87"/>
                  </a:lnTo>
                  <a:lnTo>
                    <a:pt x="2034" y="95"/>
                  </a:lnTo>
                  <a:lnTo>
                    <a:pt x="2042" y="103"/>
                  </a:lnTo>
                  <a:lnTo>
                    <a:pt x="2050" y="114"/>
                  </a:lnTo>
                  <a:lnTo>
                    <a:pt x="2055" y="125"/>
                  </a:lnTo>
                  <a:lnTo>
                    <a:pt x="2059" y="136"/>
                  </a:lnTo>
                  <a:lnTo>
                    <a:pt x="2061" y="149"/>
                  </a:lnTo>
                  <a:lnTo>
                    <a:pt x="2063" y="162"/>
                  </a:lnTo>
                  <a:lnTo>
                    <a:pt x="2061" y="175"/>
                  </a:lnTo>
                  <a:lnTo>
                    <a:pt x="2059" y="188"/>
                  </a:lnTo>
                  <a:lnTo>
                    <a:pt x="2055" y="198"/>
                  </a:lnTo>
                  <a:lnTo>
                    <a:pt x="2050" y="210"/>
                  </a:lnTo>
                  <a:lnTo>
                    <a:pt x="2042" y="220"/>
                  </a:lnTo>
                  <a:lnTo>
                    <a:pt x="2034" y="229"/>
                  </a:lnTo>
                  <a:lnTo>
                    <a:pt x="2025" y="236"/>
                  </a:lnTo>
                  <a:lnTo>
                    <a:pt x="2014" y="243"/>
                  </a:lnTo>
                  <a:lnTo>
                    <a:pt x="2002" y="248"/>
                  </a:lnTo>
                  <a:lnTo>
                    <a:pt x="1990" y="252"/>
                  </a:lnTo>
                  <a:lnTo>
                    <a:pt x="1977" y="255"/>
                  </a:lnTo>
                  <a:lnTo>
                    <a:pt x="1963" y="255"/>
                  </a:lnTo>
                  <a:close/>
                  <a:moveTo>
                    <a:pt x="1963" y="211"/>
                  </a:moveTo>
                  <a:lnTo>
                    <a:pt x="1973" y="211"/>
                  </a:lnTo>
                  <a:lnTo>
                    <a:pt x="1981" y="208"/>
                  </a:lnTo>
                  <a:lnTo>
                    <a:pt x="1989" y="204"/>
                  </a:lnTo>
                  <a:lnTo>
                    <a:pt x="1995" y="198"/>
                  </a:lnTo>
                  <a:lnTo>
                    <a:pt x="2002" y="191"/>
                  </a:lnTo>
                  <a:lnTo>
                    <a:pt x="2005" y="182"/>
                  </a:lnTo>
                  <a:lnTo>
                    <a:pt x="2008" y="172"/>
                  </a:lnTo>
                  <a:lnTo>
                    <a:pt x="2008" y="162"/>
                  </a:lnTo>
                  <a:lnTo>
                    <a:pt x="2008" y="151"/>
                  </a:lnTo>
                  <a:lnTo>
                    <a:pt x="2005" y="141"/>
                  </a:lnTo>
                  <a:lnTo>
                    <a:pt x="2002" y="132"/>
                  </a:lnTo>
                  <a:lnTo>
                    <a:pt x="1995" y="125"/>
                  </a:lnTo>
                  <a:lnTo>
                    <a:pt x="1989" y="120"/>
                  </a:lnTo>
                  <a:lnTo>
                    <a:pt x="1981" y="115"/>
                  </a:lnTo>
                  <a:lnTo>
                    <a:pt x="1973" y="112"/>
                  </a:lnTo>
                  <a:lnTo>
                    <a:pt x="1963" y="112"/>
                  </a:lnTo>
                  <a:lnTo>
                    <a:pt x="1953" y="112"/>
                  </a:lnTo>
                  <a:lnTo>
                    <a:pt x="1944" y="115"/>
                  </a:lnTo>
                  <a:lnTo>
                    <a:pt x="1936" y="120"/>
                  </a:lnTo>
                  <a:lnTo>
                    <a:pt x="1929" y="125"/>
                  </a:lnTo>
                  <a:lnTo>
                    <a:pt x="1924" y="132"/>
                  </a:lnTo>
                  <a:lnTo>
                    <a:pt x="1920" y="141"/>
                  </a:lnTo>
                  <a:lnTo>
                    <a:pt x="1917" y="151"/>
                  </a:lnTo>
                  <a:lnTo>
                    <a:pt x="1916" y="162"/>
                  </a:lnTo>
                  <a:lnTo>
                    <a:pt x="1917" y="172"/>
                  </a:lnTo>
                  <a:lnTo>
                    <a:pt x="1920" y="182"/>
                  </a:lnTo>
                  <a:lnTo>
                    <a:pt x="1924" y="191"/>
                  </a:lnTo>
                  <a:lnTo>
                    <a:pt x="1929" y="198"/>
                  </a:lnTo>
                  <a:lnTo>
                    <a:pt x="1936" y="204"/>
                  </a:lnTo>
                  <a:lnTo>
                    <a:pt x="1944" y="208"/>
                  </a:lnTo>
                  <a:lnTo>
                    <a:pt x="1953" y="211"/>
                  </a:lnTo>
                  <a:lnTo>
                    <a:pt x="1963" y="211"/>
                  </a:lnTo>
                  <a:close/>
                  <a:moveTo>
                    <a:pt x="2208" y="69"/>
                  </a:moveTo>
                  <a:lnTo>
                    <a:pt x="2216" y="69"/>
                  </a:lnTo>
                  <a:lnTo>
                    <a:pt x="2224" y="70"/>
                  </a:lnTo>
                  <a:lnTo>
                    <a:pt x="2231" y="71"/>
                  </a:lnTo>
                  <a:lnTo>
                    <a:pt x="2238" y="73"/>
                  </a:lnTo>
                  <a:lnTo>
                    <a:pt x="2244" y="76"/>
                  </a:lnTo>
                  <a:lnTo>
                    <a:pt x="2251" y="80"/>
                  </a:lnTo>
                  <a:lnTo>
                    <a:pt x="2256" y="84"/>
                  </a:lnTo>
                  <a:lnTo>
                    <a:pt x="2262" y="88"/>
                  </a:lnTo>
                  <a:lnTo>
                    <a:pt x="2267" y="94"/>
                  </a:lnTo>
                  <a:lnTo>
                    <a:pt x="2272" y="100"/>
                  </a:lnTo>
                  <a:lnTo>
                    <a:pt x="2275" y="107"/>
                  </a:lnTo>
                  <a:lnTo>
                    <a:pt x="2278" y="114"/>
                  </a:lnTo>
                  <a:lnTo>
                    <a:pt x="2280" y="122"/>
                  </a:lnTo>
                  <a:lnTo>
                    <a:pt x="2281" y="130"/>
                  </a:lnTo>
                  <a:lnTo>
                    <a:pt x="2282" y="139"/>
                  </a:lnTo>
                  <a:lnTo>
                    <a:pt x="2282" y="149"/>
                  </a:lnTo>
                  <a:lnTo>
                    <a:pt x="2282" y="252"/>
                  </a:lnTo>
                  <a:lnTo>
                    <a:pt x="2230" y="252"/>
                  </a:lnTo>
                  <a:lnTo>
                    <a:pt x="2230" y="156"/>
                  </a:lnTo>
                  <a:lnTo>
                    <a:pt x="2229" y="147"/>
                  </a:lnTo>
                  <a:lnTo>
                    <a:pt x="2228" y="138"/>
                  </a:lnTo>
                  <a:lnTo>
                    <a:pt x="2225" y="130"/>
                  </a:lnTo>
                  <a:lnTo>
                    <a:pt x="2221" y="125"/>
                  </a:lnTo>
                  <a:lnTo>
                    <a:pt x="2215" y="120"/>
                  </a:lnTo>
                  <a:lnTo>
                    <a:pt x="2209" y="116"/>
                  </a:lnTo>
                  <a:lnTo>
                    <a:pt x="2202" y="114"/>
                  </a:lnTo>
                  <a:lnTo>
                    <a:pt x="2194" y="114"/>
                  </a:lnTo>
                  <a:lnTo>
                    <a:pt x="2184" y="115"/>
                  </a:lnTo>
                  <a:lnTo>
                    <a:pt x="2175" y="117"/>
                  </a:lnTo>
                  <a:lnTo>
                    <a:pt x="2168" y="121"/>
                  </a:lnTo>
                  <a:lnTo>
                    <a:pt x="2162" y="126"/>
                  </a:lnTo>
                  <a:lnTo>
                    <a:pt x="2157" y="134"/>
                  </a:lnTo>
                  <a:lnTo>
                    <a:pt x="2152" y="141"/>
                  </a:lnTo>
                  <a:lnTo>
                    <a:pt x="2150" y="151"/>
                  </a:lnTo>
                  <a:lnTo>
                    <a:pt x="2150" y="163"/>
                  </a:lnTo>
                  <a:lnTo>
                    <a:pt x="2150" y="252"/>
                  </a:lnTo>
                  <a:lnTo>
                    <a:pt x="2097" y="252"/>
                  </a:lnTo>
                  <a:lnTo>
                    <a:pt x="2097" y="71"/>
                  </a:lnTo>
                  <a:lnTo>
                    <a:pt x="2147" y="71"/>
                  </a:lnTo>
                  <a:lnTo>
                    <a:pt x="2147" y="93"/>
                  </a:lnTo>
                  <a:lnTo>
                    <a:pt x="2153" y="87"/>
                  </a:lnTo>
                  <a:lnTo>
                    <a:pt x="2159" y="83"/>
                  </a:lnTo>
                  <a:lnTo>
                    <a:pt x="2166" y="78"/>
                  </a:lnTo>
                  <a:lnTo>
                    <a:pt x="2173" y="75"/>
                  </a:lnTo>
                  <a:lnTo>
                    <a:pt x="2182" y="72"/>
                  </a:lnTo>
                  <a:lnTo>
                    <a:pt x="2190" y="70"/>
                  </a:lnTo>
                  <a:lnTo>
                    <a:pt x="2199" y="69"/>
                  </a:lnTo>
                  <a:lnTo>
                    <a:pt x="2208" y="69"/>
                  </a:lnTo>
                  <a:close/>
                  <a:moveTo>
                    <a:pt x="2388" y="75"/>
                  </a:moveTo>
                  <a:lnTo>
                    <a:pt x="2435" y="75"/>
                  </a:lnTo>
                  <a:lnTo>
                    <a:pt x="2435" y="115"/>
                  </a:lnTo>
                  <a:lnTo>
                    <a:pt x="2390" y="115"/>
                  </a:lnTo>
                  <a:lnTo>
                    <a:pt x="2390" y="252"/>
                  </a:lnTo>
                  <a:lnTo>
                    <a:pt x="2337" y="252"/>
                  </a:lnTo>
                  <a:lnTo>
                    <a:pt x="2337" y="115"/>
                  </a:lnTo>
                  <a:lnTo>
                    <a:pt x="2308" y="115"/>
                  </a:lnTo>
                  <a:lnTo>
                    <a:pt x="2308" y="75"/>
                  </a:lnTo>
                  <a:lnTo>
                    <a:pt x="2337" y="75"/>
                  </a:lnTo>
                  <a:lnTo>
                    <a:pt x="2337" y="68"/>
                  </a:lnTo>
                  <a:lnTo>
                    <a:pt x="2338" y="60"/>
                  </a:lnTo>
                  <a:lnTo>
                    <a:pt x="2338" y="53"/>
                  </a:lnTo>
                  <a:lnTo>
                    <a:pt x="2340" y="46"/>
                  </a:lnTo>
                  <a:lnTo>
                    <a:pt x="2341" y="40"/>
                  </a:lnTo>
                  <a:lnTo>
                    <a:pt x="2344" y="33"/>
                  </a:lnTo>
                  <a:lnTo>
                    <a:pt x="2347" y="28"/>
                  </a:lnTo>
                  <a:lnTo>
                    <a:pt x="2351" y="22"/>
                  </a:lnTo>
                  <a:lnTo>
                    <a:pt x="2355" y="18"/>
                  </a:lnTo>
                  <a:lnTo>
                    <a:pt x="2360" y="14"/>
                  </a:lnTo>
                  <a:lnTo>
                    <a:pt x="2366" y="10"/>
                  </a:lnTo>
                  <a:lnTo>
                    <a:pt x="2371" y="7"/>
                  </a:lnTo>
                  <a:lnTo>
                    <a:pt x="2378" y="4"/>
                  </a:lnTo>
                  <a:lnTo>
                    <a:pt x="2384" y="3"/>
                  </a:lnTo>
                  <a:lnTo>
                    <a:pt x="2391" y="1"/>
                  </a:lnTo>
                  <a:lnTo>
                    <a:pt x="2399" y="1"/>
                  </a:lnTo>
                  <a:lnTo>
                    <a:pt x="2407" y="0"/>
                  </a:lnTo>
                  <a:lnTo>
                    <a:pt x="2419" y="1"/>
                  </a:lnTo>
                  <a:lnTo>
                    <a:pt x="2430" y="3"/>
                  </a:lnTo>
                  <a:lnTo>
                    <a:pt x="2439" y="5"/>
                  </a:lnTo>
                  <a:lnTo>
                    <a:pt x="2447" y="9"/>
                  </a:lnTo>
                  <a:lnTo>
                    <a:pt x="2433" y="47"/>
                  </a:lnTo>
                  <a:lnTo>
                    <a:pt x="2429" y="45"/>
                  </a:lnTo>
                  <a:lnTo>
                    <a:pt x="2423" y="43"/>
                  </a:lnTo>
                  <a:lnTo>
                    <a:pt x="2418" y="42"/>
                  </a:lnTo>
                  <a:lnTo>
                    <a:pt x="2412" y="42"/>
                  </a:lnTo>
                  <a:lnTo>
                    <a:pt x="2407" y="42"/>
                  </a:lnTo>
                  <a:lnTo>
                    <a:pt x="2401" y="43"/>
                  </a:lnTo>
                  <a:lnTo>
                    <a:pt x="2397" y="45"/>
                  </a:lnTo>
                  <a:lnTo>
                    <a:pt x="2394" y="48"/>
                  </a:lnTo>
                  <a:lnTo>
                    <a:pt x="2392" y="51"/>
                  </a:lnTo>
                  <a:lnTo>
                    <a:pt x="2390" y="56"/>
                  </a:lnTo>
                  <a:lnTo>
                    <a:pt x="2388" y="61"/>
                  </a:lnTo>
                  <a:lnTo>
                    <a:pt x="2388" y="68"/>
                  </a:lnTo>
                  <a:lnTo>
                    <a:pt x="2388" y="75"/>
                  </a:lnTo>
                  <a:close/>
                  <a:moveTo>
                    <a:pt x="2477" y="255"/>
                  </a:moveTo>
                  <a:lnTo>
                    <a:pt x="2471" y="255"/>
                  </a:lnTo>
                  <a:lnTo>
                    <a:pt x="2464" y="252"/>
                  </a:lnTo>
                  <a:lnTo>
                    <a:pt x="2459" y="249"/>
                  </a:lnTo>
                  <a:lnTo>
                    <a:pt x="2455" y="246"/>
                  </a:lnTo>
                  <a:lnTo>
                    <a:pt x="2450" y="241"/>
                  </a:lnTo>
                  <a:lnTo>
                    <a:pt x="2447" y="235"/>
                  </a:lnTo>
                  <a:lnTo>
                    <a:pt x="2445" y="229"/>
                  </a:lnTo>
                  <a:lnTo>
                    <a:pt x="2445" y="222"/>
                  </a:lnTo>
                  <a:lnTo>
                    <a:pt x="2445" y="215"/>
                  </a:lnTo>
                  <a:lnTo>
                    <a:pt x="2447" y="209"/>
                  </a:lnTo>
                  <a:lnTo>
                    <a:pt x="2450" y="204"/>
                  </a:lnTo>
                  <a:lnTo>
                    <a:pt x="2455" y="198"/>
                  </a:lnTo>
                  <a:lnTo>
                    <a:pt x="2459" y="195"/>
                  </a:lnTo>
                  <a:lnTo>
                    <a:pt x="2464" y="192"/>
                  </a:lnTo>
                  <a:lnTo>
                    <a:pt x="2471" y="190"/>
                  </a:lnTo>
                  <a:lnTo>
                    <a:pt x="2477" y="190"/>
                  </a:lnTo>
                  <a:lnTo>
                    <a:pt x="2484" y="190"/>
                  </a:lnTo>
                  <a:lnTo>
                    <a:pt x="2490" y="192"/>
                  </a:lnTo>
                  <a:lnTo>
                    <a:pt x="2496" y="195"/>
                  </a:lnTo>
                  <a:lnTo>
                    <a:pt x="2501" y="198"/>
                  </a:lnTo>
                  <a:lnTo>
                    <a:pt x="2504" y="204"/>
                  </a:lnTo>
                  <a:lnTo>
                    <a:pt x="2508" y="209"/>
                  </a:lnTo>
                  <a:lnTo>
                    <a:pt x="2510" y="215"/>
                  </a:lnTo>
                  <a:lnTo>
                    <a:pt x="2510" y="222"/>
                  </a:lnTo>
                  <a:lnTo>
                    <a:pt x="2510" y="229"/>
                  </a:lnTo>
                  <a:lnTo>
                    <a:pt x="2508" y="235"/>
                  </a:lnTo>
                  <a:lnTo>
                    <a:pt x="2504" y="241"/>
                  </a:lnTo>
                  <a:lnTo>
                    <a:pt x="2501" y="246"/>
                  </a:lnTo>
                  <a:lnTo>
                    <a:pt x="2496" y="249"/>
                  </a:lnTo>
                  <a:lnTo>
                    <a:pt x="2490" y="252"/>
                  </a:lnTo>
                  <a:lnTo>
                    <a:pt x="2484" y="255"/>
                  </a:lnTo>
                  <a:lnTo>
                    <a:pt x="2477" y="255"/>
                  </a:lnTo>
                  <a:close/>
                  <a:moveTo>
                    <a:pt x="2596" y="95"/>
                  </a:moveTo>
                  <a:lnTo>
                    <a:pt x="2602" y="89"/>
                  </a:lnTo>
                  <a:lnTo>
                    <a:pt x="2607" y="84"/>
                  </a:lnTo>
                  <a:lnTo>
                    <a:pt x="2614" y="80"/>
                  </a:lnTo>
                  <a:lnTo>
                    <a:pt x="2621" y="75"/>
                  </a:lnTo>
                  <a:lnTo>
                    <a:pt x="2630" y="72"/>
                  </a:lnTo>
                  <a:lnTo>
                    <a:pt x="2639" y="70"/>
                  </a:lnTo>
                  <a:lnTo>
                    <a:pt x="2648" y="69"/>
                  </a:lnTo>
                  <a:lnTo>
                    <a:pt x="2658" y="69"/>
                  </a:lnTo>
                  <a:lnTo>
                    <a:pt x="2658" y="117"/>
                  </a:lnTo>
                  <a:lnTo>
                    <a:pt x="2652" y="116"/>
                  </a:lnTo>
                  <a:lnTo>
                    <a:pt x="2647" y="116"/>
                  </a:lnTo>
                  <a:lnTo>
                    <a:pt x="2637" y="117"/>
                  </a:lnTo>
                  <a:lnTo>
                    <a:pt x="2627" y="120"/>
                  </a:lnTo>
                  <a:lnTo>
                    <a:pt x="2618" y="124"/>
                  </a:lnTo>
                  <a:lnTo>
                    <a:pt x="2612" y="129"/>
                  </a:lnTo>
                  <a:lnTo>
                    <a:pt x="2608" y="132"/>
                  </a:lnTo>
                  <a:lnTo>
                    <a:pt x="2606" y="136"/>
                  </a:lnTo>
                  <a:lnTo>
                    <a:pt x="2604" y="140"/>
                  </a:lnTo>
                  <a:lnTo>
                    <a:pt x="2602" y="144"/>
                  </a:lnTo>
                  <a:lnTo>
                    <a:pt x="2600" y="155"/>
                  </a:lnTo>
                  <a:lnTo>
                    <a:pt x="2599" y="167"/>
                  </a:lnTo>
                  <a:lnTo>
                    <a:pt x="2599" y="252"/>
                  </a:lnTo>
                  <a:lnTo>
                    <a:pt x="2546" y="252"/>
                  </a:lnTo>
                  <a:lnTo>
                    <a:pt x="2546" y="71"/>
                  </a:lnTo>
                  <a:lnTo>
                    <a:pt x="2596" y="71"/>
                  </a:lnTo>
                  <a:lnTo>
                    <a:pt x="2596" y="95"/>
                  </a:lnTo>
                  <a:close/>
                  <a:moveTo>
                    <a:pt x="2874" y="71"/>
                  </a:moveTo>
                  <a:lnTo>
                    <a:pt x="2874" y="252"/>
                  </a:lnTo>
                  <a:lnTo>
                    <a:pt x="2824" y="252"/>
                  </a:lnTo>
                  <a:lnTo>
                    <a:pt x="2824" y="231"/>
                  </a:lnTo>
                  <a:lnTo>
                    <a:pt x="2818" y="236"/>
                  </a:lnTo>
                  <a:lnTo>
                    <a:pt x="2813" y="242"/>
                  </a:lnTo>
                  <a:lnTo>
                    <a:pt x="2807" y="245"/>
                  </a:lnTo>
                  <a:lnTo>
                    <a:pt x="2799" y="249"/>
                  </a:lnTo>
                  <a:lnTo>
                    <a:pt x="2791" y="251"/>
                  </a:lnTo>
                  <a:lnTo>
                    <a:pt x="2784" y="253"/>
                  </a:lnTo>
                  <a:lnTo>
                    <a:pt x="2776" y="255"/>
                  </a:lnTo>
                  <a:lnTo>
                    <a:pt x="2768" y="255"/>
                  </a:lnTo>
                  <a:lnTo>
                    <a:pt x="2759" y="255"/>
                  </a:lnTo>
                  <a:lnTo>
                    <a:pt x="2751" y="253"/>
                  </a:lnTo>
                  <a:lnTo>
                    <a:pt x="2744" y="252"/>
                  </a:lnTo>
                  <a:lnTo>
                    <a:pt x="2736" y="250"/>
                  </a:lnTo>
                  <a:lnTo>
                    <a:pt x="2729" y="247"/>
                  </a:lnTo>
                  <a:lnTo>
                    <a:pt x="2723" y="244"/>
                  </a:lnTo>
                  <a:lnTo>
                    <a:pt x="2717" y="239"/>
                  </a:lnTo>
                  <a:lnTo>
                    <a:pt x="2711" y="234"/>
                  </a:lnTo>
                  <a:lnTo>
                    <a:pt x="2706" y="229"/>
                  </a:lnTo>
                  <a:lnTo>
                    <a:pt x="2703" y="223"/>
                  </a:lnTo>
                  <a:lnTo>
                    <a:pt x="2698" y="217"/>
                  </a:lnTo>
                  <a:lnTo>
                    <a:pt x="2696" y="209"/>
                  </a:lnTo>
                  <a:lnTo>
                    <a:pt x="2693" y="201"/>
                  </a:lnTo>
                  <a:lnTo>
                    <a:pt x="2692" y="193"/>
                  </a:lnTo>
                  <a:lnTo>
                    <a:pt x="2691" y="183"/>
                  </a:lnTo>
                  <a:lnTo>
                    <a:pt x="2691" y="174"/>
                  </a:lnTo>
                  <a:lnTo>
                    <a:pt x="2691" y="71"/>
                  </a:lnTo>
                  <a:lnTo>
                    <a:pt x="2743" y="71"/>
                  </a:lnTo>
                  <a:lnTo>
                    <a:pt x="2743" y="166"/>
                  </a:lnTo>
                  <a:lnTo>
                    <a:pt x="2744" y="176"/>
                  </a:lnTo>
                  <a:lnTo>
                    <a:pt x="2745" y="185"/>
                  </a:lnTo>
                  <a:lnTo>
                    <a:pt x="2748" y="192"/>
                  </a:lnTo>
                  <a:lnTo>
                    <a:pt x="2752" y="198"/>
                  </a:lnTo>
                  <a:lnTo>
                    <a:pt x="2758" y="204"/>
                  </a:lnTo>
                  <a:lnTo>
                    <a:pt x="2763" y="207"/>
                  </a:lnTo>
                  <a:lnTo>
                    <a:pt x="2771" y="209"/>
                  </a:lnTo>
                  <a:lnTo>
                    <a:pt x="2779" y="209"/>
                  </a:lnTo>
                  <a:lnTo>
                    <a:pt x="2789" y="209"/>
                  </a:lnTo>
                  <a:lnTo>
                    <a:pt x="2797" y="206"/>
                  </a:lnTo>
                  <a:lnTo>
                    <a:pt x="2804" y="203"/>
                  </a:lnTo>
                  <a:lnTo>
                    <a:pt x="2810" y="197"/>
                  </a:lnTo>
                  <a:lnTo>
                    <a:pt x="2815" y="191"/>
                  </a:lnTo>
                  <a:lnTo>
                    <a:pt x="2818" y="182"/>
                  </a:lnTo>
                  <a:lnTo>
                    <a:pt x="2821" y="172"/>
                  </a:lnTo>
                  <a:lnTo>
                    <a:pt x="2822" y="161"/>
                  </a:lnTo>
                  <a:lnTo>
                    <a:pt x="2822" y="71"/>
                  </a:lnTo>
                  <a:lnTo>
                    <a:pt x="2874" y="71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5086350" y="4505325"/>
              <a:ext cx="639763" cy="638175"/>
            </a:xfrm>
            <a:prstGeom prst="rect">
              <a:avLst/>
            </a:prstGeom>
            <a:solidFill>
              <a:srgbClr val="F3CB0A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5086350" y="4505325"/>
              <a:ext cx="639763" cy="638175"/>
            </a:xfrm>
            <a:custGeom>
              <a:rect b="b" l="l" r="r" t="t"/>
              <a:pathLst>
                <a:path extrusionOk="0" h="1207" w="1211">
                  <a:moveTo>
                    <a:pt x="0" y="0"/>
                  </a:moveTo>
                  <a:lnTo>
                    <a:pt x="1211" y="0"/>
                  </a:lnTo>
                  <a:lnTo>
                    <a:pt x="0" y="12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A13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5726113" y="4505325"/>
              <a:ext cx="641350" cy="638175"/>
            </a:xfrm>
            <a:prstGeom prst="rect">
              <a:avLst/>
            </a:prstGeom>
            <a:solidFill>
              <a:srgbClr val="8CA2A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18.png"/><Relationship Id="rId5" Type="http://schemas.openxmlformats.org/officeDocument/2006/relationships/image" Target="../media/image7.png"/><Relationship Id="rId6" Type="http://schemas.openxmlformats.org/officeDocument/2006/relationships/image" Target="../media/image10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 txBox="1"/>
          <p:nvPr>
            <p:ph type="title"/>
          </p:nvPr>
        </p:nvSpPr>
        <p:spPr>
          <a:xfrm>
            <a:off x="642910" y="1065600"/>
            <a:ext cx="7920000" cy="1500198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Концепты VueJS для backend разработчиков</a:t>
            </a:r>
            <a:endParaRPr/>
          </a:p>
        </p:txBody>
      </p:sp>
      <p:sp>
        <p:nvSpPr>
          <p:cNvPr id="116" name="Google Shape;116;p26"/>
          <p:cNvSpPr txBox="1"/>
          <p:nvPr>
            <p:ph idx="1" type="body"/>
          </p:nvPr>
        </p:nvSpPr>
        <p:spPr>
          <a:xfrm>
            <a:off x="642910" y="2768400"/>
            <a:ext cx="7920000" cy="696521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Сергей Рябенко, DevConfX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 txBox="1"/>
          <p:nvPr>
            <p:ph type="title"/>
          </p:nvPr>
        </p:nvSpPr>
        <p:spPr>
          <a:xfrm>
            <a:off x="428596" y="357172"/>
            <a:ext cx="8286808" cy="852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Frontend сегодня</a:t>
            </a:r>
            <a:endParaRPr/>
          </a:p>
        </p:txBody>
      </p:sp>
      <p:sp>
        <p:nvSpPr>
          <p:cNvPr id="123" name="Google Shape;123;p27"/>
          <p:cNvSpPr txBox="1"/>
          <p:nvPr>
            <p:ph idx="1" type="body"/>
          </p:nvPr>
        </p:nvSpPr>
        <p:spPr>
          <a:xfrm>
            <a:off x="428596" y="1268007"/>
            <a:ext cx="8286808" cy="2821048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>
            <a:noAutofit/>
          </a:bodyPr>
          <a:lstStyle/>
          <a:p>
            <a:pPr indent="0" lvl="0" marL="0" rtl="0" algn="l">
              <a:spcBef>
                <a:spcPts val="454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5675" y="1663876"/>
            <a:ext cx="2579890" cy="1004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4575" y="1149100"/>
            <a:ext cx="1721951" cy="1721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7047" y="2803225"/>
            <a:ext cx="638650" cy="47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67250" y="2667900"/>
            <a:ext cx="749275" cy="7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20975" y="1225700"/>
            <a:ext cx="2823075" cy="290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79318" y="2413851"/>
            <a:ext cx="1352605" cy="61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7"/>
          <p:cNvSpPr txBox="1"/>
          <p:nvPr/>
        </p:nvSpPr>
        <p:spPr>
          <a:xfrm>
            <a:off x="6126288" y="3281850"/>
            <a:ext cx="2823000" cy="10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FFFFFF"/>
                </a:solidFill>
                <a:highlight>
                  <a:srgbClr val="3C78D8"/>
                </a:highlight>
                <a:latin typeface="Trebuchet MS"/>
                <a:ea typeface="Trebuchet MS"/>
                <a:cs typeface="Trebuchet MS"/>
                <a:sym typeface="Trebuchet MS"/>
              </a:rPr>
              <a:t>HTML, CSS, JavaScript, Media</a:t>
            </a:r>
            <a:endParaRPr b="1" sz="2400">
              <a:solidFill>
                <a:srgbClr val="FFFFFF"/>
              </a:solidFill>
              <a:highlight>
                <a:srgbClr val="3C78D8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1" name="Google Shape;131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865680" y="3417174"/>
            <a:ext cx="914144" cy="47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114924" y="3478660"/>
            <a:ext cx="914150" cy="355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type="title"/>
          </p:nvPr>
        </p:nvSpPr>
        <p:spPr>
          <a:xfrm>
            <a:off x="428600" y="357174"/>
            <a:ext cx="8286900" cy="4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JavaScript сегодня</a:t>
            </a:r>
            <a:endParaRPr/>
          </a:p>
        </p:txBody>
      </p:sp>
      <p:sp>
        <p:nvSpPr>
          <p:cNvPr id="139" name="Google Shape;139;p28"/>
          <p:cNvSpPr txBox="1"/>
          <p:nvPr>
            <p:ph idx="1" type="body"/>
          </p:nvPr>
        </p:nvSpPr>
        <p:spPr>
          <a:xfrm>
            <a:off x="428596" y="1268007"/>
            <a:ext cx="8286900" cy="28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>
            <a:noAutofit/>
          </a:bodyPr>
          <a:lstStyle/>
          <a:p>
            <a:pPr indent="0" lvl="0" marL="0" rtl="0" algn="l">
              <a:spcBef>
                <a:spcPts val="454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54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40" name="Google Shape;140;p28"/>
          <p:cNvGraphicFramePr/>
          <p:nvPr/>
        </p:nvGraphicFramePr>
        <p:xfrm>
          <a:off x="428550" y="84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{6E3F18A3-481A-422F-ADA2-293DE894D801}</a:tableStyleId>
              </a:tblPr>
              <a:tblGrid>
                <a:gridCol w="3605775"/>
                <a:gridCol w="4681125"/>
              </a:tblGrid>
              <a:tr h="5758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454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class Foo /* extends Bar */ {</a:t>
                      </a:r>
                      <a:endParaRPr sz="11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454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constructor(a) { this._a = a; }</a:t>
                      </a:r>
                      <a:endParaRPr sz="11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454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}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var Foo = function Foo(a) {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_classCallCheck(this, Foo);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this._a = a;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};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672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doAsync(a).then(result =&gt; {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  this._a = result;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});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var _this = this;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doAsync(a).then(function (result) { 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_this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._a = result; });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33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this.lines.map(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line =&gt; line.split('')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);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this.lines.map(function (line) { 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return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line.split(''); });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5758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const foo = {a: 1}; const arr = [1, 2, 3, 4];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const bar = {...foo, b: [...arr, 5]};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bar = {"a":1,"b":[1,2,3,4,5]}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32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function foo(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{a, b}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) { const 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{c} = a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; }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function foo(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_ref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) {  var a = _ref.a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, 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b = _ref.b; var 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 = a.c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; }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const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string = 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`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some 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${string}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with 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${vars}`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var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string = some ".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concat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(string, " with ").</a:t>
                      </a:r>
                      <a:r>
                        <a:rPr b="1"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concat</a:t>
                      </a:r>
                      <a:r>
                        <a:rPr lang="ru" sz="11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(vars);</a:t>
                      </a:r>
                      <a:endParaRPr sz="11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type="title"/>
          </p:nvPr>
        </p:nvSpPr>
        <p:spPr>
          <a:xfrm>
            <a:off x="428596" y="357172"/>
            <a:ext cx="8286900" cy="8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Магия VueJS</a:t>
            </a:r>
            <a:endParaRPr/>
          </a:p>
        </p:txBody>
      </p:sp>
      <p:pic>
        <p:nvPicPr>
          <p:cNvPr id="147" name="Google Shape;14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0950" y="1414900"/>
            <a:ext cx="2702225" cy="27022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9"/>
          <p:cNvSpPr txBox="1"/>
          <p:nvPr/>
        </p:nvSpPr>
        <p:spPr>
          <a:xfrm rot="-2348135">
            <a:off x="1816947" y="1539485"/>
            <a:ext cx="1658857" cy="4463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Hello, {{ </a:t>
            </a:r>
            <a:r>
              <a:rPr b="1" lang="ru">
                <a:latin typeface="Trebuchet MS"/>
                <a:ea typeface="Trebuchet MS"/>
                <a:cs typeface="Trebuchet MS"/>
                <a:sym typeface="Trebuchet MS"/>
              </a:rPr>
              <a:t>name</a:t>
            </a: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 }}!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29"/>
          <p:cNvSpPr txBox="1"/>
          <p:nvPr/>
        </p:nvSpPr>
        <p:spPr>
          <a:xfrm rot="1783711">
            <a:off x="5334106" y="1553403"/>
            <a:ext cx="2083523" cy="4462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data: { name: </a:t>
            </a:r>
            <a:r>
              <a:rPr b="1" lang="ru">
                <a:latin typeface="Trebuchet MS"/>
                <a:ea typeface="Trebuchet MS"/>
                <a:cs typeface="Trebuchet MS"/>
                <a:sym typeface="Trebuchet MS"/>
              </a:rPr>
              <a:t>‘world’</a:t>
            </a: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 }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Google Shape;150;p29"/>
          <p:cNvSpPr/>
          <p:nvPr/>
        </p:nvSpPr>
        <p:spPr>
          <a:xfrm rot="1512913">
            <a:off x="2576893" y="2022487"/>
            <a:ext cx="973899" cy="48675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9"/>
          <p:cNvSpPr/>
          <p:nvPr/>
        </p:nvSpPr>
        <p:spPr>
          <a:xfrm flipH="1" rot="-1512913">
            <a:off x="5590168" y="2022487"/>
            <a:ext cx="973899" cy="48675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9"/>
          <p:cNvSpPr txBox="1"/>
          <p:nvPr/>
        </p:nvSpPr>
        <p:spPr>
          <a:xfrm>
            <a:off x="3454050" y="2190750"/>
            <a:ext cx="2235900" cy="8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highlight>
                  <a:srgbClr val="CFE2F3"/>
                </a:highlight>
                <a:latin typeface="Trebuchet MS"/>
                <a:ea typeface="Trebuchet MS"/>
                <a:cs typeface="Trebuchet MS"/>
                <a:sym typeface="Trebuchet MS"/>
              </a:rPr>
              <a:t> Magic.   </a:t>
            </a:r>
            <a:endParaRPr sz="4800">
              <a:highlight>
                <a:srgbClr val="CFE2F3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3" name="Google Shape;153;p29"/>
          <p:cNvSpPr txBox="1"/>
          <p:nvPr/>
        </p:nvSpPr>
        <p:spPr>
          <a:xfrm>
            <a:off x="3787640" y="3613756"/>
            <a:ext cx="1568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Trebuchet MS"/>
                <a:ea typeface="Trebuchet MS"/>
                <a:cs typeface="Trebuchet MS"/>
                <a:sym typeface="Trebuchet MS"/>
              </a:rPr>
              <a:t>Hello, world!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type="title"/>
          </p:nvPr>
        </p:nvSpPr>
        <p:spPr>
          <a:xfrm>
            <a:off x="428596" y="357172"/>
            <a:ext cx="8286900" cy="8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Virtual DOM</a:t>
            </a:r>
            <a:endParaRPr/>
          </a:p>
        </p:txBody>
      </p:sp>
      <p:sp>
        <p:nvSpPr>
          <p:cNvPr id="160" name="Google Shape;160;p30"/>
          <p:cNvSpPr txBox="1"/>
          <p:nvPr>
            <p:ph idx="1" type="body"/>
          </p:nvPr>
        </p:nvSpPr>
        <p:spPr>
          <a:xfrm>
            <a:off x="428596" y="1268007"/>
            <a:ext cx="8286900" cy="28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>
            <a:noAutofit/>
          </a:bodyPr>
          <a:lstStyle/>
          <a:p>
            <a:pPr indent="-317500" lvl="0" marL="457200" rtl="0" algn="l">
              <a:spcBef>
                <a:spcPts val="454"/>
              </a:spcBef>
              <a:spcAft>
                <a:spcPts val="0"/>
              </a:spcAft>
              <a:buSzPts val="1400"/>
              <a:buChar char="●"/>
            </a:pPr>
            <a:r>
              <a:rPr lang="ru"/>
              <a:t>Чистый JS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/>
              <a:t>Невероятно быстрый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/>
              <a:t>Управляет реальным DOM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/>
              <a:t>Не зависит от содержимого страницы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type="title"/>
          </p:nvPr>
        </p:nvSpPr>
        <p:spPr>
          <a:xfrm>
            <a:off x="428596" y="357172"/>
            <a:ext cx="8286900" cy="8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Состояние над содержимым</a:t>
            </a:r>
            <a:endParaRPr/>
          </a:p>
        </p:txBody>
      </p:sp>
      <p:pic>
        <p:nvPicPr>
          <p:cNvPr id="167" name="Google Shape;16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225" y="1399172"/>
            <a:ext cx="3025525" cy="2603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6146" y="1557525"/>
            <a:ext cx="2476379" cy="260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64450" y="1147125"/>
            <a:ext cx="1120925" cy="112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7800" y="878825"/>
            <a:ext cx="1120925" cy="112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428596" y="357172"/>
            <a:ext cx="8286900" cy="8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One way data flow</a:t>
            </a:r>
            <a:endParaRPr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428596" y="1268007"/>
            <a:ext cx="8286900" cy="28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>
            <a:noAutofit/>
          </a:bodyPr>
          <a:lstStyle/>
          <a:p>
            <a:pPr indent="0" lvl="0" marL="0" rtl="0" algn="l">
              <a:spcBef>
                <a:spcPts val="454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8" name="Google Shape;17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1225" y="2076050"/>
            <a:ext cx="3322226" cy="21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600" y="1268000"/>
            <a:ext cx="3512475" cy="14887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2"/>
          <p:cNvSpPr txBox="1"/>
          <p:nvPr/>
        </p:nvSpPr>
        <p:spPr>
          <a:xfrm>
            <a:off x="536550" y="2701275"/>
            <a:ext cx="3322200" cy="13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8899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Template actualized by Virtual DOM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78899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Data updated when onchange even fired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1" name="Google Shape;181;p32"/>
          <p:cNvSpPr txBox="1"/>
          <p:nvPr/>
        </p:nvSpPr>
        <p:spPr>
          <a:xfrm>
            <a:off x="4907350" y="1003500"/>
            <a:ext cx="3322200" cy="13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8899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Data passed as read only props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78899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Event notifies parent about data change (intent)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78899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Once data modified prop is updated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type="title"/>
          </p:nvPr>
        </p:nvSpPr>
        <p:spPr>
          <a:xfrm>
            <a:off x="428596" y="357172"/>
            <a:ext cx="8286900" cy="8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25" lIns="81625" spcFirstLastPara="1" rIns="81625" wrap="square" tIns="42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Связка с бэкэндом</a:t>
            </a:r>
            <a:endParaRPr/>
          </a:p>
        </p:txBody>
      </p:sp>
      <p:sp>
        <p:nvSpPr>
          <p:cNvPr id="188" name="Google Shape;188;p33"/>
          <p:cNvSpPr txBox="1"/>
          <p:nvPr>
            <p:ph idx="1" type="body"/>
          </p:nvPr>
        </p:nvSpPr>
        <p:spPr>
          <a:xfrm>
            <a:off x="428596" y="1268007"/>
            <a:ext cx="8286900" cy="28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25" lIns="81625" spcFirstLastPara="1" rIns="81625" wrap="square" tIns="42425">
            <a:noAutofit/>
          </a:bodyPr>
          <a:lstStyle/>
          <a:p>
            <a:pPr indent="0" lvl="0" marL="0" rtl="0" algn="l">
              <a:spcBef>
                <a:spcPts val="454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3"/>
          <p:cNvSpPr txBox="1"/>
          <p:nvPr/>
        </p:nvSpPr>
        <p:spPr>
          <a:xfrm>
            <a:off x="777075" y="2386725"/>
            <a:ext cx="2673600" cy="12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2 репозитория (PR, Review)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2+ домена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CORS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Деплой усложняется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Два состояния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0" name="Google Shape;19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600" y="1268000"/>
            <a:ext cx="2992803" cy="1043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5250" y="1268000"/>
            <a:ext cx="1225550" cy="15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33"/>
          <p:cNvSpPr txBox="1"/>
          <p:nvPr/>
        </p:nvSpPr>
        <p:spPr>
          <a:xfrm>
            <a:off x="5201125" y="2738275"/>
            <a:ext cx="3207900" cy="14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1</a:t>
            </a: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 репозиторий (PR, Review)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0+ доменов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No CORS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Простой деплой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84150" lvl="0" marL="179999" rtl="0" algn="l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Char char="●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Управление состоянием фронта с бэкэнда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Devconf">
      <a:dk1>
        <a:srgbClr val="000000"/>
      </a:dk1>
      <a:lt1>
        <a:srgbClr val="FFFFFF"/>
      </a:lt1>
      <a:dk2>
        <a:srgbClr val="000000"/>
      </a:dk2>
      <a:lt2>
        <a:srgbClr val="8CA2AF"/>
      </a:lt2>
      <a:accent1>
        <a:srgbClr val="1459B6"/>
      </a:accent1>
      <a:accent2>
        <a:srgbClr val="1D8EE0"/>
      </a:accent2>
      <a:accent3>
        <a:srgbClr val="F2CB09"/>
      </a:accent3>
      <a:accent4>
        <a:srgbClr val="BD2325"/>
      </a:accent4>
      <a:accent5>
        <a:srgbClr val="469D27"/>
      </a:accent5>
      <a:accent6>
        <a:srgbClr val="F29400"/>
      </a:accent6>
      <a:hlink>
        <a:srgbClr val="1D8EE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