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56" r:id="rId2"/>
    <p:sldId id="274" r:id="rId3"/>
    <p:sldId id="28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57" r:id="rId13"/>
    <p:sldId id="259" r:id="rId14"/>
    <p:sldId id="260" r:id="rId15"/>
    <p:sldId id="261" r:id="rId16"/>
    <p:sldId id="262" r:id="rId17"/>
    <p:sldId id="264" r:id="rId18"/>
    <p:sldId id="271" r:id="rId19"/>
    <p:sldId id="270" r:id="rId20"/>
    <p:sldId id="272" r:id="rId21"/>
    <p:sldId id="273" r:id="rId22"/>
    <p:sldId id="283" r:id="rId23"/>
  </p:sldIdLst>
  <p:sldSz cx="9144000" cy="5143500" type="screen16x9"/>
  <p:notesSz cx="6858000" cy="9144000"/>
  <p:defaultTextStyle>
    <a:defPPr>
      <a:defRPr lang="en-GB"/>
    </a:defPPr>
    <a:lvl1pPr algn="l" defTabSz="407482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673856" indent="-259175" algn="l" defTabSz="407482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036701" indent="-207340" algn="l" defTabSz="407482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451381" indent="-207340" algn="l" defTabSz="407482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1866062" indent="-207340" algn="l" defTabSz="407482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073402" algn="l" defTabSz="829361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488082" algn="l" defTabSz="829361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2902763" algn="l" defTabSz="829361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317443" algn="l" defTabSz="829361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9">
          <p15:clr>
            <a:srgbClr val="A4A3A4"/>
          </p15:clr>
        </p15:guide>
        <p15:guide id="2" pos="2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F32269-24CD-BB4F-99F3-B351C4EDB4E8}" v="11" dt="2019-06-20T20:46:33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0"/>
    <p:restoredTop sz="94670"/>
  </p:normalViewPr>
  <p:slideViewPr>
    <p:cSldViewPr>
      <p:cViewPr varScale="1">
        <p:scale>
          <a:sx n="145" d="100"/>
          <a:sy n="145" d="100"/>
        </p:scale>
        <p:origin x="936" y="184"/>
      </p:cViewPr>
      <p:guideLst>
        <p:guide orient="horz" pos="1959"/>
        <p:guide pos="261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дрей Юмашев" userId="bd7176750802cda6" providerId="LiveId" clId="{A9F32269-24CD-BB4F-99F3-B351C4EDB4E8}"/>
    <pc:docChg chg="custSel addSld modSld">
      <pc:chgData name="Андрей Юмашев" userId="bd7176750802cda6" providerId="LiveId" clId="{A9F32269-24CD-BB4F-99F3-B351C4EDB4E8}" dt="2019-06-21T03:40:19.080" v="1845" actId="20577"/>
      <pc:docMkLst>
        <pc:docMk/>
      </pc:docMkLst>
      <pc:sldChg chg="modSp">
        <pc:chgData name="Андрей Юмашев" userId="bd7176750802cda6" providerId="LiveId" clId="{A9F32269-24CD-BB4F-99F3-B351C4EDB4E8}" dt="2019-06-21T03:40:19.080" v="1845" actId="20577"/>
        <pc:sldMkLst>
          <pc:docMk/>
          <pc:sldMk cId="2018496201" sldId="260"/>
        </pc:sldMkLst>
        <pc:spChg chg="mod">
          <ac:chgData name="Андрей Юмашев" userId="bd7176750802cda6" providerId="LiveId" clId="{A9F32269-24CD-BB4F-99F3-B351C4EDB4E8}" dt="2019-06-21T03:40:19.080" v="1845" actId="20577"/>
          <ac:spMkLst>
            <pc:docMk/>
            <pc:sldMk cId="2018496201" sldId="260"/>
            <ac:spMk id="4098" creationId="{00000000-0000-0000-0000-000000000000}"/>
          </ac:spMkLst>
        </pc:spChg>
      </pc:sldChg>
      <pc:sldChg chg="modSp">
        <pc:chgData name="Андрей Юмашев" userId="bd7176750802cda6" providerId="LiveId" clId="{A9F32269-24CD-BB4F-99F3-B351C4EDB4E8}" dt="2019-06-20T20:46:37.157" v="1798" actId="14100"/>
        <pc:sldMkLst>
          <pc:docMk/>
          <pc:sldMk cId="3563572942" sldId="273"/>
        </pc:sldMkLst>
        <pc:spChg chg="mod">
          <ac:chgData name="Андрей Юмашев" userId="bd7176750802cda6" providerId="LiveId" clId="{A9F32269-24CD-BB4F-99F3-B351C4EDB4E8}" dt="2019-06-20T20:46:37.157" v="1798" actId="14100"/>
          <ac:spMkLst>
            <pc:docMk/>
            <pc:sldMk cId="3563572942" sldId="273"/>
            <ac:spMk id="4098" creationId="{00000000-0000-0000-0000-000000000000}"/>
          </ac:spMkLst>
        </pc:spChg>
      </pc:sldChg>
      <pc:sldChg chg="modSp">
        <pc:chgData name="Андрей Юмашев" userId="bd7176750802cda6" providerId="LiveId" clId="{A9F32269-24CD-BB4F-99F3-B351C4EDB4E8}" dt="2019-06-20T20:43:12.689" v="1708" actId="20577"/>
        <pc:sldMkLst>
          <pc:docMk/>
          <pc:sldMk cId="492445922" sldId="274"/>
        </pc:sldMkLst>
        <pc:spChg chg="mod">
          <ac:chgData name="Андрей Юмашев" userId="bd7176750802cda6" providerId="LiveId" clId="{A9F32269-24CD-BB4F-99F3-B351C4EDB4E8}" dt="2019-06-20T20:38:09.685" v="1280" actId="20577"/>
          <ac:spMkLst>
            <pc:docMk/>
            <pc:sldMk cId="492445922" sldId="274"/>
            <ac:spMk id="4097" creationId="{00000000-0000-0000-0000-000000000000}"/>
          </ac:spMkLst>
        </pc:spChg>
        <pc:spChg chg="mod">
          <ac:chgData name="Андрей Юмашев" userId="bd7176750802cda6" providerId="LiveId" clId="{A9F32269-24CD-BB4F-99F3-B351C4EDB4E8}" dt="2019-06-20T20:43:12.689" v="1708" actId="20577"/>
          <ac:spMkLst>
            <pc:docMk/>
            <pc:sldMk cId="492445922" sldId="274"/>
            <ac:spMk id="4098" creationId="{00000000-0000-0000-0000-000000000000}"/>
          </ac:spMkLst>
        </pc:spChg>
      </pc:sldChg>
      <pc:sldChg chg="modSp">
        <pc:chgData name="Андрей Юмашев" userId="bd7176750802cda6" providerId="LiveId" clId="{A9F32269-24CD-BB4F-99F3-B351C4EDB4E8}" dt="2019-06-20T20:41:00.350" v="1540" actId="20577"/>
        <pc:sldMkLst>
          <pc:docMk/>
          <pc:sldMk cId="2950497380" sldId="275"/>
        </pc:sldMkLst>
        <pc:spChg chg="mod">
          <ac:chgData name="Андрей Юмашев" userId="bd7176750802cda6" providerId="LiveId" clId="{A9F32269-24CD-BB4F-99F3-B351C4EDB4E8}" dt="2019-06-20T20:41:00.350" v="1540" actId="20577"/>
          <ac:spMkLst>
            <pc:docMk/>
            <pc:sldMk cId="2950497380" sldId="275"/>
            <ac:spMk id="4098" creationId="{00000000-0000-0000-0000-000000000000}"/>
          </ac:spMkLst>
        </pc:spChg>
      </pc:sldChg>
      <pc:sldChg chg="modSp add">
        <pc:chgData name="Андрей Юмашев" userId="bd7176750802cda6" providerId="LiveId" clId="{A9F32269-24CD-BB4F-99F3-B351C4EDB4E8}" dt="2019-06-20T20:26:45.286" v="773" actId="20577"/>
        <pc:sldMkLst>
          <pc:docMk/>
          <pc:sldMk cId="4280633857" sldId="281"/>
        </pc:sldMkLst>
        <pc:spChg chg="mod">
          <ac:chgData name="Андрей Юмашев" userId="bd7176750802cda6" providerId="LiveId" clId="{A9F32269-24CD-BB4F-99F3-B351C4EDB4E8}" dt="2019-06-20T20:19:36.180" v="9" actId="20577"/>
          <ac:spMkLst>
            <pc:docMk/>
            <pc:sldMk cId="4280633857" sldId="281"/>
            <ac:spMk id="4097" creationId="{00000000-0000-0000-0000-000000000000}"/>
          </ac:spMkLst>
        </pc:spChg>
        <pc:spChg chg="mod">
          <ac:chgData name="Андрей Юмашев" userId="bd7176750802cda6" providerId="LiveId" clId="{A9F32269-24CD-BB4F-99F3-B351C4EDB4E8}" dt="2019-06-20T20:26:45.286" v="773" actId="20577"/>
          <ac:spMkLst>
            <pc:docMk/>
            <pc:sldMk cId="4280633857" sldId="281"/>
            <ac:spMk id="4098" creationId="{00000000-0000-0000-0000-000000000000}"/>
          </ac:spMkLst>
        </pc:spChg>
      </pc:sldChg>
      <pc:sldChg chg="modSp add">
        <pc:chgData name="Андрей Юмашев" userId="bd7176750802cda6" providerId="LiveId" clId="{A9F32269-24CD-BB4F-99F3-B351C4EDB4E8}" dt="2019-06-20T20:30:24.255" v="994" actId="20577"/>
        <pc:sldMkLst>
          <pc:docMk/>
          <pc:sldMk cId="2351350763" sldId="282"/>
        </pc:sldMkLst>
        <pc:spChg chg="mod">
          <ac:chgData name="Андрей Юмашев" userId="bd7176750802cda6" providerId="LiveId" clId="{A9F32269-24CD-BB4F-99F3-B351C4EDB4E8}" dt="2019-06-20T20:30:24.255" v="994" actId="20577"/>
          <ac:spMkLst>
            <pc:docMk/>
            <pc:sldMk cId="2351350763" sldId="282"/>
            <ac:spMk id="4098" creationId="{00000000-0000-0000-0000-000000000000}"/>
          </ac:spMkLst>
        </pc:spChg>
      </pc:sldChg>
      <pc:sldChg chg="modSp add">
        <pc:chgData name="Андрей Юмашев" userId="bd7176750802cda6" providerId="LiveId" clId="{A9F32269-24CD-BB4F-99F3-B351C4EDB4E8}" dt="2019-06-20T20:32:25.630" v="1234" actId="20577"/>
        <pc:sldMkLst>
          <pc:docMk/>
          <pc:sldMk cId="2367805110" sldId="283"/>
        </pc:sldMkLst>
        <pc:spChg chg="mod">
          <ac:chgData name="Андрей Юмашев" userId="bd7176750802cda6" providerId="LiveId" clId="{A9F32269-24CD-BB4F-99F3-B351C4EDB4E8}" dt="2019-06-20T20:31:39.613" v="1200" actId="20577"/>
          <ac:spMkLst>
            <pc:docMk/>
            <pc:sldMk cId="2367805110" sldId="283"/>
            <ac:spMk id="4097" creationId="{00000000-0000-0000-0000-000000000000}"/>
          </ac:spMkLst>
        </pc:spChg>
        <pc:spChg chg="mod">
          <ac:chgData name="Андрей Юмашев" userId="bd7176750802cda6" providerId="LiveId" clId="{A9F32269-24CD-BB4F-99F3-B351C4EDB4E8}" dt="2019-06-20T20:32:25.630" v="1234" actId="20577"/>
          <ac:spMkLst>
            <pc:docMk/>
            <pc:sldMk cId="2367805110" sldId="283"/>
            <ac:spMk id="4098" creationId="{00000000-0000-0000-0000-000000000000}"/>
          </ac:spMkLst>
        </pc:spChg>
      </pc:sldChg>
      <pc:sldChg chg="modSp add">
        <pc:chgData name="Андрей Юмашев" userId="bd7176750802cda6" providerId="LiveId" clId="{A9F32269-24CD-BB4F-99F3-B351C4EDB4E8}" dt="2019-06-20T20:40:46.853" v="1530" actId="20577"/>
        <pc:sldMkLst>
          <pc:docMk/>
          <pc:sldMk cId="1530884508" sldId="284"/>
        </pc:sldMkLst>
        <pc:spChg chg="mod">
          <ac:chgData name="Андрей Юмашев" userId="bd7176750802cda6" providerId="LiveId" clId="{A9F32269-24CD-BB4F-99F3-B351C4EDB4E8}" dt="2019-06-20T20:40:46.853" v="1530" actId="20577"/>
          <ac:spMkLst>
            <pc:docMk/>
            <pc:sldMk cId="1530884508" sldId="284"/>
            <ac:spMk id="409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7038" cy="452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685800"/>
            <a:ext cx="6084888" cy="34242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7038" cy="452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fld id="{747F89A1-7574-43FC-BE80-25B83A16E92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0748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673856" indent="-259175" algn="l" defTabSz="40748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036701" indent="-207340" algn="l" defTabSz="40748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451381" indent="-207340" algn="l" defTabSz="40748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1866062" indent="-207340" algn="l" defTabSz="40748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D14663-94B1-48B5-A2C3-72BB940B3FB6}" type="slidenum">
              <a:rPr lang="ru-RU"/>
              <a:pPr/>
              <a:t>1</a:t>
            </a:fld>
            <a:endParaRPr lang="ru-RU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10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899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11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44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12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13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62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14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49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15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382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16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820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17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07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18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533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19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221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2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953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20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2831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21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1082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22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435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3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41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4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387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5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751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6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642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7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11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8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885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C976DE-24DE-4C74-B504-9BF9EDC56F24}" type="slidenum">
              <a:rPr lang="ru-RU"/>
              <a:pPr/>
              <a:t>9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28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аблон презентации edit (v16).wmf"/>
          <p:cNvPicPr preferRelativeResize="0"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8"/>
            <a:ext cx="9180000" cy="5151600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42910" y="1065600"/>
            <a:ext cx="7920000" cy="1500198"/>
          </a:xfrm>
        </p:spPr>
        <p:txBody>
          <a:bodyPr anchor="t"/>
          <a:lstStyle>
            <a:lvl1pPr>
              <a:defRPr sz="31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>
          <a:xfrm>
            <a:off x="642910" y="2768400"/>
            <a:ext cx="7920000" cy="696521"/>
          </a:xfr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5440" y="205913"/>
            <a:ext cx="2056320" cy="438320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0" y="205913"/>
            <a:ext cx="6030720" cy="43832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0" y="808466"/>
            <a:ext cx="8225280" cy="852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3304685"/>
            <a:ext cx="7771680" cy="102236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180084"/>
            <a:ext cx="7771680" cy="1124601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80" indent="0">
              <a:buNone/>
              <a:defRPr sz="1600"/>
            </a:lvl2pPr>
            <a:lvl3pPr marL="829361" indent="0">
              <a:buNone/>
              <a:defRPr sz="1500"/>
            </a:lvl3pPr>
            <a:lvl4pPr marL="1244041" indent="0">
              <a:buNone/>
              <a:defRPr sz="1300"/>
            </a:lvl4pPr>
            <a:lvl5pPr marL="1658722" indent="0">
              <a:buNone/>
              <a:defRPr sz="1300"/>
            </a:lvl5pPr>
            <a:lvl6pPr marL="2073402" indent="0">
              <a:buNone/>
              <a:defRPr sz="1300"/>
            </a:lvl6pPr>
            <a:lvl7pPr marL="2488082" indent="0">
              <a:buNone/>
              <a:defRPr sz="1300"/>
            </a:lvl7pPr>
            <a:lvl8pPr marL="2902763" indent="0">
              <a:buNone/>
              <a:defRPr sz="1300"/>
            </a:lvl8pPr>
            <a:lvl9pPr marL="3317443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199480"/>
            <a:ext cx="4043520" cy="338964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0" y="1199480"/>
            <a:ext cx="4043520" cy="338964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05913"/>
            <a:ext cx="8229600" cy="85677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151961"/>
            <a:ext cx="4039200" cy="47950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0" indent="0">
              <a:buNone/>
              <a:defRPr sz="1800" b="1"/>
            </a:lvl2pPr>
            <a:lvl3pPr marL="829361" indent="0">
              <a:buNone/>
              <a:defRPr sz="1600" b="1"/>
            </a:lvl3pPr>
            <a:lvl4pPr marL="1244041" indent="0">
              <a:buNone/>
              <a:defRPr sz="1500" b="1"/>
            </a:lvl4pPr>
            <a:lvl5pPr marL="1658722" indent="0">
              <a:buNone/>
              <a:defRPr sz="1500" b="1"/>
            </a:lvl5pPr>
            <a:lvl6pPr marL="2073402" indent="0">
              <a:buNone/>
              <a:defRPr sz="1500" b="1"/>
            </a:lvl6pPr>
            <a:lvl7pPr marL="2488082" indent="0">
              <a:buNone/>
              <a:defRPr sz="1500" b="1"/>
            </a:lvl7pPr>
            <a:lvl8pPr marL="2902763" indent="0">
              <a:buNone/>
              <a:defRPr sz="1500" b="1"/>
            </a:lvl8pPr>
            <a:lvl9pPr marL="3317443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1631465"/>
            <a:ext cx="4039200" cy="296341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151961"/>
            <a:ext cx="4042080" cy="47950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0" indent="0">
              <a:buNone/>
              <a:defRPr sz="1800" b="1"/>
            </a:lvl2pPr>
            <a:lvl3pPr marL="829361" indent="0">
              <a:buNone/>
              <a:defRPr sz="1600" b="1"/>
            </a:lvl3pPr>
            <a:lvl4pPr marL="1244041" indent="0">
              <a:buNone/>
              <a:defRPr sz="1500" b="1"/>
            </a:lvl4pPr>
            <a:lvl5pPr marL="1658722" indent="0">
              <a:buNone/>
              <a:defRPr sz="1500" b="1"/>
            </a:lvl5pPr>
            <a:lvl6pPr marL="2073402" indent="0">
              <a:buNone/>
              <a:defRPr sz="1500" b="1"/>
            </a:lvl6pPr>
            <a:lvl7pPr marL="2488082" indent="0">
              <a:buNone/>
              <a:defRPr sz="1500" b="1"/>
            </a:lvl7pPr>
            <a:lvl8pPr marL="2902763" indent="0">
              <a:buNone/>
              <a:defRPr sz="1500" b="1"/>
            </a:lvl8pPr>
            <a:lvl9pPr marL="3317443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1631465"/>
            <a:ext cx="4042080" cy="296341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04473"/>
            <a:ext cx="3008160" cy="87117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04473"/>
            <a:ext cx="5112000" cy="439040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075643"/>
            <a:ext cx="3008160" cy="3519237"/>
          </a:xfrm>
        </p:spPr>
        <p:txBody>
          <a:bodyPr/>
          <a:lstStyle>
            <a:lvl1pPr marL="0" indent="0">
              <a:buNone/>
              <a:defRPr sz="1300"/>
            </a:lvl1pPr>
            <a:lvl2pPr marL="414680" indent="0">
              <a:buNone/>
              <a:defRPr sz="1100"/>
            </a:lvl2pPr>
            <a:lvl3pPr marL="829361" indent="0">
              <a:buNone/>
              <a:defRPr sz="900"/>
            </a:lvl3pPr>
            <a:lvl4pPr marL="1244041" indent="0">
              <a:buNone/>
              <a:defRPr sz="800"/>
            </a:lvl4pPr>
            <a:lvl5pPr marL="1658722" indent="0">
              <a:buNone/>
              <a:defRPr sz="800"/>
            </a:lvl5pPr>
            <a:lvl6pPr marL="2073402" indent="0">
              <a:buNone/>
              <a:defRPr sz="800"/>
            </a:lvl6pPr>
            <a:lvl7pPr marL="2488082" indent="0">
              <a:buNone/>
              <a:defRPr sz="800"/>
            </a:lvl7pPr>
            <a:lvl8pPr marL="2902763" indent="0">
              <a:buNone/>
              <a:defRPr sz="800"/>
            </a:lvl8pPr>
            <a:lvl9pPr marL="3317443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3599875"/>
            <a:ext cx="5486400" cy="4262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459344"/>
            <a:ext cx="5486400" cy="3085812"/>
          </a:xfrm>
        </p:spPr>
        <p:txBody>
          <a:bodyPr/>
          <a:lstStyle>
            <a:lvl1pPr marL="0" indent="0">
              <a:buNone/>
              <a:defRPr sz="2900"/>
            </a:lvl1pPr>
            <a:lvl2pPr marL="414680" indent="0">
              <a:buNone/>
              <a:defRPr sz="2500"/>
            </a:lvl2pPr>
            <a:lvl3pPr marL="829361" indent="0">
              <a:buNone/>
              <a:defRPr sz="2200"/>
            </a:lvl3pPr>
            <a:lvl4pPr marL="1244041" indent="0">
              <a:buNone/>
              <a:defRPr sz="1800"/>
            </a:lvl4pPr>
            <a:lvl5pPr marL="1658722" indent="0">
              <a:buNone/>
              <a:defRPr sz="1800"/>
            </a:lvl5pPr>
            <a:lvl6pPr marL="2073402" indent="0">
              <a:buNone/>
              <a:defRPr sz="1800"/>
            </a:lvl6pPr>
            <a:lvl7pPr marL="2488082" indent="0">
              <a:buNone/>
              <a:defRPr sz="1800"/>
            </a:lvl7pPr>
            <a:lvl8pPr marL="2902763" indent="0">
              <a:buNone/>
              <a:defRPr sz="1800"/>
            </a:lvl8pPr>
            <a:lvl9pPr marL="3317443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4026101"/>
            <a:ext cx="5486400" cy="603339"/>
          </a:xfrm>
        </p:spPr>
        <p:txBody>
          <a:bodyPr/>
          <a:lstStyle>
            <a:lvl1pPr marL="0" indent="0">
              <a:buNone/>
              <a:defRPr sz="1300"/>
            </a:lvl1pPr>
            <a:lvl2pPr marL="414680" indent="0">
              <a:buNone/>
              <a:defRPr sz="1100"/>
            </a:lvl2pPr>
            <a:lvl3pPr marL="829361" indent="0">
              <a:buNone/>
              <a:defRPr sz="900"/>
            </a:lvl3pPr>
            <a:lvl4pPr marL="1244041" indent="0">
              <a:buNone/>
              <a:defRPr sz="800"/>
            </a:lvl4pPr>
            <a:lvl5pPr marL="1658722" indent="0">
              <a:buNone/>
              <a:defRPr sz="800"/>
            </a:lvl5pPr>
            <a:lvl6pPr marL="2073402" indent="0">
              <a:buNone/>
              <a:defRPr sz="800"/>
            </a:lvl6pPr>
            <a:lvl7pPr marL="2488082" indent="0">
              <a:buNone/>
              <a:defRPr sz="800"/>
            </a:lvl7pPr>
            <a:lvl8pPr marL="2902763" indent="0">
              <a:buNone/>
              <a:defRPr sz="800"/>
            </a:lvl8pPr>
            <a:lvl9pPr marL="3317443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28596" y="357172"/>
            <a:ext cx="8286808" cy="852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81630" tIns="42448" rIns="81630" bIns="424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596" y="1268007"/>
            <a:ext cx="8286808" cy="282104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81630" tIns="42448" rIns="81630" bIns="42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</p:txBody>
      </p:sp>
      <p:sp>
        <p:nvSpPr>
          <p:cNvPr id="4" name="AutoShape 4"/>
          <p:cNvSpPr>
            <a:spLocks noChangeAspect="1" noChangeArrowheads="1" noTextEdit="1"/>
          </p:cNvSpPr>
          <p:nvPr userDrawn="1"/>
        </p:nvSpPr>
        <p:spPr bwMode="auto">
          <a:xfrm>
            <a:off x="-25400" y="-1588"/>
            <a:ext cx="91694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9" name="Группа 28"/>
          <p:cNvGrpSpPr/>
          <p:nvPr userDrawn="1"/>
        </p:nvGrpSpPr>
        <p:grpSpPr>
          <a:xfrm>
            <a:off x="0" y="4500577"/>
            <a:ext cx="9144001" cy="642942"/>
            <a:chOff x="-25400" y="4505325"/>
            <a:chExt cx="9169401" cy="638175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auto">
            <a:xfrm>
              <a:off x="-25400" y="4505325"/>
              <a:ext cx="5111750" cy="638175"/>
            </a:xfrm>
            <a:prstGeom prst="rect">
              <a:avLst/>
            </a:prstGeom>
            <a:solidFill>
              <a:srgbClr val="1459B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Rectangle 8"/>
            <p:cNvSpPr>
              <a:spLocks noChangeArrowheads="1"/>
            </p:cNvSpPr>
            <p:nvPr userDrawn="1"/>
          </p:nvSpPr>
          <p:spPr bwMode="auto">
            <a:xfrm>
              <a:off x="6951663" y="4505325"/>
              <a:ext cx="2192338" cy="638175"/>
            </a:xfrm>
            <a:prstGeom prst="rect">
              <a:avLst/>
            </a:prstGeom>
            <a:solidFill>
              <a:srgbClr val="1459B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auto">
            <a:xfrm>
              <a:off x="6367463" y="4505325"/>
              <a:ext cx="639763" cy="638175"/>
            </a:xfrm>
            <a:prstGeom prst="rect">
              <a:avLst/>
            </a:prstGeom>
            <a:solidFill>
              <a:srgbClr val="1D8EE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6686550" y="4505325"/>
              <a:ext cx="320675" cy="638175"/>
            </a:xfrm>
            <a:custGeom>
              <a:avLst/>
              <a:gdLst/>
              <a:ahLst/>
              <a:cxnLst>
                <a:cxn ang="0">
                  <a:pos x="0" y="1207"/>
                </a:cxn>
                <a:cxn ang="0">
                  <a:pos x="0" y="603"/>
                </a:cxn>
                <a:cxn ang="0">
                  <a:pos x="0" y="0"/>
                </a:cxn>
                <a:cxn ang="0">
                  <a:pos x="606" y="603"/>
                </a:cxn>
                <a:cxn ang="0">
                  <a:pos x="606" y="603"/>
                </a:cxn>
                <a:cxn ang="0">
                  <a:pos x="606" y="603"/>
                </a:cxn>
                <a:cxn ang="0">
                  <a:pos x="0" y="1207"/>
                </a:cxn>
              </a:cxnLst>
              <a:rect l="0" t="0" r="r" b="b"/>
              <a:pathLst>
                <a:path w="606" h="1207">
                  <a:moveTo>
                    <a:pt x="0" y="1207"/>
                  </a:moveTo>
                  <a:lnTo>
                    <a:pt x="0" y="603"/>
                  </a:lnTo>
                  <a:lnTo>
                    <a:pt x="0" y="0"/>
                  </a:lnTo>
                  <a:lnTo>
                    <a:pt x="606" y="603"/>
                  </a:lnTo>
                  <a:lnTo>
                    <a:pt x="606" y="603"/>
                  </a:lnTo>
                  <a:lnTo>
                    <a:pt x="606" y="603"/>
                  </a:lnTo>
                  <a:lnTo>
                    <a:pt x="0" y="1207"/>
                  </a:lnTo>
                  <a:close/>
                </a:path>
              </a:pathLst>
            </a:custGeom>
            <a:solidFill>
              <a:srgbClr val="1459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6367463" y="4505325"/>
              <a:ext cx="319088" cy="638175"/>
            </a:xfrm>
            <a:custGeom>
              <a:avLst/>
              <a:gdLst/>
              <a:ahLst/>
              <a:cxnLst>
                <a:cxn ang="0">
                  <a:pos x="0" y="1207"/>
                </a:cxn>
                <a:cxn ang="0">
                  <a:pos x="0" y="603"/>
                </a:cxn>
                <a:cxn ang="0">
                  <a:pos x="0" y="0"/>
                </a:cxn>
                <a:cxn ang="0">
                  <a:pos x="605" y="603"/>
                </a:cxn>
                <a:cxn ang="0">
                  <a:pos x="0" y="1207"/>
                </a:cxn>
              </a:cxnLst>
              <a:rect l="0" t="0" r="r" b="b"/>
              <a:pathLst>
                <a:path w="605" h="1207">
                  <a:moveTo>
                    <a:pt x="0" y="1207"/>
                  </a:moveTo>
                  <a:lnTo>
                    <a:pt x="0" y="603"/>
                  </a:lnTo>
                  <a:lnTo>
                    <a:pt x="0" y="0"/>
                  </a:lnTo>
                  <a:lnTo>
                    <a:pt x="605" y="603"/>
                  </a:lnTo>
                  <a:lnTo>
                    <a:pt x="0" y="1207"/>
                  </a:lnTo>
                  <a:close/>
                </a:path>
              </a:pathLst>
            </a:custGeom>
            <a:solidFill>
              <a:srgbClr val="1459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523875" y="4738687"/>
              <a:ext cx="200025" cy="230188"/>
            </a:xfrm>
            <a:custGeom>
              <a:avLst/>
              <a:gdLst/>
              <a:ahLst/>
              <a:cxnLst>
                <a:cxn ang="0">
                  <a:pos x="147" y="284"/>
                </a:cxn>
                <a:cxn ang="0">
                  <a:pos x="162" y="317"/>
                </a:cxn>
                <a:cxn ang="0">
                  <a:pos x="184" y="332"/>
                </a:cxn>
                <a:cxn ang="0">
                  <a:pos x="205" y="337"/>
                </a:cxn>
                <a:cxn ang="0">
                  <a:pos x="239" y="334"/>
                </a:cxn>
                <a:cxn ang="0">
                  <a:pos x="282" y="320"/>
                </a:cxn>
                <a:cxn ang="0">
                  <a:pos x="321" y="295"/>
                </a:cxn>
                <a:cxn ang="0">
                  <a:pos x="349" y="394"/>
                </a:cxn>
                <a:cxn ang="0">
                  <a:pos x="313" y="414"/>
                </a:cxn>
                <a:cxn ang="0">
                  <a:pos x="279" y="426"/>
                </a:cxn>
                <a:cxn ang="0">
                  <a:pos x="221" y="434"/>
                </a:cxn>
                <a:cxn ang="0">
                  <a:pos x="173" y="433"/>
                </a:cxn>
                <a:cxn ang="0">
                  <a:pos x="119" y="420"/>
                </a:cxn>
                <a:cxn ang="0">
                  <a:pos x="82" y="402"/>
                </a:cxn>
                <a:cxn ang="0">
                  <a:pos x="56" y="380"/>
                </a:cxn>
                <a:cxn ang="0">
                  <a:pos x="33" y="352"/>
                </a:cxn>
                <a:cxn ang="0">
                  <a:pos x="18" y="322"/>
                </a:cxn>
                <a:cxn ang="0">
                  <a:pos x="7" y="289"/>
                </a:cxn>
                <a:cxn ang="0">
                  <a:pos x="1" y="243"/>
                </a:cxn>
                <a:cxn ang="0">
                  <a:pos x="3" y="175"/>
                </a:cxn>
                <a:cxn ang="0">
                  <a:pos x="15" y="122"/>
                </a:cxn>
                <a:cxn ang="0">
                  <a:pos x="27" y="93"/>
                </a:cxn>
                <a:cxn ang="0">
                  <a:pos x="45" y="66"/>
                </a:cxn>
                <a:cxn ang="0">
                  <a:pos x="70" y="40"/>
                </a:cxn>
                <a:cxn ang="0">
                  <a:pos x="98" y="22"/>
                </a:cxn>
                <a:cxn ang="0">
                  <a:pos x="127" y="9"/>
                </a:cxn>
                <a:cxn ang="0">
                  <a:pos x="182" y="0"/>
                </a:cxn>
                <a:cxn ang="0">
                  <a:pos x="224" y="1"/>
                </a:cxn>
                <a:cxn ang="0">
                  <a:pos x="257" y="9"/>
                </a:cxn>
                <a:cxn ang="0">
                  <a:pos x="284" y="20"/>
                </a:cxn>
                <a:cxn ang="0">
                  <a:pos x="321" y="48"/>
                </a:cxn>
                <a:cxn ang="0">
                  <a:pos x="347" y="82"/>
                </a:cxn>
                <a:cxn ang="0">
                  <a:pos x="369" y="138"/>
                </a:cxn>
                <a:cxn ang="0">
                  <a:pos x="376" y="227"/>
                </a:cxn>
                <a:cxn ang="0">
                  <a:pos x="238" y="171"/>
                </a:cxn>
                <a:cxn ang="0">
                  <a:pos x="237" y="144"/>
                </a:cxn>
                <a:cxn ang="0">
                  <a:pos x="229" y="116"/>
                </a:cxn>
                <a:cxn ang="0">
                  <a:pos x="214" y="102"/>
                </a:cxn>
                <a:cxn ang="0">
                  <a:pos x="198" y="97"/>
                </a:cxn>
                <a:cxn ang="0">
                  <a:pos x="176" y="100"/>
                </a:cxn>
                <a:cxn ang="0">
                  <a:pos x="164" y="107"/>
                </a:cxn>
                <a:cxn ang="0">
                  <a:pos x="153" y="122"/>
                </a:cxn>
                <a:cxn ang="0">
                  <a:pos x="146" y="151"/>
                </a:cxn>
                <a:cxn ang="0">
                  <a:pos x="238" y="171"/>
                </a:cxn>
              </a:cxnLst>
              <a:rect l="0" t="0" r="r" b="b"/>
              <a:pathLst>
                <a:path w="376" h="435">
                  <a:moveTo>
                    <a:pt x="145" y="262"/>
                  </a:moveTo>
                  <a:lnTo>
                    <a:pt x="146" y="272"/>
                  </a:lnTo>
                  <a:lnTo>
                    <a:pt x="147" y="284"/>
                  </a:lnTo>
                  <a:lnTo>
                    <a:pt x="150" y="297"/>
                  </a:lnTo>
                  <a:lnTo>
                    <a:pt x="156" y="308"/>
                  </a:lnTo>
                  <a:lnTo>
                    <a:pt x="162" y="317"/>
                  </a:lnTo>
                  <a:lnTo>
                    <a:pt x="169" y="323"/>
                  </a:lnTo>
                  <a:lnTo>
                    <a:pt x="176" y="329"/>
                  </a:lnTo>
                  <a:lnTo>
                    <a:pt x="184" y="332"/>
                  </a:lnTo>
                  <a:lnTo>
                    <a:pt x="191" y="335"/>
                  </a:lnTo>
                  <a:lnTo>
                    <a:pt x="199" y="336"/>
                  </a:lnTo>
                  <a:lnTo>
                    <a:pt x="205" y="337"/>
                  </a:lnTo>
                  <a:lnTo>
                    <a:pt x="212" y="337"/>
                  </a:lnTo>
                  <a:lnTo>
                    <a:pt x="225" y="336"/>
                  </a:lnTo>
                  <a:lnTo>
                    <a:pt x="239" y="334"/>
                  </a:lnTo>
                  <a:lnTo>
                    <a:pt x="253" y="331"/>
                  </a:lnTo>
                  <a:lnTo>
                    <a:pt x="268" y="326"/>
                  </a:lnTo>
                  <a:lnTo>
                    <a:pt x="282" y="320"/>
                  </a:lnTo>
                  <a:lnTo>
                    <a:pt x="295" y="312"/>
                  </a:lnTo>
                  <a:lnTo>
                    <a:pt x="308" y="305"/>
                  </a:lnTo>
                  <a:lnTo>
                    <a:pt x="321" y="295"/>
                  </a:lnTo>
                  <a:lnTo>
                    <a:pt x="375" y="376"/>
                  </a:lnTo>
                  <a:lnTo>
                    <a:pt x="362" y="386"/>
                  </a:lnTo>
                  <a:lnTo>
                    <a:pt x="349" y="394"/>
                  </a:lnTo>
                  <a:lnTo>
                    <a:pt x="337" y="402"/>
                  </a:lnTo>
                  <a:lnTo>
                    <a:pt x="324" y="408"/>
                  </a:lnTo>
                  <a:lnTo>
                    <a:pt x="313" y="414"/>
                  </a:lnTo>
                  <a:lnTo>
                    <a:pt x="301" y="418"/>
                  </a:lnTo>
                  <a:lnTo>
                    <a:pt x="290" y="423"/>
                  </a:lnTo>
                  <a:lnTo>
                    <a:pt x="279" y="426"/>
                  </a:lnTo>
                  <a:lnTo>
                    <a:pt x="257" y="431"/>
                  </a:lnTo>
                  <a:lnTo>
                    <a:pt x="238" y="433"/>
                  </a:lnTo>
                  <a:lnTo>
                    <a:pt x="221" y="434"/>
                  </a:lnTo>
                  <a:lnTo>
                    <a:pt x="206" y="435"/>
                  </a:lnTo>
                  <a:lnTo>
                    <a:pt x="190" y="434"/>
                  </a:lnTo>
                  <a:lnTo>
                    <a:pt x="173" y="433"/>
                  </a:lnTo>
                  <a:lnTo>
                    <a:pt x="156" y="431"/>
                  </a:lnTo>
                  <a:lnTo>
                    <a:pt x="137" y="427"/>
                  </a:lnTo>
                  <a:lnTo>
                    <a:pt x="119" y="420"/>
                  </a:lnTo>
                  <a:lnTo>
                    <a:pt x="100" y="413"/>
                  </a:lnTo>
                  <a:lnTo>
                    <a:pt x="92" y="407"/>
                  </a:lnTo>
                  <a:lnTo>
                    <a:pt x="82" y="402"/>
                  </a:lnTo>
                  <a:lnTo>
                    <a:pt x="73" y="397"/>
                  </a:lnTo>
                  <a:lnTo>
                    <a:pt x="66" y="389"/>
                  </a:lnTo>
                  <a:lnTo>
                    <a:pt x="56" y="380"/>
                  </a:lnTo>
                  <a:lnTo>
                    <a:pt x="48" y="372"/>
                  </a:lnTo>
                  <a:lnTo>
                    <a:pt x="41" y="362"/>
                  </a:lnTo>
                  <a:lnTo>
                    <a:pt x="33" y="352"/>
                  </a:lnTo>
                  <a:lnTo>
                    <a:pt x="28" y="343"/>
                  </a:lnTo>
                  <a:lnTo>
                    <a:pt x="22" y="332"/>
                  </a:lnTo>
                  <a:lnTo>
                    <a:pt x="18" y="322"/>
                  </a:lnTo>
                  <a:lnTo>
                    <a:pt x="14" y="310"/>
                  </a:lnTo>
                  <a:lnTo>
                    <a:pt x="10" y="299"/>
                  </a:lnTo>
                  <a:lnTo>
                    <a:pt x="7" y="289"/>
                  </a:lnTo>
                  <a:lnTo>
                    <a:pt x="5" y="277"/>
                  </a:lnTo>
                  <a:lnTo>
                    <a:pt x="3" y="266"/>
                  </a:lnTo>
                  <a:lnTo>
                    <a:pt x="1" y="243"/>
                  </a:lnTo>
                  <a:lnTo>
                    <a:pt x="0" y="219"/>
                  </a:lnTo>
                  <a:lnTo>
                    <a:pt x="1" y="197"/>
                  </a:lnTo>
                  <a:lnTo>
                    <a:pt x="3" y="175"/>
                  </a:lnTo>
                  <a:lnTo>
                    <a:pt x="6" y="152"/>
                  </a:lnTo>
                  <a:lnTo>
                    <a:pt x="12" y="132"/>
                  </a:lnTo>
                  <a:lnTo>
                    <a:pt x="15" y="122"/>
                  </a:lnTo>
                  <a:lnTo>
                    <a:pt x="18" y="111"/>
                  </a:lnTo>
                  <a:lnTo>
                    <a:pt x="22" y="102"/>
                  </a:lnTo>
                  <a:lnTo>
                    <a:pt x="27" y="93"/>
                  </a:lnTo>
                  <a:lnTo>
                    <a:pt x="32" y="83"/>
                  </a:lnTo>
                  <a:lnTo>
                    <a:pt x="39" y="75"/>
                  </a:lnTo>
                  <a:lnTo>
                    <a:pt x="45" y="66"/>
                  </a:lnTo>
                  <a:lnTo>
                    <a:pt x="52" y="57"/>
                  </a:lnTo>
                  <a:lnTo>
                    <a:pt x="60" y="49"/>
                  </a:lnTo>
                  <a:lnTo>
                    <a:pt x="70" y="40"/>
                  </a:lnTo>
                  <a:lnTo>
                    <a:pt x="79" y="33"/>
                  </a:lnTo>
                  <a:lnTo>
                    <a:pt x="88" y="27"/>
                  </a:lnTo>
                  <a:lnTo>
                    <a:pt x="98" y="22"/>
                  </a:lnTo>
                  <a:lnTo>
                    <a:pt x="108" y="16"/>
                  </a:lnTo>
                  <a:lnTo>
                    <a:pt x="118" y="12"/>
                  </a:lnTo>
                  <a:lnTo>
                    <a:pt x="127" y="9"/>
                  </a:lnTo>
                  <a:lnTo>
                    <a:pt x="147" y="4"/>
                  </a:lnTo>
                  <a:lnTo>
                    <a:pt x="165" y="1"/>
                  </a:lnTo>
                  <a:lnTo>
                    <a:pt x="182" y="0"/>
                  </a:lnTo>
                  <a:lnTo>
                    <a:pt x="197" y="0"/>
                  </a:lnTo>
                  <a:lnTo>
                    <a:pt x="211" y="0"/>
                  </a:lnTo>
                  <a:lnTo>
                    <a:pt x="224" y="1"/>
                  </a:lnTo>
                  <a:lnTo>
                    <a:pt x="236" y="3"/>
                  </a:lnTo>
                  <a:lnTo>
                    <a:pt x="248" y="6"/>
                  </a:lnTo>
                  <a:lnTo>
                    <a:pt x="257" y="9"/>
                  </a:lnTo>
                  <a:lnTo>
                    <a:pt x="267" y="12"/>
                  </a:lnTo>
                  <a:lnTo>
                    <a:pt x="277" y="15"/>
                  </a:lnTo>
                  <a:lnTo>
                    <a:pt x="284" y="20"/>
                  </a:lnTo>
                  <a:lnTo>
                    <a:pt x="300" y="29"/>
                  </a:lnTo>
                  <a:lnTo>
                    <a:pt x="312" y="38"/>
                  </a:lnTo>
                  <a:lnTo>
                    <a:pt x="321" y="48"/>
                  </a:lnTo>
                  <a:lnTo>
                    <a:pt x="329" y="56"/>
                  </a:lnTo>
                  <a:lnTo>
                    <a:pt x="339" y="68"/>
                  </a:lnTo>
                  <a:lnTo>
                    <a:pt x="347" y="82"/>
                  </a:lnTo>
                  <a:lnTo>
                    <a:pt x="356" y="98"/>
                  </a:lnTo>
                  <a:lnTo>
                    <a:pt x="362" y="117"/>
                  </a:lnTo>
                  <a:lnTo>
                    <a:pt x="369" y="138"/>
                  </a:lnTo>
                  <a:lnTo>
                    <a:pt x="373" y="164"/>
                  </a:lnTo>
                  <a:lnTo>
                    <a:pt x="375" y="194"/>
                  </a:lnTo>
                  <a:lnTo>
                    <a:pt x="376" y="227"/>
                  </a:lnTo>
                  <a:lnTo>
                    <a:pt x="376" y="262"/>
                  </a:lnTo>
                  <a:lnTo>
                    <a:pt x="145" y="262"/>
                  </a:lnTo>
                  <a:close/>
                  <a:moveTo>
                    <a:pt x="238" y="171"/>
                  </a:moveTo>
                  <a:lnTo>
                    <a:pt x="238" y="166"/>
                  </a:lnTo>
                  <a:lnTo>
                    <a:pt x="238" y="156"/>
                  </a:lnTo>
                  <a:lnTo>
                    <a:pt x="237" y="144"/>
                  </a:lnTo>
                  <a:lnTo>
                    <a:pt x="236" y="133"/>
                  </a:lnTo>
                  <a:lnTo>
                    <a:pt x="232" y="123"/>
                  </a:lnTo>
                  <a:lnTo>
                    <a:pt x="229" y="116"/>
                  </a:lnTo>
                  <a:lnTo>
                    <a:pt x="224" y="109"/>
                  </a:lnTo>
                  <a:lnTo>
                    <a:pt x="219" y="105"/>
                  </a:lnTo>
                  <a:lnTo>
                    <a:pt x="214" y="102"/>
                  </a:lnTo>
                  <a:lnTo>
                    <a:pt x="209" y="100"/>
                  </a:lnTo>
                  <a:lnTo>
                    <a:pt x="203" y="98"/>
                  </a:lnTo>
                  <a:lnTo>
                    <a:pt x="198" y="97"/>
                  </a:lnTo>
                  <a:lnTo>
                    <a:pt x="193" y="97"/>
                  </a:lnTo>
                  <a:lnTo>
                    <a:pt x="185" y="97"/>
                  </a:lnTo>
                  <a:lnTo>
                    <a:pt x="176" y="100"/>
                  </a:lnTo>
                  <a:lnTo>
                    <a:pt x="172" y="102"/>
                  </a:lnTo>
                  <a:lnTo>
                    <a:pt x="169" y="104"/>
                  </a:lnTo>
                  <a:lnTo>
                    <a:pt x="164" y="107"/>
                  </a:lnTo>
                  <a:lnTo>
                    <a:pt x="161" y="110"/>
                  </a:lnTo>
                  <a:lnTo>
                    <a:pt x="157" y="116"/>
                  </a:lnTo>
                  <a:lnTo>
                    <a:pt x="153" y="122"/>
                  </a:lnTo>
                  <a:lnTo>
                    <a:pt x="150" y="130"/>
                  </a:lnTo>
                  <a:lnTo>
                    <a:pt x="148" y="137"/>
                  </a:lnTo>
                  <a:lnTo>
                    <a:pt x="146" y="151"/>
                  </a:lnTo>
                  <a:lnTo>
                    <a:pt x="145" y="164"/>
                  </a:lnTo>
                  <a:lnTo>
                    <a:pt x="145" y="171"/>
                  </a:lnTo>
                  <a:lnTo>
                    <a:pt x="238" y="171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auto">
            <a:xfrm>
              <a:off x="704850" y="4743450"/>
              <a:ext cx="220663" cy="220663"/>
            </a:xfrm>
            <a:custGeom>
              <a:avLst/>
              <a:gdLst/>
              <a:ahLst/>
              <a:cxnLst>
                <a:cxn ang="0">
                  <a:pos x="266" y="415"/>
                </a:cxn>
                <a:cxn ang="0">
                  <a:pos x="158" y="415"/>
                </a:cxn>
                <a:cxn ang="0">
                  <a:pos x="0" y="0"/>
                </a:cxn>
                <a:cxn ang="0">
                  <a:pos x="148" y="0"/>
                </a:cxn>
                <a:cxn ang="0">
                  <a:pos x="183" y="119"/>
                </a:cxn>
                <a:cxn ang="0">
                  <a:pos x="190" y="144"/>
                </a:cxn>
                <a:cxn ang="0">
                  <a:pos x="198" y="176"/>
                </a:cxn>
                <a:cxn ang="0">
                  <a:pos x="207" y="209"/>
                </a:cxn>
                <a:cxn ang="0">
                  <a:pos x="213" y="238"/>
                </a:cxn>
                <a:cxn ang="0">
                  <a:pos x="214" y="238"/>
                </a:cxn>
                <a:cxn ang="0">
                  <a:pos x="220" y="202"/>
                </a:cxn>
                <a:cxn ang="0">
                  <a:pos x="226" y="168"/>
                </a:cxn>
                <a:cxn ang="0">
                  <a:pos x="234" y="138"/>
                </a:cxn>
                <a:cxn ang="0">
                  <a:pos x="241" y="110"/>
                </a:cxn>
                <a:cxn ang="0">
                  <a:pos x="273" y="0"/>
                </a:cxn>
                <a:cxn ang="0">
                  <a:pos x="417" y="0"/>
                </a:cxn>
                <a:cxn ang="0">
                  <a:pos x="266" y="415"/>
                </a:cxn>
              </a:cxnLst>
              <a:rect l="0" t="0" r="r" b="b"/>
              <a:pathLst>
                <a:path w="417" h="415">
                  <a:moveTo>
                    <a:pt x="266" y="415"/>
                  </a:moveTo>
                  <a:lnTo>
                    <a:pt x="158" y="415"/>
                  </a:lnTo>
                  <a:lnTo>
                    <a:pt x="0" y="0"/>
                  </a:lnTo>
                  <a:lnTo>
                    <a:pt x="148" y="0"/>
                  </a:lnTo>
                  <a:lnTo>
                    <a:pt x="183" y="119"/>
                  </a:lnTo>
                  <a:lnTo>
                    <a:pt x="190" y="144"/>
                  </a:lnTo>
                  <a:lnTo>
                    <a:pt x="198" y="176"/>
                  </a:lnTo>
                  <a:lnTo>
                    <a:pt x="207" y="209"/>
                  </a:lnTo>
                  <a:lnTo>
                    <a:pt x="213" y="238"/>
                  </a:lnTo>
                  <a:lnTo>
                    <a:pt x="214" y="238"/>
                  </a:lnTo>
                  <a:lnTo>
                    <a:pt x="220" y="202"/>
                  </a:lnTo>
                  <a:lnTo>
                    <a:pt x="226" y="168"/>
                  </a:lnTo>
                  <a:lnTo>
                    <a:pt x="234" y="138"/>
                  </a:lnTo>
                  <a:lnTo>
                    <a:pt x="241" y="110"/>
                  </a:lnTo>
                  <a:lnTo>
                    <a:pt x="273" y="0"/>
                  </a:lnTo>
                  <a:lnTo>
                    <a:pt x="417" y="0"/>
                  </a:lnTo>
                  <a:lnTo>
                    <a:pt x="266" y="415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auto">
            <a:xfrm>
              <a:off x="292100" y="4667250"/>
              <a:ext cx="223838" cy="296863"/>
            </a:xfrm>
            <a:custGeom>
              <a:avLst/>
              <a:gdLst/>
              <a:ahLst/>
              <a:cxnLst>
                <a:cxn ang="0">
                  <a:pos x="297" y="16"/>
                </a:cxn>
                <a:cxn ang="0">
                  <a:pos x="212" y="0"/>
                </a:cxn>
                <a:cxn ang="0">
                  <a:pos x="16" y="112"/>
                </a:cxn>
                <a:cxn ang="0">
                  <a:pos x="74" y="68"/>
                </a:cxn>
                <a:cxn ang="0">
                  <a:pos x="115" y="22"/>
                </a:cxn>
                <a:cxn ang="0">
                  <a:pos x="132" y="26"/>
                </a:cxn>
                <a:cxn ang="0">
                  <a:pos x="142" y="53"/>
                </a:cxn>
                <a:cxn ang="0">
                  <a:pos x="128" y="96"/>
                </a:cxn>
                <a:cxn ang="0">
                  <a:pos x="70" y="153"/>
                </a:cxn>
                <a:cxn ang="0">
                  <a:pos x="76" y="166"/>
                </a:cxn>
                <a:cxn ang="0">
                  <a:pos x="101" y="180"/>
                </a:cxn>
                <a:cxn ang="0">
                  <a:pos x="126" y="192"/>
                </a:cxn>
                <a:cxn ang="0">
                  <a:pos x="174" y="193"/>
                </a:cxn>
                <a:cxn ang="0">
                  <a:pos x="231" y="190"/>
                </a:cxn>
                <a:cxn ang="0">
                  <a:pos x="311" y="188"/>
                </a:cxn>
                <a:cxn ang="0">
                  <a:pos x="361" y="193"/>
                </a:cxn>
                <a:cxn ang="0">
                  <a:pos x="378" y="208"/>
                </a:cxn>
                <a:cxn ang="0">
                  <a:pos x="374" y="232"/>
                </a:cxn>
                <a:cxn ang="0">
                  <a:pos x="335" y="238"/>
                </a:cxn>
                <a:cxn ang="0">
                  <a:pos x="266" y="242"/>
                </a:cxn>
                <a:cxn ang="0">
                  <a:pos x="198" y="255"/>
                </a:cxn>
                <a:cxn ang="0">
                  <a:pos x="191" y="272"/>
                </a:cxn>
                <a:cxn ang="0">
                  <a:pos x="261" y="286"/>
                </a:cxn>
                <a:cxn ang="0">
                  <a:pos x="317" y="300"/>
                </a:cxn>
                <a:cxn ang="0">
                  <a:pos x="371" y="318"/>
                </a:cxn>
                <a:cxn ang="0">
                  <a:pos x="401" y="331"/>
                </a:cxn>
                <a:cxn ang="0">
                  <a:pos x="406" y="354"/>
                </a:cxn>
                <a:cxn ang="0">
                  <a:pos x="389" y="366"/>
                </a:cxn>
                <a:cxn ang="0">
                  <a:pos x="349" y="359"/>
                </a:cxn>
                <a:cxn ang="0">
                  <a:pos x="279" y="348"/>
                </a:cxn>
                <a:cxn ang="0">
                  <a:pos x="214" y="334"/>
                </a:cxn>
                <a:cxn ang="0">
                  <a:pos x="184" y="332"/>
                </a:cxn>
                <a:cxn ang="0">
                  <a:pos x="185" y="345"/>
                </a:cxn>
                <a:cxn ang="0">
                  <a:pos x="217" y="360"/>
                </a:cxn>
                <a:cxn ang="0">
                  <a:pos x="266" y="389"/>
                </a:cxn>
                <a:cxn ang="0">
                  <a:pos x="326" y="420"/>
                </a:cxn>
                <a:cxn ang="0">
                  <a:pos x="352" y="443"/>
                </a:cxn>
                <a:cxn ang="0">
                  <a:pos x="347" y="465"/>
                </a:cxn>
                <a:cxn ang="0">
                  <a:pos x="318" y="468"/>
                </a:cxn>
                <a:cxn ang="0">
                  <a:pos x="263" y="442"/>
                </a:cxn>
                <a:cxn ang="0">
                  <a:pos x="210" y="420"/>
                </a:cxn>
                <a:cxn ang="0">
                  <a:pos x="160" y="392"/>
                </a:cxn>
                <a:cxn ang="0">
                  <a:pos x="144" y="392"/>
                </a:cxn>
                <a:cxn ang="0">
                  <a:pos x="145" y="412"/>
                </a:cxn>
                <a:cxn ang="0">
                  <a:pos x="190" y="470"/>
                </a:cxn>
                <a:cxn ang="0">
                  <a:pos x="224" y="516"/>
                </a:cxn>
                <a:cxn ang="0">
                  <a:pos x="223" y="540"/>
                </a:cxn>
                <a:cxn ang="0">
                  <a:pos x="205" y="545"/>
                </a:cxn>
                <a:cxn ang="0">
                  <a:pos x="167" y="512"/>
                </a:cxn>
                <a:cxn ang="0">
                  <a:pos x="122" y="464"/>
                </a:cxn>
                <a:cxn ang="0">
                  <a:pos x="77" y="429"/>
                </a:cxn>
                <a:cxn ang="0">
                  <a:pos x="23" y="422"/>
                </a:cxn>
                <a:cxn ang="0">
                  <a:pos x="245" y="556"/>
                </a:cxn>
                <a:cxn ang="0">
                  <a:pos x="295" y="542"/>
                </a:cxn>
                <a:cxn ang="0">
                  <a:pos x="342" y="511"/>
                </a:cxn>
                <a:cxn ang="0">
                  <a:pos x="388" y="451"/>
                </a:cxn>
                <a:cxn ang="0">
                  <a:pos x="414" y="377"/>
                </a:cxn>
                <a:cxn ang="0">
                  <a:pos x="422" y="245"/>
                </a:cxn>
                <a:cxn ang="0">
                  <a:pos x="409" y="152"/>
                </a:cxn>
                <a:cxn ang="0">
                  <a:pos x="371" y="74"/>
                </a:cxn>
              </a:cxnLst>
              <a:rect l="0" t="0" r="r" b="b"/>
              <a:pathLst>
                <a:path w="423" h="560">
                  <a:moveTo>
                    <a:pt x="331" y="35"/>
                  </a:moveTo>
                  <a:lnTo>
                    <a:pt x="323" y="29"/>
                  </a:lnTo>
                  <a:lnTo>
                    <a:pt x="314" y="24"/>
                  </a:lnTo>
                  <a:lnTo>
                    <a:pt x="305" y="20"/>
                  </a:lnTo>
                  <a:lnTo>
                    <a:pt x="297" y="16"/>
                  </a:lnTo>
                  <a:lnTo>
                    <a:pt x="279" y="10"/>
                  </a:lnTo>
                  <a:lnTo>
                    <a:pt x="262" y="5"/>
                  </a:lnTo>
                  <a:lnTo>
                    <a:pt x="245" y="3"/>
                  </a:lnTo>
                  <a:lnTo>
                    <a:pt x="228" y="1"/>
                  </a:lnTo>
                  <a:lnTo>
                    <a:pt x="212" y="0"/>
                  </a:lnTo>
                  <a:lnTo>
                    <a:pt x="198" y="0"/>
                  </a:lnTo>
                  <a:lnTo>
                    <a:pt x="0" y="0"/>
                  </a:lnTo>
                  <a:lnTo>
                    <a:pt x="0" y="124"/>
                  </a:lnTo>
                  <a:lnTo>
                    <a:pt x="6" y="118"/>
                  </a:lnTo>
                  <a:lnTo>
                    <a:pt x="16" y="112"/>
                  </a:lnTo>
                  <a:lnTo>
                    <a:pt x="29" y="106"/>
                  </a:lnTo>
                  <a:lnTo>
                    <a:pt x="39" y="101"/>
                  </a:lnTo>
                  <a:lnTo>
                    <a:pt x="53" y="91"/>
                  </a:lnTo>
                  <a:lnTo>
                    <a:pt x="65" y="79"/>
                  </a:lnTo>
                  <a:lnTo>
                    <a:pt x="74" y="68"/>
                  </a:lnTo>
                  <a:lnTo>
                    <a:pt x="88" y="50"/>
                  </a:lnTo>
                  <a:lnTo>
                    <a:pt x="96" y="40"/>
                  </a:lnTo>
                  <a:lnTo>
                    <a:pt x="104" y="31"/>
                  </a:lnTo>
                  <a:lnTo>
                    <a:pt x="110" y="25"/>
                  </a:lnTo>
                  <a:lnTo>
                    <a:pt x="115" y="22"/>
                  </a:lnTo>
                  <a:lnTo>
                    <a:pt x="118" y="21"/>
                  </a:lnTo>
                  <a:lnTo>
                    <a:pt x="121" y="21"/>
                  </a:lnTo>
                  <a:lnTo>
                    <a:pt x="126" y="22"/>
                  </a:lnTo>
                  <a:lnTo>
                    <a:pt x="129" y="23"/>
                  </a:lnTo>
                  <a:lnTo>
                    <a:pt x="132" y="26"/>
                  </a:lnTo>
                  <a:lnTo>
                    <a:pt x="135" y="29"/>
                  </a:lnTo>
                  <a:lnTo>
                    <a:pt x="139" y="35"/>
                  </a:lnTo>
                  <a:lnTo>
                    <a:pt x="141" y="40"/>
                  </a:lnTo>
                  <a:lnTo>
                    <a:pt x="142" y="47"/>
                  </a:lnTo>
                  <a:lnTo>
                    <a:pt x="142" y="53"/>
                  </a:lnTo>
                  <a:lnTo>
                    <a:pt x="142" y="60"/>
                  </a:lnTo>
                  <a:lnTo>
                    <a:pt x="141" y="66"/>
                  </a:lnTo>
                  <a:lnTo>
                    <a:pt x="136" y="78"/>
                  </a:lnTo>
                  <a:lnTo>
                    <a:pt x="133" y="88"/>
                  </a:lnTo>
                  <a:lnTo>
                    <a:pt x="128" y="96"/>
                  </a:lnTo>
                  <a:lnTo>
                    <a:pt x="118" y="107"/>
                  </a:lnTo>
                  <a:lnTo>
                    <a:pt x="109" y="117"/>
                  </a:lnTo>
                  <a:lnTo>
                    <a:pt x="103" y="123"/>
                  </a:lnTo>
                  <a:lnTo>
                    <a:pt x="86" y="139"/>
                  </a:lnTo>
                  <a:lnTo>
                    <a:pt x="70" y="153"/>
                  </a:lnTo>
                  <a:lnTo>
                    <a:pt x="69" y="156"/>
                  </a:lnTo>
                  <a:lnTo>
                    <a:pt x="70" y="158"/>
                  </a:lnTo>
                  <a:lnTo>
                    <a:pt x="71" y="161"/>
                  </a:lnTo>
                  <a:lnTo>
                    <a:pt x="74" y="164"/>
                  </a:lnTo>
                  <a:lnTo>
                    <a:pt x="76" y="166"/>
                  </a:lnTo>
                  <a:lnTo>
                    <a:pt x="78" y="170"/>
                  </a:lnTo>
                  <a:lnTo>
                    <a:pt x="82" y="173"/>
                  </a:lnTo>
                  <a:lnTo>
                    <a:pt x="89" y="175"/>
                  </a:lnTo>
                  <a:lnTo>
                    <a:pt x="95" y="177"/>
                  </a:lnTo>
                  <a:lnTo>
                    <a:pt x="101" y="180"/>
                  </a:lnTo>
                  <a:lnTo>
                    <a:pt x="105" y="184"/>
                  </a:lnTo>
                  <a:lnTo>
                    <a:pt x="108" y="187"/>
                  </a:lnTo>
                  <a:lnTo>
                    <a:pt x="114" y="189"/>
                  </a:lnTo>
                  <a:lnTo>
                    <a:pt x="119" y="191"/>
                  </a:lnTo>
                  <a:lnTo>
                    <a:pt x="126" y="192"/>
                  </a:lnTo>
                  <a:lnTo>
                    <a:pt x="131" y="192"/>
                  </a:lnTo>
                  <a:lnTo>
                    <a:pt x="135" y="192"/>
                  </a:lnTo>
                  <a:lnTo>
                    <a:pt x="144" y="192"/>
                  </a:lnTo>
                  <a:lnTo>
                    <a:pt x="156" y="192"/>
                  </a:lnTo>
                  <a:lnTo>
                    <a:pt x="174" y="193"/>
                  </a:lnTo>
                  <a:lnTo>
                    <a:pt x="185" y="195"/>
                  </a:lnTo>
                  <a:lnTo>
                    <a:pt x="196" y="195"/>
                  </a:lnTo>
                  <a:lnTo>
                    <a:pt x="205" y="193"/>
                  </a:lnTo>
                  <a:lnTo>
                    <a:pt x="214" y="192"/>
                  </a:lnTo>
                  <a:lnTo>
                    <a:pt x="231" y="190"/>
                  </a:lnTo>
                  <a:lnTo>
                    <a:pt x="247" y="188"/>
                  </a:lnTo>
                  <a:lnTo>
                    <a:pt x="264" y="188"/>
                  </a:lnTo>
                  <a:lnTo>
                    <a:pt x="282" y="188"/>
                  </a:lnTo>
                  <a:lnTo>
                    <a:pt x="298" y="188"/>
                  </a:lnTo>
                  <a:lnTo>
                    <a:pt x="311" y="188"/>
                  </a:lnTo>
                  <a:lnTo>
                    <a:pt x="325" y="189"/>
                  </a:lnTo>
                  <a:lnTo>
                    <a:pt x="340" y="190"/>
                  </a:lnTo>
                  <a:lnTo>
                    <a:pt x="348" y="190"/>
                  </a:lnTo>
                  <a:lnTo>
                    <a:pt x="354" y="192"/>
                  </a:lnTo>
                  <a:lnTo>
                    <a:pt x="361" y="193"/>
                  </a:lnTo>
                  <a:lnTo>
                    <a:pt x="365" y="196"/>
                  </a:lnTo>
                  <a:lnTo>
                    <a:pt x="369" y="198"/>
                  </a:lnTo>
                  <a:lnTo>
                    <a:pt x="373" y="201"/>
                  </a:lnTo>
                  <a:lnTo>
                    <a:pt x="376" y="204"/>
                  </a:lnTo>
                  <a:lnTo>
                    <a:pt x="378" y="208"/>
                  </a:lnTo>
                  <a:lnTo>
                    <a:pt x="380" y="214"/>
                  </a:lnTo>
                  <a:lnTo>
                    <a:pt x="380" y="219"/>
                  </a:lnTo>
                  <a:lnTo>
                    <a:pt x="379" y="225"/>
                  </a:lnTo>
                  <a:lnTo>
                    <a:pt x="376" y="229"/>
                  </a:lnTo>
                  <a:lnTo>
                    <a:pt x="374" y="232"/>
                  </a:lnTo>
                  <a:lnTo>
                    <a:pt x="370" y="233"/>
                  </a:lnTo>
                  <a:lnTo>
                    <a:pt x="366" y="236"/>
                  </a:lnTo>
                  <a:lnTo>
                    <a:pt x="361" y="237"/>
                  </a:lnTo>
                  <a:lnTo>
                    <a:pt x="348" y="237"/>
                  </a:lnTo>
                  <a:lnTo>
                    <a:pt x="335" y="238"/>
                  </a:lnTo>
                  <a:lnTo>
                    <a:pt x="322" y="238"/>
                  </a:lnTo>
                  <a:lnTo>
                    <a:pt x="312" y="238"/>
                  </a:lnTo>
                  <a:lnTo>
                    <a:pt x="300" y="239"/>
                  </a:lnTo>
                  <a:lnTo>
                    <a:pt x="284" y="241"/>
                  </a:lnTo>
                  <a:lnTo>
                    <a:pt x="266" y="242"/>
                  </a:lnTo>
                  <a:lnTo>
                    <a:pt x="256" y="243"/>
                  </a:lnTo>
                  <a:lnTo>
                    <a:pt x="243" y="245"/>
                  </a:lnTo>
                  <a:lnTo>
                    <a:pt x="224" y="250"/>
                  </a:lnTo>
                  <a:lnTo>
                    <a:pt x="207" y="253"/>
                  </a:lnTo>
                  <a:lnTo>
                    <a:pt x="198" y="255"/>
                  </a:lnTo>
                  <a:lnTo>
                    <a:pt x="194" y="259"/>
                  </a:lnTo>
                  <a:lnTo>
                    <a:pt x="190" y="263"/>
                  </a:lnTo>
                  <a:lnTo>
                    <a:pt x="190" y="266"/>
                  </a:lnTo>
                  <a:lnTo>
                    <a:pt x="190" y="269"/>
                  </a:lnTo>
                  <a:lnTo>
                    <a:pt x="191" y="272"/>
                  </a:lnTo>
                  <a:lnTo>
                    <a:pt x="193" y="276"/>
                  </a:lnTo>
                  <a:lnTo>
                    <a:pt x="204" y="278"/>
                  </a:lnTo>
                  <a:lnTo>
                    <a:pt x="223" y="281"/>
                  </a:lnTo>
                  <a:lnTo>
                    <a:pt x="245" y="284"/>
                  </a:lnTo>
                  <a:lnTo>
                    <a:pt x="261" y="286"/>
                  </a:lnTo>
                  <a:lnTo>
                    <a:pt x="271" y="289"/>
                  </a:lnTo>
                  <a:lnTo>
                    <a:pt x="280" y="291"/>
                  </a:lnTo>
                  <a:lnTo>
                    <a:pt x="292" y="294"/>
                  </a:lnTo>
                  <a:lnTo>
                    <a:pt x="305" y="297"/>
                  </a:lnTo>
                  <a:lnTo>
                    <a:pt x="317" y="300"/>
                  </a:lnTo>
                  <a:lnTo>
                    <a:pt x="327" y="304"/>
                  </a:lnTo>
                  <a:lnTo>
                    <a:pt x="336" y="307"/>
                  </a:lnTo>
                  <a:lnTo>
                    <a:pt x="343" y="310"/>
                  </a:lnTo>
                  <a:lnTo>
                    <a:pt x="355" y="313"/>
                  </a:lnTo>
                  <a:lnTo>
                    <a:pt x="371" y="318"/>
                  </a:lnTo>
                  <a:lnTo>
                    <a:pt x="379" y="320"/>
                  </a:lnTo>
                  <a:lnTo>
                    <a:pt x="387" y="323"/>
                  </a:lnTo>
                  <a:lnTo>
                    <a:pt x="393" y="325"/>
                  </a:lnTo>
                  <a:lnTo>
                    <a:pt x="397" y="329"/>
                  </a:lnTo>
                  <a:lnTo>
                    <a:pt x="401" y="331"/>
                  </a:lnTo>
                  <a:lnTo>
                    <a:pt x="403" y="335"/>
                  </a:lnTo>
                  <a:lnTo>
                    <a:pt x="405" y="338"/>
                  </a:lnTo>
                  <a:lnTo>
                    <a:pt x="406" y="341"/>
                  </a:lnTo>
                  <a:lnTo>
                    <a:pt x="407" y="349"/>
                  </a:lnTo>
                  <a:lnTo>
                    <a:pt x="406" y="354"/>
                  </a:lnTo>
                  <a:lnTo>
                    <a:pt x="403" y="359"/>
                  </a:lnTo>
                  <a:lnTo>
                    <a:pt x="399" y="363"/>
                  </a:lnTo>
                  <a:lnTo>
                    <a:pt x="395" y="365"/>
                  </a:lnTo>
                  <a:lnTo>
                    <a:pt x="392" y="366"/>
                  </a:lnTo>
                  <a:lnTo>
                    <a:pt x="389" y="366"/>
                  </a:lnTo>
                  <a:lnTo>
                    <a:pt x="384" y="366"/>
                  </a:lnTo>
                  <a:lnTo>
                    <a:pt x="375" y="365"/>
                  </a:lnTo>
                  <a:lnTo>
                    <a:pt x="365" y="363"/>
                  </a:lnTo>
                  <a:lnTo>
                    <a:pt x="356" y="360"/>
                  </a:lnTo>
                  <a:lnTo>
                    <a:pt x="349" y="359"/>
                  </a:lnTo>
                  <a:lnTo>
                    <a:pt x="336" y="357"/>
                  </a:lnTo>
                  <a:lnTo>
                    <a:pt x="321" y="353"/>
                  </a:lnTo>
                  <a:lnTo>
                    <a:pt x="311" y="352"/>
                  </a:lnTo>
                  <a:lnTo>
                    <a:pt x="295" y="350"/>
                  </a:lnTo>
                  <a:lnTo>
                    <a:pt x="279" y="348"/>
                  </a:lnTo>
                  <a:lnTo>
                    <a:pt x="269" y="347"/>
                  </a:lnTo>
                  <a:lnTo>
                    <a:pt x="258" y="346"/>
                  </a:lnTo>
                  <a:lnTo>
                    <a:pt x="245" y="341"/>
                  </a:lnTo>
                  <a:lnTo>
                    <a:pt x="230" y="337"/>
                  </a:lnTo>
                  <a:lnTo>
                    <a:pt x="214" y="334"/>
                  </a:lnTo>
                  <a:lnTo>
                    <a:pt x="206" y="333"/>
                  </a:lnTo>
                  <a:lnTo>
                    <a:pt x="196" y="332"/>
                  </a:lnTo>
                  <a:lnTo>
                    <a:pt x="192" y="331"/>
                  </a:lnTo>
                  <a:lnTo>
                    <a:pt x="187" y="332"/>
                  </a:lnTo>
                  <a:lnTo>
                    <a:pt x="184" y="332"/>
                  </a:lnTo>
                  <a:lnTo>
                    <a:pt x="182" y="334"/>
                  </a:lnTo>
                  <a:lnTo>
                    <a:pt x="182" y="336"/>
                  </a:lnTo>
                  <a:lnTo>
                    <a:pt x="182" y="339"/>
                  </a:lnTo>
                  <a:lnTo>
                    <a:pt x="183" y="341"/>
                  </a:lnTo>
                  <a:lnTo>
                    <a:pt x="185" y="345"/>
                  </a:lnTo>
                  <a:lnTo>
                    <a:pt x="190" y="348"/>
                  </a:lnTo>
                  <a:lnTo>
                    <a:pt x="194" y="351"/>
                  </a:lnTo>
                  <a:lnTo>
                    <a:pt x="200" y="353"/>
                  </a:lnTo>
                  <a:lnTo>
                    <a:pt x="208" y="357"/>
                  </a:lnTo>
                  <a:lnTo>
                    <a:pt x="217" y="360"/>
                  </a:lnTo>
                  <a:lnTo>
                    <a:pt x="225" y="363"/>
                  </a:lnTo>
                  <a:lnTo>
                    <a:pt x="234" y="367"/>
                  </a:lnTo>
                  <a:lnTo>
                    <a:pt x="241" y="372"/>
                  </a:lnTo>
                  <a:lnTo>
                    <a:pt x="256" y="381"/>
                  </a:lnTo>
                  <a:lnTo>
                    <a:pt x="266" y="389"/>
                  </a:lnTo>
                  <a:lnTo>
                    <a:pt x="278" y="397"/>
                  </a:lnTo>
                  <a:lnTo>
                    <a:pt x="291" y="404"/>
                  </a:lnTo>
                  <a:lnTo>
                    <a:pt x="303" y="411"/>
                  </a:lnTo>
                  <a:lnTo>
                    <a:pt x="314" y="415"/>
                  </a:lnTo>
                  <a:lnTo>
                    <a:pt x="326" y="420"/>
                  </a:lnTo>
                  <a:lnTo>
                    <a:pt x="339" y="428"/>
                  </a:lnTo>
                  <a:lnTo>
                    <a:pt x="345" y="432"/>
                  </a:lnTo>
                  <a:lnTo>
                    <a:pt x="350" y="438"/>
                  </a:lnTo>
                  <a:lnTo>
                    <a:pt x="351" y="440"/>
                  </a:lnTo>
                  <a:lnTo>
                    <a:pt x="352" y="443"/>
                  </a:lnTo>
                  <a:lnTo>
                    <a:pt x="352" y="446"/>
                  </a:lnTo>
                  <a:lnTo>
                    <a:pt x="352" y="450"/>
                  </a:lnTo>
                  <a:lnTo>
                    <a:pt x="350" y="456"/>
                  </a:lnTo>
                  <a:lnTo>
                    <a:pt x="349" y="461"/>
                  </a:lnTo>
                  <a:lnTo>
                    <a:pt x="347" y="465"/>
                  </a:lnTo>
                  <a:lnTo>
                    <a:pt x="343" y="467"/>
                  </a:lnTo>
                  <a:lnTo>
                    <a:pt x="339" y="469"/>
                  </a:lnTo>
                  <a:lnTo>
                    <a:pt x="334" y="470"/>
                  </a:lnTo>
                  <a:lnTo>
                    <a:pt x="327" y="470"/>
                  </a:lnTo>
                  <a:lnTo>
                    <a:pt x="318" y="468"/>
                  </a:lnTo>
                  <a:lnTo>
                    <a:pt x="309" y="465"/>
                  </a:lnTo>
                  <a:lnTo>
                    <a:pt x="301" y="461"/>
                  </a:lnTo>
                  <a:lnTo>
                    <a:pt x="291" y="456"/>
                  </a:lnTo>
                  <a:lnTo>
                    <a:pt x="278" y="450"/>
                  </a:lnTo>
                  <a:lnTo>
                    <a:pt x="263" y="442"/>
                  </a:lnTo>
                  <a:lnTo>
                    <a:pt x="249" y="437"/>
                  </a:lnTo>
                  <a:lnTo>
                    <a:pt x="238" y="432"/>
                  </a:lnTo>
                  <a:lnTo>
                    <a:pt x="227" y="429"/>
                  </a:lnTo>
                  <a:lnTo>
                    <a:pt x="219" y="426"/>
                  </a:lnTo>
                  <a:lnTo>
                    <a:pt x="210" y="420"/>
                  </a:lnTo>
                  <a:lnTo>
                    <a:pt x="199" y="413"/>
                  </a:lnTo>
                  <a:lnTo>
                    <a:pt x="187" y="406"/>
                  </a:lnTo>
                  <a:lnTo>
                    <a:pt x="177" y="400"/>
                  </a:lnTo>
                  <a:lnTo>
                    <a:pt x="168" y="395"/>
                  </a:lnTo>
                  <a:lnTo>
                    <a:pt x="160" y="392"/>
                  </a:lnTo>
                  <a:lnTo>
                    <a:pt x="154" y="390"/>
                  </a:lnTo>
                  <a:lnTo>
                    <a:pt x="151" y="390"/>
                  </a:lnTo>
                  <a:lnTo>
                    <a:pt x="147" y="390"/>
                  </a:lnTo>
                  <a:lnTo>
                    <a:pt x="145" y="390"/>
                  </a:lnTo>
                  <a:lnTo>
                    <a:pt x="144" y="392"/>
                  </a:lnTo>
                  <a:lnTo>
                    <a:pt x="142" y="397"/>
                  </a:lnTo>
                  <a:lnTo>
                    <a:pt x="141" y="402"/>
                  </a:lnTo>
                  <a:lnTo>
                    <a:pt x="142" y="405"/>
                  </a:lnTo>
                  <a:lnTo>
                    <a:pt x="143" y="408"/>
                  </a:lnTo>
                  <a:lnTo>
                    <a:pt x="145" y="412"/>
                  </a:lnTo>
                  <a:lnTo>
                    <a:pt x="147" y="415"/>
                  </a:lnTo>
                  <a:lnTo>
                    <a:pt x="161" y="430"/>
                  </a:lnTo>
                  <a:lnTo>
                    <a:pt x="174" y="447"/>
                  </a:lnTo>
                  <a:lnTo>
                    <a:pt x="181" y="457"/>
                  </a:lnTo>
                  <a:lnTo>
                    <a:pt x="190" y="470"/>
                  </a:lnTo>
                  <a:lnTo>
                    <a:pt x="200" y="484"/>
                  </a:lnTo>
                  <a:lnTo>
                    <a:pt x="211" y="498"/>
                  </a:lnTo>
                  <a:lnTo>
                    <a:pt x="217" y="504"/>
                  </a:lnTo>
                  <a:lnTo>
                    <a:pt x="221" y="510"/>
                  </a:lnTo>
                  <a:lnTo>
                    <a:pt x="224" y="516"/>
                  </a:lnTo>
                  <a:lnTo>
                    <a:pt x="227" y="522"/>
                  </a:lnTo>
                  <a:lnTo>
                    <a:pt x="228" y="527"/>
                  </a:lnTo>
                  <a:lnTo>
                    <a:pt x="228" y="533"/>
                  </a:lnTo>
                  <a:lnTo>
                    <a:pt x="226" y="537"/>
                  </a:lnTo>
                  <a:lnTo>
                    <a:pt x="223" y="540"/>
                  </a:lnTo>
                  <a:lnTo>
                    <a:pt x="220" y="542"/>
                  </a:lnTo>
                  <a:lnTo>
                    <a:pt x="215" y="543"/>
                  </a:lnTo>
                  <a:lnTo>
                    <a:pt x="211" y="545"/>
                  </a:lnTo>
                  <a:lnTo>
                    <a:pt x="208" y="546"/>
                  </a:lnTo>
                  <a:lnTo>
                    <a:pt x="205" y="545"/>
                  </a:lnTo>
                  <a:lnTo>
                    <a:pt x="201" y="545"/>
                  </a:lnTo>
                  <a:lnTo>
                    <a:pt x="198" y="542"/>
                  </a:lnTo>
                  <a:lnTo>
                    <a:pt x="195" y="540"/>
                  </a:lnTo>
                  <a:lnTo>
                    <a:pt x="180" y="527"/>
                  </a:lnTo>
                  <a:lnTo>
                    <a:pt x="167" y="512"/>
                  </a:lnTo>
                  <a:lnTo>
                    <a:pt x="161" y="505"/>
                  </a:lnTo>
                  <a:lnTo>
                    <a:pt x="154" y="498"/>
                  </a:lnTo>
                  <a:lnTo>
                    <a:pt x="141" y="484"/>
                  </a:lnTo>
                  <a:lnTo>
                    <a:pt x="128" y="470"/>
                  </a:lnTo>
                  <a:lnTo>
                    <a:pt x="122" y="464"/>
                  </a:lnTo>
                  <a:lnTo>
                    <a:pt x="114" y="454"/>
                  </a:lnTo>
                  <a:lnTo>
                    <a:pt x="104" y="444"/>
                  </a:lnTo>
                  <a:lnTo>
                    <a:pt x="94" y="437"/>
                  </a:lnTo>
                  <a:lnTo>
                    <a:pt x="80" y="431"/>
                  </a:lnTo>
                  <a:lnTo>
                    <a:pt x="77" y="429"/>
                  </a:lnTo>
                  <a:lnTo>
                    <a:pt x="70" y="428"/>
                  </a:lnTo>
                  <a:lnTo>
                    <a:pt x="64" y="426"/>
                  </a:lnTo>
                  <a:lnTo>
                    <a:pt x="58" y="425"/>
                  </a:lnTo>
                  <a:lnTo>
                    <a:pt x="43" y="425"/>
                  </a:lnTo>
                  <a:lnTo>
                    <a:pt x="23" y="422"/>
                  </a:lnTo>
                  <a:lnTo>
                    <a:pt x="0" y="420"/>
                  </a:lnTo>
                  <a:lnTo>
                    <a:pt x="0" y="560"/>
                  </a:lnTo>
                  <a:lnTo>
                    <a:pt x="204" y="560"/>
                  </a:lnTo>
                  <a:lnTo>
                    <a:pt x="224" y="559"/>
                  </a:lnTo>
                  <a:lnTo>
                    <a:pt x="245" y="556"/>
                  </a:lnTo>
                  <a:lnTo>
                    <a:pt x="254" y="555"/>
                  </a:lnTo>
                  <a:lnTo>
                    <a:pt x="264" y="553"/>
                  </a:lnTo>
                  <a:lnTo>
                    <a:pt x="275" y="550"/>
                  </a:lnTo>
                  <a:lnTo>
                    <a:pt x="285" y="547"/>
                  </a:lnTo>
                  <a:lnTo>
                    <a:pt x="295" y="542"/>
                  </a:lnTo>
                  <a:lnTo>
                    <a:pt x="304" y="538"/>
                  </a:lnTo>
                  <a:lnTo>
                    <a:pt x="314" y="533"/>
                  </a:lnTo>
                  <a:lnTo>
                    <a:pt x="324" y="526"/>
                  </a:lnTo>
                  <a:lnTo>
                    <a:pt x="332" y="519"/>
                  </a:lnTo>
                  <a:lnTo>
                    <a:pt x="342" y="511"/>
                  </a:lnTo>
                  <a:lnTo>
                    <a:pt x="351" y="502"/>
                  </a:lnTo>
                  <a:lnTo>
                    <a:pt x="360" y="493"/>
                  </a:lnTo>
                  <a:lnTo>
                    <a:pt x="370" y="479"/>
                  </a:lnTo>
                  <a:lnTo>
                    <a:pt x="379" y="465"/>
                  </a:lnTo>
                  <a:lnTo>
                    <a:pt x="388" y="451"/>
                  </a:lnTo>
                  <a:lnTo>
                    <a:pt x="394" y="437"/>
                  </a:lnTo>
                  <a:lnTo>
                    <a:pt x="401" y="421"/>
                  </a:lnTo>
                  <a:lnTo>
                    <a:pt x="405" y="407"/>
                  </a:lnTo>
                  <a:lnTo>
                    <a:pt x="409" y="392"/>
                  </a:lnTo>
                  <a:lnTo>
                    <a:pt x="414" y="377"/>
                  </a:lnTo>
                  <a:lnTo>
                    <a:pt x="418" y="348"/>
                  </a:lnTo>
                  <a:lnTo>
                    <a:pt x="421" y="320"/>
                  </a:lnTo>
                  <a:lnTo>
                    <a:pt x="422" y="294"/>
                  </a:lnTo>
                  <a:lnTo>
                    <a:pt x="423" y="270"/>
                  </a:lnTo>
                  <a:lnTo>
                    <a:pt x="422" y="245"/>
                  </a:lnTo>
                  <a:lnTo>
                    <a:pt x="421" y="216"/>
                  </a:lnTo>
                  <a:lnTo>
                    <a:pt x="419" y="201"/>
                  </a:lnTo>
                  <a:lnTo>
                    <a:pt x="417" y="185"/>
                  </a:lnTo>
                  <a:lnTo>
                    <a:pt x="414" y="169"/>
                  </a:lnTo>
                  <a:lnTo>
                    <a:pt x="409" y="152"/>
                  </a:lnTo>
                  <a:lnTo>
                    <a:pt x="404" y="136"/>
                  </a:lnTo>
                  <a:lnTo>
                    <a:pt x="399" y="119"/>
                  </a:lnTo>
                  <a:lnTo>
                    <a:pt x="391" y="104"/>
                  </a:lnTo>
                  <a:lnTo>
                    <a:pt x="382" y="88"/>
                  </a:lnTo>
                  <a:lnTo>
                    <a:pt x="371" y="74"/>
                  </a:lnTo>
                  <a:lnTo>
                    <a:pt x="360" y="60"/>
                  </a:lnTo>
                  <a:lnTo>
                    <a:pt x="347" y="47"/>
                  </a:lnTo>
                  <a:lnTo>
                    <a:pt x="331" y="35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1136650" y="4738687"/>
              <a:ext cx="207963" cy="230188"/>
            </a:xfrm>
            <a:custGeom>
              <a:avLst/>
              <a:gdLst/>
              <a:ahLst/>
              <a:cxnLst>
                <a:cxn ang="0">
                  <a:pos x="295" y="408"/>
                </a:cxn>
                <a:cxn ang="0">
                  <a:pos x="246" y="429"/>
                </a:cxn>
                <a:cxn ang="0">
                  <a:pos x="193" y="435"/>
                </a:cxn>
                <a:cxn ang="0">
                  <a:pos x="154" y="432"/>
                </a:cxn>
                <a:cxn ang="0">
                  <a:pos x="122" y="425"/>
                </a:cxn>
                <a:cxn ang="0">
                  <a:pos x="87" y="407"/>
                </a:cxn>
                <a:cxn ang="0">
                  <a:pos x="50" y="376"/>
                </a:cxn>
                <a:cxn ang="0">
                  <a:pos x="22" y="333"/>
                </a:cxn>
                <a:cxn ang="0">
                  <a:pos x="5" y="276"/>
                </a:cxn>
                <a:cxn ang="0">
                  <a:pos x="1" y="212"/>
                </a:cxn>
                <a:cxn ang="0">
                  <a:pos x="6" y="170"/>
                </a:cxn>
                <a:cxn ang="0">
                  <a:pos x="14" y="134"/>
                </a:cxn>
                <a:cxn ang="0">
                  <a:pos x="36" y="87"/>
                </a:cxn>
                <a:cxn ang="0">
                  <a:pos x="69" y="48"/>
                </a:cxn>
                <a:cxn ang="0">
                  <a:pos x="114" y="17"/>
                </a:cxn>
                <a:cxn ang="0">
                  <a:pos x="142" y="8"/>
                </a:cxn>
                <a:cxn ang="0">
                  <a:pos x="176" y="1"/>
                </a:cxn>
                <a:cxn ang="0">
                  <a:pos x="224" y="1"/>
                </a:cxn>
                <a:cxn ang="0">
                  <a:pos x="282" y="14"/>
                </a:cxn>
                <a:cxn ang="0">
                  <a:pos x="326" y="40"/>
                </a:cxn>
                <a:cxn ang="0">
                  <a:pos x="359" y="77"/>
                </a:cxn>
                <a:cxn ang="0">
                  <a:pos x="383" y="131"/>
                </a:cxn>
                <a:cxn ang="0">
                  <a:pos x="390" y="179"/>
                </a:cxn>
                <a:cxn ang="0">
                  <a:pos x="390" y="233"/>
                </a:cxn>
                <a:cxn ang="0">
                  <a:pos x="383" y="283"/>
                </a:cxn>
                <a:cxn ang="0">
                  <a:pos x="373" y="318"/>
                </a:cxn>
                <a:cxn ang="0">
                  <a:pos x="357" y="349"/>
                </a:cxn>
                <a:cxn ang="0">
                  <a:pos x="334" y="377"/>
                </a:cxn>
                <a:cxn ang="0">
                  <a:pos x="222" y="107"/>
                </a:cxn>
                <a:cxn ang="0">
                  <a:pos x="212" y="100"/>
                </a:cxn>
                <a:cxn ang="0">
                  <a:pos x="189" y="97"/>
                </a:cxn>
                <a:cxn ang="0">
                  <a:pos x="170" y="107"/>
                </a:cxn>
                <a:cxn ang="0">
                  <a:pos x="157" y="134"/>
                </a:cxn>
                <a:cxn ang="0">
                  <a:pos x="153" y="182"/>
                </a:cxn>
                <a:cxn ang="0">
                  <a:pos x="153" y="259"/>
                </a:cxn>
                <a:cxn ang="0">
                  <a:pos x="159" y="308"/>
                </a:cxn>
                <a:cxn ang="0">
                  <a:pos x="168" y="327"/>
                </a:cxn>
                <a:cxn ang="0">
                  <a:pos x="183" y="336"/>
                </a:cxn>
                <a:cxn ang="0">
                  <a:pos x="201" y="337"/>
                </a:cxn>
                <a:cxn ang="0">
                  <a:pos x="214" y="333"/>
                </a:cxn>
                <a:cxn ang="0">
                  <a:pos x="227" y="319"/>
                </a:cxn>
                <a:cxn ang="0">
                  <a:pos x="235" y="290"/>
                </a:cxn>
                <a:cxn ang="0">
                  <a:pos x="240" y="235"/>
                </a:cxn>
                <a:cxn ang="0">
                  <a:pos x="239" y="171"/>
                </a:cxn>
                <a:cxn ang="0">
                  <a:pos x="235" y="133"/>
                </a:cxn>
                <a:cxn ang="0">
                  <a:pos x="226" y="110"/>
                </a:cxn>
              </a:cxnLst>
              <a:rect l="0" t="0" r="r" b="b"/>
              <a:pathLst>
                <a:path w="391" h="435">
                  <a:moveTo>
                    <a:pt x="325" y="386"/>
                  </a:moveTo>
                  <a:lnTo>
                    <a:pt x="310" y="398"/>
                  </a:lnTo>
                  <a:lnTo>
                    <a:pt x="295" y="408"/>
                  </a:lnTo>
                  <a:lnTo>
                    <a:pt x="280" y="417"/>
                  </a:lnTo>
                  <a:lnTo>
                    <a:pt x="264" y="424"/>
                  </a:lnTo>
                  <a:lnTo>
                    <a:pt x="246" y="429"/>
                  </a:lnTo>
                  <a:lnTo>
                    <a:pt x="229" y="432"/>
                  </a:lnTo>
                  <a:lnTo>
                    <a:pt x="212" y="434"/>
                  </a:lnTo>
                  <a:lnTo>
                    <a:pt x="193" y="435"/>
                  </a:lnTo>
                  <a:lnTo>
                    <a:pt x="179" y="434"/>
                  </a:lnTo>
                  <a:lnTo>
                    <a:pt x="166" y="433"/>
                  </a:lnTo>
                  <a:lnTo>
                    <a:pt x="154" y="432"/>
                  </a:lnTo>
                  <a:lnTo>
                    <a:pt x="143" y="430"/>
                  </a:lnTo>
                  <a:lnTo>
                    <a:pt x="133" y="427"/>
                  </a:lnTo>
                  <a:lnTo>
                    <a:pt x="122" y="425"/>
                  </a:lnTo>
                  <a:lnTo>
                    <a:pt x="112" y="420"/>
                  </a:lnTo>
                  <a:lnTo>
                    <a:pt x="103" y="417"/>
                  </a:lnTo>
                  <a:lnTo>
                    <a:pt x="87" y="407"/>
                  </a:lnTo>
                  <a:lnTo>
                    <a:pt x="73" y="398"/>
                  </a:lnTo>
                  <a:lnTo>
                    <a:pt x="61" y="387"/>
                  </a:lnTo>
                  <a:lnTo>
                    <a:pt x="50" y="376"/>
                  </a:lnTo>
                  <a:lnTo>
                    <a:pt x="40" y="362"/>
                  </a:lnTo>
                  <a:lnTo>
                    <a:pt x="31" y="348"/>
                  </a:lnTo>
                  <a:lnTo>
                    <a:pt x="22" y="333"/>
                  </a:lnTo>
                  <a:lnTo>
                    <a:pt x="14" y="315"/>
                  </a:lnTo>
                  <a:lnTo>
                    <a:pt x="9" y="296"/>
                  </a:lnTo>
                  <a:lnTo>
                    <a:pt x="5" y="276"/>
                  </a:lnTo>
                  <a:lnTo>
                    <a:pt x="1" y="252"/>
                  </a:lnTo>
                  <a:lnTo>
                    <a:pt x="0" y="227"/>
                  </a:lnTo>
                  <a:lnTo>
                    <a:pt x="1" y="212"/>
                  </a:lnTo>
                  <a:lnTo>
                    <a:pt x="1" y="197"/>
                  </a:lnTo>
                  <a:lnTo>
                    <a:pt x="4" y="184"/>
                  </a:lnTo>
                  <a:lnTo>
                    <a:pt x="6" y="170"/>
                  </a:lnTo>
                  <a:lnTo>
                    <a:pt x="8" y="158"/>
                  </a:lnTo>
                  <a:lnTo>
                    <a:pt x="11" y="145"/>
                  </a:lnTo>
                  <a:lnTo>
                    <a:pt x="14" y="134"/>
                  </a:lnTo>
                  <a:lnTo>
                    <a:pt x="19" y="123"/>
                  </a:lnTo>
                  <a:lnTo>
                    <a:pt x="26" y="104"/>
                  </a:lnTo>
                  <a:lnTo>
                    <a:pt x="36" y="87"/>
                  </a:lnTo>
                  <a:lnTo>
                    <a:pt x="47" y="71"/>
                  </a:lnTo>
                  <a:lnTo>
                    <a:pt x="57" y="60"/>
                  </a:lnTo>
                  <a:lnTo>
                    <a:pt x="69" y="48"/>
                  </a:lnTo>
                  <a:lnTo>
                    <a:pt x="82" y="37"/>
                  </a:lnTo>
                  <a:lnTo>
                    <a:pt x="97" y="27"/>
                  </a:lnTo>
                  <a:lnTo>
                    <a:pt x="114" y="17"/>
                  </a:lnTo>
                  <a:lnTo>
                    <a:pt x="123" y="14"/>
                  </a:lnTo>
                  <a:lnTo>
                    <a:pt x="133" y="11"/>
                  </a:lnTo>
                  <a:lnTo>
                    <a:pt x="142" y="8"/>
                  </a:lnTo>
                  <a:lnTo>
                    <a:pt x="153" y="4"/>
                  </a:lnTo>
                  <a:lnTo>
                    <a:pt x="164" y="2"/>
                  </a:lnTo>
                  <a:lnTo>
                    <a:pt x="176" y="1"/>
                  </a:lnTo>
                  <a:lnTo>
                    <a:pt x="189" y="0"/>
                  </a:lnTo>
                  <a:lnTo>
                    <a:pt x="201" y="0"/>
                  </a:lnTo>
                  <a:lnTo>
                    <a:pt x="224" y="1"/>
                  </a:lnTo>
                  <a:lnTo>
                    <a:pt x="245" y="3"/>
                  </a:lnTo>
                  <a:lnTo>
                    <a:pt x="264" y="8"/>
                  </a:lnTo>
                  <a:lnTo>
                    <a:pt x="282" y="14"/>
                  </a:lnTo>
                  <a:lnTo>
                    <a:pt x="298" y="22"/>
                  </a:lnTo>
                  <a:lnTo>
                    <a:pt x="313" y="30"/>
                  </a:lnTo>
                  <a:lnTo>
                    <a:pt x="326" y="40"/>
                  </a:lnTo>
                  <a:lnTo>
                    <a:pt x="338" y="51"/>
                  </a:lnTo>
                  <a:lnTo>
                    <a:pt x="349" y="63"/>
                  </a:lnTo>
                  <a:lnTo>
                    <a:pt x="359" y="77"/>
                  </a:lnTo>
                  <a:lnTo>
                    <a:pt x="368" y="93"/>
                  </a:lnTo>
                  <a:lnTo>
                    <a:pt x="376" y="111"/>
                  </a:lnTo>
                  <a:lnTo>
                    <a:pt x="383" y="131"/>
                  </a:lnTo>
                  <a:lnTo>
                    <a:pt x="387" y="154"/>
                  </a:lnTo>
                  <a:lnTo>
                    <a:pt x="389" y="166"/>
                  </a:lnTo>
                  <a:lnTo>
                    <a:pt x="390" y="179"/>
                  </a:lnTo>
                  <a:lnTo>
                    <a:pt x="391" y="192"/>
                  </a:lnTo>
                  <a:lnTo>
                    <a:pt x="391" y="208"/>
                  </a:lnTo>
                  <a:lnTo>
                    <a:pt x="390" y="233"/>
                  </a:lnTo>
                  <a:lnTo>
                    <a:pt x="388" y="259"/>
                  </a:lnTo>
                  <a:lnTo>
                    <a:pt x="386" y="271"/>
                  </a:lnTo>
                  <a:lnTo>
                    <a:pt x="383" y="283"/>
                  </a:lnTo>
                  <a:lnTo>
                    <a:pt x="381" y="295"/>
                  </a:lnTo>
                  <a:lnTo>
                    <a:pt x="376" y="307"/>
                  </a:lnTo>
                  <a:lnTo>
                    <a:pt x="373" y="318"/>
                  </a:lnTo>
                  <a:lnTo>
                    <a:pt x="368" y="329"/>
                  </a:lnTo>
                  <a:lnTo>
                    <a:pt x="362" y="338"/>
                  </a:lnTo>
                  <a:lnTo>
                    <a:pt x="357" y="349"/>
                  </a:lnTo>
                  <a:lnTo>
                    <a:pt x="349" y="359"/>
                  </a:lnTo>
                  <a:lnTo>
                    <a:pt x="343" y="367"/>
                  </a:lnTo>
                  <a:lnTo>
                    <a:pt x="334" y="377"/>
                  </a:lnTo>
                  <a:lnTo>
                    <a:pt x="325" y="386"/>
                  </a:lnTo>
                  <a:close/>
                  <a:moveTo>
                    <a:pt x="226" y="110"/>
                  </a:moveTo>
                  <a:lnTo>
                    <a:pt x="222" y="107"/>
                  </a:lnTo>
                  <a:lnTo>
                    <a:pt x="218" y="104"/>
                  </a:lnTo>
                  <a:lnTo>
                    <a:pt x="215" y="102"/>
                  </a:lnTo>
                  <a:lnTo>
                    <a:pt x="212" y="100"/>
                  </a:lnTo>
                  <a:lnTo>
                    <a:pt x="204" y="97"/>
                  </a:lnTo>
                  <a:lnTo>
                    <a:pt x="195" y="97"/>
                  </a:lnTo>
                  <a:lnTo>
                    <a:pt x="189" y="97"/>
                  </a:lnTo>
                  <a:lnTo>
                    <a:pt x="183" y="100"/>
                  </a:lnTo>
                  <a:lnTo>
                    <a:pt x="177" y="102"/>
                  </a:lnTo>
                  <a:lnTo>
                    <a:pt x="170" y="107"/>
                  </a:lnTo>
                  <a:lnTo>
                    <a:pt x="165" y="115"/>
                  </a:lnTo>
                  <a:lnTo>
                    <a:pt x="161" y="123"/>
                  </a:lnTo>
                  <a:lnTo>
                    <a:pt x="157" y="134"/>
                  </a:lnTo>
                  <a:lnTo>
                    <a:pt x="155" y="147"/>
                  </a:lnTo>
                  <a:lnTo>
                    <a:pt x="154" y="163"/>
                  </a:lnTo>
                  <a:lnTo>
                    <a:pt x="153" y="182"/>
                  </a:lnTo>
                  <a:lnTo>
                    <a:pt x="152" y="203"/>
                  </a:lnTo>
                  <a:lnTo>
                    <a:pt x="152" y="229"/>
                  </a:lnTo>
                  <a:lnTo>
                    <a:pt x="153" y="259"/>
                  </a:lnTo>
                  <a:lnTo>
                    <a:pt x="154" y="281"/>
                  </a:lnTo>
                  <a:lnTo>
                    <a:pt x="156" y="297"/>
                  </a:lnTo>
                  <a:lnTo>
                    <a:pt x="159" y="308"/>
                  </a:lnTo>
                  <a:lnTo>
                    <a:pt x="162" y="316"/>
                  </a:lnTo>
                  <a:lnTo>
                    <a:pt x="165" y="322"/>
                  </a:lnTo>
                  <a:lnTo>
                    <a:pt x="168" y="327"/>
                  </a:lnTo>
                  <a:lnTo>
                    <a:pt x="173" y="331"/>
                  </a:lnTo>
                  <a:lnTo>
                    <a:pt x="178" y="334"/>
                  </a:lnTo>
                  <a:lnTo>
                    <a:pt x="183" y="336"/>
                  </a:lnTo>
                  <a:lnTo>
                    <a:pt x="190" y="337"/>
                  </a:lnTo>
                  <a:lnTo>
                    <a:pt x="196" y="337"/>
                  </a:lnTo>
                  <a:lnTo>
                    <a:pt x="201" y="337"/>
                  </a:lnTo>
                  <a:lnTo>
                    <a:pt x="205" y="336"/>
                  </a:lnTo>
                  <a:lnTo>
                    <a:pt x="209" y="335"/>
                  </a:lnTo>
                  <a:lnTo>
                    <a:pt x="214" y="333"/>
                  </a:lnTo>
                  <a:lnTo>
                    <a:pt x="218" y="330"/>
                  </a:lnTo>
                  <a:lnTo>
                    <a:pt x="222" y="325"/>
                  </a:lnTo>
                  <a:lnTo>
                    <a:pt x="227" y="319"/>
                  </a:lnTo>
                  <a:lnTo>
                    <a:pt x="230" y="310"/>
                  </a:lnTo>
                  <a:lnTo>
                    <a:pt x="233" y="302"/>
                  </a:lnTo>
                  <a:lnTo>
                    <a:pt x="235" y="290"/>
                  </a:lnTo>
                  <a:lnTo>
                    <a:pt x="237" y="277"/>
                  </a:lnTo>
                  <a:lnTo>
                    <a:pt x="238" y="263"/>
                  </a:lnTo>
                  <a:lnTo>
                    <a:pt x="240" y="235"/>
                  </a:lnTo>
                  <a:lnTo>
                    <a:pt x="240" y="211"/>
                  </a:lnTo>
                  <a:lnTo>
                    <a:pt x="240" y="189"/>
                  </a:lnTo>
                  <a:lnTo>
                    <a:pt x="239" y="171"/>
                  </a:lnTo>
                  <a:lnTo>
                    <a:pt x="239" y="156"/>
                  </a:lnTo>
                  <a:lnTo>
                    <a:pt x="237" y="143"/>
                  </a:lnTo>
                  <a:lnTo>
                    <a:pt x="235" y="133"/>
                  </a:lnTo>
                  <a:lnTo>
                    <a:pt x="232" y="123"/>
                  </a:lnTo>
                  <a:lnTo>
                    <a:pt x="229" y="117"/>
                  </a:lnTo>
                  <a:lnTo>
                    <a:pt x="226" y="11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auto">
            <a:xfrm>
              <a:off x="1347788" y="4738687"/>
              <a:ext cx="196850" cy="225425"/>
            </a:xfrm>
            <a:custGeom>
              <a:avLst/>
              <a:gdLst/>
              <a:ahLst/>
              <a:cxnLst>
                <a:cxn ang="0">
                  <a:pos x="233" y="425"/>
                </a:cxn>
                <a:cxn ang="0">
                  <a:pos x="233" y="160"/>
                </a:cxn>
                <a:cxn ang="0">
                  <a:pos x="233" y="148"/>
                </a:cxn>
                <a:cxn ang="0">
                  <a:pos x="232" y="138"/>
                </a:cxn>
                <a:cxn ang="0">
                  <a:pos x="229" y="131"/>
                </a:cxn>
                <a:cxn ang="0">
                  <a:pos x="226" y="125"/>
                </a:cxn>
                <a:cxn ang="0">
                  <a:pos x="223" y="121"/>
                </a:cxn>
                <a:cxn ang="0">
                  <a:pos x="220" y="118"/>
                </a:cxn>
                <a:cxn ang="0">
                  <a:pos x="214" y="116"/>
                </a:cxn>
                <a:cxn ang="0">
                  <a:pos x="210" y="115"/>
                </a:cxn>
                <a:cxn ang="0">
                  <a:pos x="203" y="115"/>
                </a:cxn>
                <a:cxn ang="0">
                  <a:pos x="198" y="115"/>
                </a:cxn>
                <a:cxn ang="0">
                  <a:pos x="191" y="116"/>
                </a:cxn>
                <a:cxn ang="0">
                  <a:pos x="185" y="118"/>
                </a:cxn>
                <a:cxn ang="0">
                  <a:pos x="180" y="120"/>
                </a:cxn>
                <a:cxn ang="0">
                  <a:pos x="173" y="123"/>
                </a:cxn>
                <a:cxn ang="0">
                  <a:pos x="162" y="131"/>
                </a:cxn>
                <a:cxn ang="0">
                  <a:pos x="152" y="138"/>
                </a:cxn>
                <a:cxn ang="0">
                  <a:pos x="152" y="425"/>
                </a:cxn>
                <a:cxn ang="0">
                  <a:pos x="12" y="425"/>
                </a:cxn>
                <a:cxn ang="0">
                  <a:pos x="12" y="161"/>
                </a:cxn>
                <a:cxn ang="0">
                  <a:pos x="12" y="131"/>
                </a:cxn>
                <a:cxn ang="0">
                  <a:pos x="11" y="100"/>
                </a:cxn>
                <a:cxn ang="0">
                  <a:pos x="10" y="82"/>
                </a:cxn>
                <a:cxn ang="0">
                  <a:pos x="6" y="64"/>
                </a:cxn>
                <a:cxn ang="0">
                  <a:pos x="3" y="44"/>
                </a:cxn>
                <a:cxn ang="0">
                  <a:pos x="0" y="23"/>
                </a:cxn>
                <a:cxn ang="0">
                  <a:pos x="128" y="1"/>
                </a:cxn>
                <a:cxn ang="0">
                  <a:pos x="131" y="8"/>
                </a:cxn>
                <a:cxn ang="0">
                  <a:pos x="133" y="15"/>
                </a:cxn>
                <a:cxn ang="0">
                  <a:pos x="135" y="26"/>
                </a:cxn>
                <a:cxn ang="0">
                  <a:pos x="136" y="39"/>
                </a:cxn>
                <a:cxn ang="0">
                  <a:pos x="142" y="35"/>
                </a:cxn>
                <a:cxn ang="0">
                  <a:pos x="150" y="29"/>
                </a:cxn>
                <a:cxn ang="0">
                  <a:pos x="162" y="23"/>
                </a:cxn>
                <a:cxn ang="0">
                  <a:pos x="175" y="16"/>
                </a:cxn>
                <a:cxn ang="0">
                  <a:pos x="191" y="10"/>
                </a:cxn>
                <a:cxn ang="0">
                  <a:pos x="211" y="4"/>
                </a:cxn>
                <a:cxn ang="0">
                  <a:pos x="221" y="2"/>
                </a:cxn>
                <a:cxn ang="0">
                  <a:pos x="233" y="1"/>
                </a:cxn>
                <a:cxn ang="0">
                  <a:pos x="243" y="0"/>
                </a:cxn>
                <a:cxn ang="0">
                  <a:pos x="256" y="0"/>
                </a:cxn>
                <a:cxn ang="0">
                  <a:pos x="275" y="1"/>
                </a:cxn>
                <a:cxn ang="0">
                  <a:pos x="291" y="3"/>
                </a:cxn>
                <a:cxn ang="0">
                  <a:pos x="306" y="7"/>
                </a:cxn>
                <a:cxn ang="0">
                  <a:pos x="319" y="12"/>
                </a:cxn>
                <a:cxn ang="0">
                  <a:pos x="330" y="17"/>
                </a:cxn>
                <a:cxn ang="0">
                  <a:pos x="340" y="25"/>
                </a:cxn>
                <a:cxn ang="0">
                  <a:pos x="347" y="33"/>
                </a:cxn>
                <a:cxn ang="0">
                  <a:pos x="354" y="41"/>
                </a:cxn>
                <a:cxn ang="0">
                  <a:pos x="359" y="50"/>
                </a:cxn>
                <a:cxn ang="0">
                  <a:pos x="364" y="58"/>
                </a:cxn>
                <a:cxn ang="0">
                  <a:pos x="367" y="68"/>
                </a:cxn>
                <a:cxn ang="0">
                  <a:pos x="369" y="78"/>
                </a:cxn>
                <a:cxn ang="0">
                  <a:pos x="372" y="96"/>
                </a:cxn>
                <a:cxn ang="0">
                  <a:pos x="372" y="114"/>
                </a:cxn>
                <a:cxn ang="0">
                  <a:pos x="372" y="425"/>
                </a:cxn>
                <a:cxn ang="0">
                  <a:pos x="233" y="425"/>
                </a:cxn>
              </a:cxnLst>
              <a:rect l="0" t="0" r="r" b="b"/>
              <a:pathLst>
                <a:path w="372" h="425">
                  <a:moveTo>
                    <a:pt x="233" y="425"/>
                  </a:moveTo>
                  <a:lnTo>
                    <a:pt x="233" y="160"/>
                  </a:lnTo>
                  <a:lnTo>
                    <a:pt x="233" y="148"/>
                  </a:lnTo>
                  <a:lnTo>
                    <a:pt x="232" y="138"/>
                  </a:lnTo>
                  <a:lnTo>
                    <a:pt x="229" y="131"/>
                  </a:lnTo>
                  <a:lnTo>
                    <a:pt x="226" y="125"/>
                  </a:lnTo>
                  <a:lnTo>
                    <a:pt x="223" y="121"/>
                  </a:lnTo>
                  <a:lnTo>
                    <a:pt x="220" y="118"/>
                  </a:lnTo>
                  <a:lnTo>
                    <a:pt x="214" y="116"/>
                  </a:lnTo>
                  <a:lnTo>
                    <a:pt x="210" y="115"/>
                  </a:lnTo>
                  <a:lnTo>
                    <a:pt x="203" y="115"/>
                  </a:lnTo>
                  <a:lnTo>
                    <a:pt x="198" y="115"/>
                  </a:lnTo>
                  <a:lnTo>
                    <a:pt x="191" y="116"/>
                  </a:lnTo>
                  <a:lnTo>
                    <a:pt x="185" y="118"/>
                  </a:lnTo>
                  <a:lnTo>
                    <a:pt x="180" y="120"/>
                  </a:lnTo>
                  <a:lnTo>
                    <a:pt x="173" y="123"/>
                  </a:lnTo>
                  <a:lnTo>
                    <a:pt x="162" y="131"/>
                  </a:lnTo>
                  <a:lnTo>
                    <a:pt x="152" y="138"/>
                  </a:lnTo>
                  <a:lnTo>
                    <a:pt x="152" y="425"/>
                  </a:lnTo>
                  <a:lnTo>
                    <a:pt x="12" y="425"/>
                  </a:lnTo>
                  <a:lnTo>
                    <a:pt x="12" y="161"/>
                  </a:lnTo>
                  <a:lnTo>
                    <a:pt x="12" y="131"/>
                  </a:lnTo>
                  <a:lnTo>
                    <a:pt x="11" y="100"/>
                  </a:lnTo>
                  <a:lnTo>
                    <a:pt x="10" y="82"/>
                  </a:lnTo>
                  <a:lnTo>
                    <a:pt x="6" y="64"/>
                  </a:lnTo>
                  <a:lnTo>
                    <a:pt x="3" y="44"/>
                  </a:lnTo>
                  <a:lnTo>
                    <a:pt x="0" y="23"/>
                  </a:lnTo>
                  <a:lnTo>
                    <a:pt x="128" y="1"/>
                  </a:lnTo>
                  <a:lnTo>
                    <a:pt x="131" y="8"/>
                  </a:lnTo>
                  <a:lnTo>
                    <a:pt x="133" y="15"/>
                  </a:lnTo>
                  <a:lnTo>
                    <a:pt x="135" y="26"/>
                  </a:lnTo>
                  <a:lnTo>
                    <a:pt x="136" y="39"/>
                  </a:lnTo>
                  <a:lnTo>
                    <a:pt x="142" y="35"/>
                  </a:lnTo>
                  <a:lnTo>
                    <a:pt x="150" y="29"/>
                  </a:lnTo>
                  <a:lnTo>
                    <a:pt x="162" y="23"/>
                  </a:lnTo>
                  <a:lnTo>
                    <a:pt x="175" y="16"/>
                  </a:lnTo>
                  <a:lnTo>
                    <a:pt x="191" y="10"/>
                  </a:lnTo>
                  <a:lnTo>
                    <a:pt x="211" y="4"/>
                  </a:lnTo>
                  <a:lnTo>
                    <a:pt x="221" y="2"/>
                  </a:lnTo>
                  <a:lnTo>
                    <a:pt x="233" y="1"/>
                  </a:lnTo>
                  <a:lnTo>
                    <a:pt x="243" y="0"/>
                  </a:lnTo>
                  <a:lnTo>
                    <a:pt x="256" y="0"/>
                  </a:lnTo>
                  <a:lnTo>
                    <a:pt x="275" y="1"/>
                  </a:lnTo>
                  <a:lnTo>
                    <a:pt x="291" y="3"/>
                  </a:lnTo>
                  <a:lnTo>
                    <a:pt x="306" y="7"/>
                  </a:lnTo>
                  <a:lnTo>
                    <a:pt x="319" y="12"/>
                  </a:lnTo>
                  <a:lnTo>
                    <a:pt x="330" y="17"/>
                  </a:lnTo>
                  <a:lnTo>
                    <a:pt x="340" y="25"/>
                  </a:lnTo>
                  <a:lnTo>
                    <a:pt x="347" y="33"/>
                  </a:lnTo>
                  <a:lnTo>
                    <a:pt x="354" y="41"/>
                  </a:lnTo>
                  <a:lnTo>
                    <a:pt x="359" y="50"/>
                  </a:lnTo>
                  <a:lnTo>
                    <a:pt x="364" y="58"/>
                  </a:lnTo>
                  <a:lnTo>
                    <a:pt x="367" y="68"/>
                  </a:lnTo>
                  <a:lnTo>
                    <a:pt x="369" y="78"/>
                  </a:lnTo>
                  <a:lnTo>
                    <a:pt x="372" y="96"/>
                  </a:lnTo>
                  <a:lnTo>
                    <a:pt x="372" y="114"/>
                  </a:lnTo>
                  <a:lnTo>
                    <a:pt x="372" y="425"/>
                  </a:lnTo>
                  <a:lnTo>
                    <a:pt x="233" y="425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1558925" y="4646612"/>
              <a:ext cx="147638" cy="317500"/>
            </a:xfrm>
            <a:custGeom>
              <a:avLst/>
              <a:gdLst/>
              <a:ahLst/>
              <a:cxnLst>
                <a:cxn ang="0">
                  <a:pos x="248" y="109"/>
                </a:cxn>
                <a:cxn ang="0">
                  <a:pos x="240" y="106"/>
                </a:cxn>
                <a:cxn ang="0">
                  <a:pos x="230" y="103"/>
                </a:cxn>
                <a:cxn ang="0">
                  <a:pos x="219" y="101"/>
                </a:cxn>
                <a:cxn ang="0">
                  <a:pos x="208" y="100"/>
                </a:cxn>
                <a:cxn ang="0">
                  <a:pos x="202" y="101"/>
                </a:cxn>
                <a:cxn ang="0">
                  <a:pos x="195" y="102"/>
                </a:cxn>
                <a:cxn ang="0">
                  <a:pos x="190" y="105"/>
                </a:cxn>
                <a:cxn ang="0">
                  <a:pos x="186" y="108"/>
                </a:cxn>
                <a:cxn ang="0">
                  <a:pos x="181" y="113"/>
                </a:cxn>
                <a:cxn ang="0">
                  <a:pos x="178" y="117"/>
                </a:cxn>
                <a:cxn ang="0">
                  <a:pos x="177" y="123"/>
                </a:cxn>
                <a:cxn ang="0">
                  <a:pos x="176" y="130"/>
                </a:cxn>
                <a:cxn ang="0">
                  <a:pos x="176" y="184"/>
                </a:cxn>
                <a:cxn ang="0">
                  <a:pos x="264" y="184"/>
                </a:cxn>
                <a:cxn ang="0">
                  <a:pos x="245" y="276"/>
                </a:cxn>
                <a:cxn ang="0">
                  <a:pos x="176" y="276"/>
                </a:cxn>
                <a:cxn ang="0">
                  <a:pos x="176" y="599"/>
                </a:cxn>
                <a:cxn ang="0">
                  <a:pos x="36" y="599"/>
                </a:cxn>
                <a:cxn ang="0">
                  <a:pos x="36" y="276"/>
                </a:cxn>
                <a:cxn ang="0">
                  <a:pos x="0" y="276"/>
                </a:cxn>
                <a:cxn ang="0">
                  <a:pos x="0" y="184"/>
                </a:cxn>
                <a:cxn ang="0">
                  <a:pos x="36" y="184"/>
                </a:cxn>
                <a:cxn ang="0">
                  <a:pos x="34" y="173"/>
                </a:cxn>
                <a:cxn ang="0">
                  <a:pos x="34" y="160"/>
                </a:cxn>
                <a:cxn ang="0">
                  <a:pos x="33" y="147"/>
                </a:cxn>
                <a:cxn ang="0">
                  <a:pos x="33" y="134"/>
                </a:cxn>
                <a:cxn ang="0">
                  <a:pos x="34" y="123"/>
                </a:cxn>
                <a:cxn ang="0">
                  <a:pos x="34" y="114"/>
                </a:cxn>
                <a:cxn ang="0">
                  <a:pos x="36" y="104"/>
                </a:cxn>
                <a:cxn ang="0">
                  <a:pos x="37" y="94"/>
                </a:cxn>
                <a:cxn ang="0">
                  <a:pos x="39" y="86"/>
                </a:cxn>
                <a:cxn ang="0">
                  <a:pos x="43" y="78"/>
                </a:cxn>
                <a:cxn ang="0">
                  <a:pos x="45" y="70"/>
                </a:cxn>
                <a:cxn ang="0">
                  <a:pos x="48" y="63"/>
                </a:cxn>
                <a:cxn ang="0">
                  <a:pos x="57" y="51"/>
                </a:cxn>
                <a:cxn ang="0">
                  <a:pos x="65" y="39"/>
                </a:cxn>
                <a:cxn ang="0">
                  <a:pos x="75" y="30"/>
                </a:cxn>
                <a:cxn ang="0">
                  <a:pos x="86" y="23"/>
                </a:cxn>
                <a:cxn ang="0">
                  <a:pos x="98" y="16"/>
                </a:cxn>
                <a:cxn ang="0">
                  <a:pos x="110" y="11"/>
                </a:cxn>
                <a:cxn ang="0">
                  <a:pos x="122" y="8"/>
                </a:cxn>
                <a:cxn ang="0">
                  <a:pos x="134" y="5"/>
                </a:cxn>
                <a:cxn ang="0">
                  <a:pos x="146" y="2"/>
                </a:cxn>
                <a:cxn ang="0">
                  <a:pos x="157" y="1"/>
                </a:cxn>
                <a:cxn ang="0">
                  <a:pos x="168" y="0"/>
                </a:cxn>
                <a:cxn ang="0">
                  <a:pos x="178" y="0"/>
                </a:cxn>
                <a:cxn ang="0">
                  <a:pos x="193" y="0"/>
                </a:cxn>
                <a:cxn ang="0">
                  <a:pos x="208" y="1"/>
                </a:cxn>
                <a:cxn ang="0">
                  <a:pos x="221" y="2"/>
                </a:cxn>
                <a:cxn ang="0">
                  <a:pos x="234" y="5"/>
                </a:cxn>
                <a:cxn ang="0">
                  <a:pos x="246" y="8"/>
                </a:cxn>
                <a:cxn ang="0">
                  <a:pos x="258" y="12"/>
                </a:cxn>
                <a:cxn ang="0">
                  <a:pos x="270" y="16"/>
                </a:cxn>
                <a:cxn ang="0">
                  <a:pos x="281" y="22"/>
                </a:cxn>
                <a:cxn ang="0">
                  <a:pos x="248" y="109"/>
                </a:cxn>
              </a:cxnLst>
              <a:rect l="0" t="0" r="r" b="b"/>
              <a:pathLst>
                <a:path w="281" h="599">
                  <a:moveTo>
                    <a:pt x="248" y="109"/>
                  </a:moveTo>
                  <a:lnTo>
                    <a:pt x="240" y="106"/>
                  </a:lnTo>
                  <a:lnTo>
                    <a:pt x="230" y="103"/>
                  </a:lnTo>
                  <a:lnTo>
                    <a:pt x="219" y="101"/>
                  </a:lnTo>
                  <a:lnTo>
                    <a:pt x="208" y="100"/>
                  </a:lnTo>
                  <a:lnTo>
                    <a:pt x="202" y="101"/>
                  </a:lnTo>
                  <a:lnTo>
                    <a:pt x="195" y="102"/>
                  </a:lnTo>
                  <a:lnTo>
                    <a:pt x="190" y="105"/>
                  </a:lnTo>
                  <a:lnTo>
                    <a:pt x="186" y="108"/>
                  </a:lnTo>
                  <a:lnTo>
                    <a:pt x="181" y="113"/>
                  </a:lnTo>
                  <a:lnTo>
                    <a:pt x="178" y="117"/>
                  </a:lnTo>
                  <a:lnTo>
                    <a:pt x="177" y="123"/>
                  </a:lnTo>
                  <a:lnTo>
                    <a:pt x="176" y="130"/>
                  </a:lnTo>
                  <a:lnTo>
                    <a:pt x="176" y="184"/>
                  </a:lnTo>
                  <a:lnTo>
                    <a:pt x="264" y="184"/>
                  </a:lnTo>
                  <a:lnTo>
                    <a:pt x="245" y="276"/>
                  </a:lnTo>
                  <a:lnTo>
                    <a:pt x="176" y="276"/>
                  </a:lnTo>
                  <a:lnTo>
                    <a:pt x="176" y="599"/>
                  </a:lnTo>
                  <a:lnTo>
                    <a:pt x="36" y="599"/>
                  </a:lnTo>
                  <a:lnTo>
                    <a:pt x="36" y="276"/>
                  </a:lnTo>
                  <a:lnTo>
                    <a:pt x="0" y="276"/>
                  </a:lnTo>
                  <a:lnTo>
                    <a:pt x="0" y="184"/>
                  </a:lnTo>
                  <a:lnTo>
                    <a:pt x="36" y="184"/>
                  </a:lnTo>
                  <a:lnTo>
                    <a:pt x="34" y="173"/>
                  </a:lnTo>
                  <a:lnTo>
                    <a:pt x="34" y="160"/>
                  </a:lnTo>
                  <a:lnTo>
                    <a:pt x="33" y="147"/>
                  </a:lnTo>
                  <a:lnTo>
                    <a:pt x="33" y="134"/>
                  </a:lnTo>
                  <a:lnTo>
                    <a:pt x="34" y="123"/>
                  </a:lnTo>
                  <a:lnTo>
                    <a:pt x="34" y="114"/>
                  </a:lnTo>
                  <a:lnTo>
                    <a:pt x="36" y="104"/>
                  </a:lnTo>
                  <a:lnTo>
                    <a:pt x="37" y="94"/>
                  </a:lnTo>
                  <a:lnTo>
                    <a:pt x="39" y="86"/>
                  </a:lnTo>
                  <a:lnTo>
                    <a:pt x="43" y="78"/>
                  </a:lnTo>
                  <a:lnTo>
                    <a:pt x="45" y="70"/>
                  </a:lnTo>
                  <a:lnTo>
                    <a:pt x="48" y="63"/>
                  </a:lnTo>
                  <a:lnTo>
                    <a:pt x="57" y="51"/>
                  </a:lnTo>
                  <a:lnTo>
                    <a:pt x="65" y="39"/>
                  </a:lnTo>
                  <a:lnTo>
                    <a:pt x="75" y="30"/>
                  </a:lnTo>
                  <a:lnTo>
                    <a:pt x="86" y="23"/>
                  </a:lnTo>
                  <a:lnTo>
                    <a:pt x="98" y="16"/>
                  </a:lnTo>
                  <a:lnTo>
                    <a:pt x="110" y="11"/>
                  </a:lnTo>
                  <a:lnTo>
                    <a:pt x="122" y="8"/>
                  </a:lnTo>
                  <a:lnTo>
                    <a:pt x="134" y="5"/>
                  </a:lnTo>
                  <a:lnTo>
                    <a:pt x="146" y="2"/>
                  </a:lnTo>
                  <a:lnTo>
                    <a:pt x="157" y="1"/>
                  </a:lnTo>
                  <a:lnTo>
                    <a:pt x="168" y="0"/>
                  </a:lnTo>
                  <a:lnTo>
                    <a:pt x="178" y="0"/>
                  </a:lnTo>
                  <a:lnTo>
                    <a:pt x="193" y="0"/>
                  </a:lnTo>
                  <a:lnTo>
                    <a:pt x="208" y="1"/>
                  </a:lnTo>
                  <a:lnTo>
                    <a:pt x="221" y="2"/>
                  </a:lnTo>
                  <a:lnTo>
                    <a:pt x="234" y="5"/>
                  </a:lnTo>
                  <a:lnTo>
                    <a:pt x="246" y="8"/>
                  </a:lnTo>
                  <a:lnTo>
                    <a:pt x="258" y="12"/>
                  </a:lnTo>
                  <a:lnTo>
                    <a:pt x="270" y="16"/>
                  </a:lnTo>
                  <a:lnTo>
                    <a:pt x="281" y="22"/>
                  </a:lnTo>
                  <a:lnTo>
                    <a:pt x="248" y="10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925513" y="4662487"/>
              <a:ext cx="223838" cy="306388"/>
            </a:xfrm>
            <a:custGeom>
              <a:avLst/>
              <a:gdLst/>
              <a:ahLst/>
              <a:cxnLst>
                <a:cxn ang="0">
                  <a:pos x="322" y="460"/>
                </a:cxn>
                <a:cxn ang="0">
                  <a:pos x="276" y="510"/>
                </a:cxn>
                <a:cxn ang="0">
                  <a:pos x="235" y="550"/>
                </a:cxn>
                <a:cxn ang="0">
                  <a:pos x="217" y="548"/>
                </a:cxn>
                <a:cxn ang="0">
                  <a:pos x="210" y="529"/>
                </a:cxn>
                <a:cxn ang="0">
                  <a:pos x="237" y="491"/>
                </a:cxn>
                <a:cxn ang="0">
                  <a:pos x="289" y="421"/>
                </a:cxn>
                <a:cxn ang="0">
                  <a:pos x="294" y="402"/>
                </a:cxn>
                <a:cxn ang="0">
                  <a:pos x="283" y="397"/>
                </a:cxn>
                <a:cxn ang="0">
                  <a:pos x="237" y="420"/>
                </a:cxn>
                <a:cxn ang="0">
                  <a:pos x="187" y="442"/>
                </a:cxn>
                <a:cxn ang="0">
                  <a:pos x="127" y="470"/>
                </a:cxn>
                <a:cxn ang="0">
                  <a:pos x="93" y="472"/>
                </a:cxn>
                <a:cxn ang="0">
                  <a:pos x="84" y="452"/>
                </a:cxn>
                <a:cxn ang="0">
                  <a:pos x="97" y="434"/>
                </a:cxn>
                <a:cxn ang="0">
                  <a:pos x="158" y="402"/>
                </a:cxn>
                <a:cxn ang="0">
                  <a:pos x="211" y="370"/>
                </a:cxn>
                <a:cxn ang="0">
                  <a:pos x="248" y="354"/>
                </a:cxn>
                <a:cxn ang="0">
                  <a:pos x="254" y="340"/>
                </a:cxn>
                <a:cxn ang="0">
                  <a:pos x="230" y="339"/>
                </a:cxn>
                <a:cxn ang="0">
                  <a:pos x="169" y="354"/>
                </a:cxn>
                <a:cxn ang="0">
                  <a:pos x="101" y="362"/>
                </a:cxn>
                <a:cxn ang="0">
                  <a:pos x="52" y="373"/>
                </a:cxn>
                <a:cxn ang="0">
                  <a:pos x="33" y="366"/>
                </a:cxn>
                <a:cxn ang="0">
                  <a:pos x="30" y="347"/>
                </a:cxn>
                <a:cxn ang="0">
                  <a:pos x="43" y="331"/>
                </a:cxn>
                <a:cxn ang="0">
                  <a:pos x="93" y="316"/>
                </a:cxn>
                <a:cxn ang="0">
                  <a:pos x="144" y="300"/>
                </a:cxn>
                <a:cxn ang="0">
                  <a:pos x="213" y="287"/>
                </a:cxn>
                <a:cxn ang="0">
                  <a:pos x="247" y="272"/>
                </a:cxn>
                <a:cxn ang="0">
                  <a:pos x="212" y="255"/>
                </a:cxn>
                <a:cxn ang="0">
                  <a:pos x="136" y="246"/>
                </a:cxn>
                <a:cxn ang="0">
                  <a:pos x="76" y="242"/>
                </a:cxn>
                <a:cxn ang="0">
                  <a:pos x="57" y="230"/>
                </a:cxn>
                <a:cxn ang="0">
                  <a:pos x="64" y="207"/>
                </a:cxn>
                <a:cxn ang="0">
                  <a:pos x="90" y="197"/>
                </a:cxn>
                <a:cxn ang="0">
                  <a:pos x="156" y="194"/>
                </a:cxn>
                <a:cxn ang="0">
                  <a:pos x="231" y="199"/>
                </a:cxn>
                <a:cxn ang="0">
                  <a:pos x="292" y="199"/>
                </a:cxn>
                <a:cxn ang="0">
                  <a:pos x="324" y="196"/>
                </a:cxn>
                <a:cxn ang="0">
                  <a:pos x="342" y="138"/>
                </a:cxn>
                <a:cxn ang="0">
                  <a:pos x="303" y="93"/>
                </a:cxn>
                <a:cxn ang="0">
                  <a:pos x="294" y="52"/>
                </a:cxn>
                <a:cxn ang="0">
                  <a:pos x="307" y="30"/>
                </a:cxn>
                <a:cxn ang="0">
                  <a:pos x="326" y="31"/>
                </a:cxn>
                <a:cxn ang="0">
                  <a:pos x="371" y="86"/>
                </a:cxn>
                <a:cxn ang="0">
                  <a:pos x="392" y="30"/>
                </a:cxn>
                <a:cxn ang="0">
                  <a:pos x="309" y="3"/>
                </a:cxn>
                <a:cxn ang="0">
                  <a:pos x="237" y="1"/>
                </a:cxn>
                <a:cxn ang="0">
                  <a:pos x="161" y="18"/>
                </a:cxn>
                <a:cxn ang="0">
                  <a:pos x="87" y="63"/>
                </a:cxn>
                <a:cxn ang="0">
                  <a:pos x="28" y="146"/>
                </a:cxn>
                <a:cxn ang="0">
                  <a:pos x="2" y="252"/>
                </a:cxn>
                <a:cxn ang="0">
                  <a:pos x="4" y="370"/>
                </a:cxn>
                <a:cxn ang="0">
                  <a:pos x="21" y="434"/>
                </a:cxn>
                <a:cxn ang="0">
                  <a:pos x="55" y="492"/>
                </a:cxn>
                <a:cxn ang="0">
                  <a:pos x="109" y="542"/>
                </a:cxn>
                <a:cxn ang="0">
                  <a:pos x="169" y="569"/>
                </a:cxn>
                <a:cxn ang="0">
                  <a:pos x="248" y="579"/>
                </a:cxn>
                <a:cxn ang="0">
                  <a:pos x="322" y="572"/>
                </a:cxn>
                <a:cxn ang="0">
                  <a:pos x="395" y="543"/>
                </a:cxn>
                <a:cxn ang="0">
                  <a:pos x="359" y="435"/>
                </a:cxn>
              </a:cxnLst>
              <a:rect l="0" t="0" r="r" b="b"/>
              <a:pathLst>
                <a:path w="422" h="579">
                  <a:moveTo>
                    <a:pt x="359" y="435"/>
                  </a:moveTo>
                  <a:lnTo>
                    <a:pt x="356" y="437"/>
                  </a:lnTo>
                  <a:lnTo>
                    <a:pt x="343" y="442"/>
                  </a:lnTo>
                  <a:lnTo>
                    <a:pt x="332" y="450"/>
                  </a:lnTo>
                  <a:lnTo>
                    <a:pt x="322" y="460"/>
                  </a:lnTo>
                  <a:lnTo>
                    <a:pt x="314" y="469"/>
                  </a:lnTo>
                  <a:lnTo>
                    <a:pt x="308" y="476"/>
                  </a:lnTo>
                  <a:lnTo>
                    <a:pt x="296" y="490"/>
                  </a:lnTo>
                  <a:lnTo>
                    <a:pt x="282" y="504"/>
                  </a:lnTo>
                  <a:lnTo>
                    <a:pt x="276" y="510"/>
                  </a:lnTo>
                  <a:lnTo>
                    <a:pt x="269" y="519"/>
                  </a:lnTo>
                  <a:lnTo>
                    <a:pt x="256" y="533"/>
                  </a:lnTo>
                  <a:lnTo>
                    <a:pt x="241" y="547"/>
                  </a:lnTo>
                  <a:lnTo>
                    <a:pt x="238" y="549"/>
                  </a:lnTo>
                  <a:lnTo>
                    <a:pt x="235" y="550"/>
                  </a:lnTo>
                  <a:lnTo>
                    <a:pt x="231" y="551"/>
                  </a:lnTo>
                  <a:lnTo>
                    <a:pt x="228" y="551"/>
                  </a:lnTo>
                  <a:lnTo>
                    <a:pt x="225" y="551"/>
                  </a:lnTo>
                  <a:lnTo>
                    <a:pt x="221" y="550"/>
                  </a:lnTo>
                  <a:lnTo>
                    <a:pt x="217" y="548"/>
                  </a:lnTo>
                  <a:lnTo>
                    <a:pt x="213" y="546"/>
                  </a:lnTo>
                  <a:lnTo>
                    <a:pt x="210" y="543"/>
                  </a:lnTo>
                  <a:lnTo>
                    <a:pt x="209" y="538"/>
                  </a:lnTo>
                  <a:lnTo>
                    <a:pt x="208" y="534"/>
                  </a:lnTo>
                  <a:lnTo>
                    <a:pt x="210" y="529"/>
                  </a:lnTo>
                  <a:lnTo>
                    <a:pt x="212" y="522"/>
                  </a:lnTo>
                  <a:lnTo>
                    <a:pt x="215" y="516"/>
                  </a:lnTo>
                  <a:lnTo>
                    <a:pt x="220" y="510"/>
                  </a:lnTo>
                  <a:lnTo>
                    <a:pt x="225" y="504"/>
                  </a:lnTo>
                  <a:lnTo>
                    <a:pt x="237" y="491"/>
                  </a:lnTo>
                  <a:lnTo>
                    <a:pt x="247" y="477"/>
                  </a:lnTo>
                  <a:lnTo>
                    <a:pt x="256" y="463"/>
                  </a:lnTo>
                  <a:lnTo>
                    <a:pt x="263" y="453"/>
                  </a:lnTo>
                  <a:lnTo>
                    <a:pt x="275" y="437"/>
                  </a:lnTo>
                  <a:lnTo>
                    <a:pt x="289" y="421"/>
                  </a:lnTo>
                  <a:lnTo>
                    <a:pt x="291" y="417"/>
                  </a:lnTo>
                  <a:lnTo>
                    <a:pt x="293" y="414"/>
                  </a:lnTo>
                  <a:lnTo>
                    <a:pt x="294" y="411"/>
                  </a:lnTo>
                  <a:lnTo>
                    <a:pt x="295" y="408"/>
                  </a:lnTo>
                  <a:lnTo>
                    <a:pt x="294" y="402"/>
                  </a:lnTo>
                  <a:lnTo>
                    <a:pt x="292" y="398"/>
                  </a:lnTo>
                  <a:lnTo>
                    <a:pt x="291" y="397"/>
                  </a:lnTo>
                  <a:lnTo>
                    <a:pt x="289" y="396"/>
                  </a:lnTo>
                  <a:lnTo>
                    <a:pt x="286" y="396"/>
                  </a:lnTo>
                  <a:lnTo>
                    <a:pt x="283" y="397"/>
                  </a:lnTo>
                  <a:lnTo>
                    <a:pt x="276" y="399"/>
                  </a:lnTo>
                  <a:lnTo>
                    <a:pt x="268" y="402"/>
                  </a:lnTo>
                  <a:lnTo>
                    <a:pt x="260" y="407"/>
                  </a:lnTo>
                  <a:lnTo>
                    <a:pt x="249" y="412"/>
                  </a:lnTo>
                  <a:lnTo>
                    <a:pt x="237" y="420"/>
                  </a:lnTo>
                  <a:lnTo>
                    <a:pt x="227" y="426"/>
                  </a:lnTo>
                  <a:lnTo>
                    <a:pt x="217" y="431"/>
                  </a:lnTo>
                  <a:lnTo>
                    <a:pt x="209" y="436"/>
                  </a:lnTo>
                  <a:lnTo>
                    <a:pt x="199" y="439"/>
                  </a:lnTo>
                  <a:lnTo>
                    <a:pt x="187" y="442"/>
                  </a:lnTo>
                  <a:lnTo>
                    <a:pt x="173" y="449"/>
                  </a:lnTo>
                  <a:lnTo>
                    <a:pt x="159" y="455"/>
                  </a:lnTo>
                  <a:lnTo>
                    <a:pt x="145" y="463"/>
                  </a:lnTo>
                  <a:lnTo>
                    <a:pt x="135" y="467"/>
                  </a:lnTo>
                  <a:lnTo>
                    <a:pt x="127" y="470"/>
                  </a:lnTo>
                  <a:lnTo>
                    <a:pt x="119" y="474"/>
                  </a:lnTo>
                  <a:lnTo>
                    <a:pt x="110" y="476"/>
                  </a:lnTo>
                  <a:lnTo>
                    <a:pt x="104" y="476"/>
                  </a:lnTo>
                  <a:lnTo>
                    <a:pt x="98" y="475"/>
                  </a:lnTo>
                  <a:lnTo>
                    <a:pt x="93" y="472"/>
                  </a:lnTo>
                  <a:lnTo>
                    <a:pt x="91" y="470"/>
                  </a:lnTo>
                  <a:lnTo>
                    <a:pt x="89" y="467"/>
                  </a:lnTo>
                  <a:lnTo>
                    <a:pt x="86" y="463"/>
                  </a:lnTo>
                  <a:lnTo>
                    <a:pt x="84" y="456"/>
                  </a:lnTo>
                  <a:lnTo>
                    <a:pt x="84" y="452"/>
                  </a:lnTo>
                  <a:lnTo>
                    <a:pt x="84" y="449"/>
                  </a:lnTo>
                  <a:lnTo>
                    <a:pt x="85" y="447"/>
                  </a:lnTo>
                  <a:lnTo>
                    <a:pt x="86" y="443"/>
                  </a:lnTo>
                  <a:lnTo>
                    <a:pt x="92" y="438"/>
                  </a:lnTo>
                  <a:lnTo>
                    <a:pt x="97" y="434"/>
                  </a:lnTo>
                  <a:lnTo>
                    <a:pt x="111" y="426"/>
                  </a:lnTo>
                  <a:lnTo>
                    <a:pt x="122" y="422"/>
                  </a:lnTo>
                  <a:lnTo>
                    <a:pt x="133" y="416"/>
                  </a:lnTo>
                  <a:lnTo>
                    <a:pt x="146" y="410"/>
                  </a:lnTo>
                  <a:lnTo>
                    <a:pt x="158" y="402"/>
                  </a:lnTo>
                  <a:lnTo>
                    <a:pt x="170" y="396"/>
                  </a:lnTo>
                  <a:lnTo>
                    <a:pt x="182" y="387"/>
                  </a:lnTo>
                  <a:lnTo>
                    <a:pt x="196" y="378"/>
                  </a:lnTo>
                  <a:lnTo>
                    <a:pt x="203" y="374"/>
                  </a:lnTo>
                  <a:lnTo>
                    <a:pt x="211" y="370"/>
                  </a:lnTo>
                  <a:lnTo>
                    <a:pt x="220" y="366"/>
                  </a:lnTo>
                  <a:lnTo>
                    <a:pt x="228" y="362"/>
                  </a:lnTo>
                  <a:lnTo>
                    <a:pt x="236" y="360"/>
                  </a:lnTo>
                  <a:lnTo>
                    <a:pt x="242" y="357"/>
                  </a:lnTo>
                  <a:lnTo>
                    <a:pt x="248" y="354"/>
                  </a:lnTo>
                  <a:lnTo>
                    <a:pt x="251" y="350"/>
                  </a:lnTo>
                  <a:lnTo>
                    <a:pt x="253" y="348"/>
                  </a:lnTo>
                  <a:lnTo>
                    <a:pt x="254" y="345"/>
                  </a:lnTo>
                  <a:lnTo>
                    <a:pt x="254" y="343"/>
                  </a:lnTo>
                  <a:lnTo>
                    <a:pt x="254" y="340"/>
                  </a:lnTo>
                  <a:lnTo>
                    <a:pt x="252" y="339"/>
                  </a:lnTo>
                  <a:lnTo>
                    <a:pt x="249" y="337"/>
                  </a:lnTo>
                  <a:lnTo>
                    <a:pt x="244" y="337"/>
                  </a:lnTo>
                  <a:lnTo>
                    <a:pt x="240" y="337"/>
                  </a:lnTo>
                  <a:lnTo>
                    <a:pt x="230" y="339"/>
                  </a:lnTo>
                  <a:lnTo>
                    <a:pt x="222" y="341"/>
                  </a:lnTo>
                  <a:lnTo>
                    <a:pt x="207" y="344"/>
                  </a:lnTo>
                  <a:lnTo>
                    <a:pt x="191" y="348"/>
                  </a:lnTo>
                  <a:lnTo>
                    <a:pt x="178" y="351"/>
                  </a:lnTo>
                  <a:lnTo>
                    <a:pt x="169" y="354"/>
                  </a:lnTo>
                  <a:lnTo>
                    <a:pt x="157" y="355"/>
                  </a:lnTo>
                  <a:lnTo>
                    <a:pt x="142" y="357"/>
                  </a:lnTo>
                  <a:lnTo>
                    <a:pt x="126" y="358"/>
                  </a:lnTo>
                  <a:lnTo>
                    <a:pt x="116" y="360"/>
                  </a:lnTo>
                  <a:lnTo>
                    <a:pt x="101" y="362"/>
                  </a:lnTo>
                  <a:lnTo>
                    <a:pt x="87" y="366"/>
                  </a:lnTo>
                  <a:lnTo>
                    <a:pt x="81" y="367"/>
                  </a:lnTo>
                  <a:lnTo>
                    <a:pt x="71" y="369"/>
                  </a:lnTo>
                  <a:lnTo>
                    <a:pt x="61" y="371"/>
                  </a:lnTo>
                  <a:lnTo>
                    <a:pt x="52" y="373"/>
                  </a:lnTo>
                  <a:lnTo>
                    <a:pt x="47" y="373"/>
                  </a:lnTo>
                  <a:lnTo>
                    <a:pt x="44" y="372"/>
                  </a:lnTo>
                  <a:lnTo>
                    <a:pt x="41" y="371"/>
                  </a:lnTo>
                  <a:lnTo>
                    <a:pt x="38" y="370"/>
                  </a:lnTo>
                  <a:lnTo>
                    <a:pt x="33" y="366"/>
                  </a:lnTo>
                  <a:lnTo>
                    <a:pt x="30" y="360"/>
                  </a:lnTo>
                  <a:lnTo>
                    <a:pt x="30" y="358"/>
                  </a:lnTo>
                  <a:lnTo>
                    <a:pt x="29" y="355"/>
                  </a:lnTo>
                  <a:lnTo>
                    <a:pt x="30" y="351"/>
                  </a:lnTo>
                  <a:lnTo>
                    <a:pt x="30" y="347"/>
                  </a:lnTo>
                  <a:lnTo>
                    <a:pt x="32" y="344"/>
                  </a:lnTo>
                  <a:lnTo>
                    <a:pt x="33" y="341"/>
                  </a:lnTo>
                  <a:lnTo>
                    <a:pt x="35" y="337"/>
                  </a:lnTo>
                  <a:lnTo>
                    <a:pt x="39" y="334"/>
                  </a:lnTo>
                  <a:lnTo>
                    <a:pt x="43" y="331"/>
                  </a:lnTo>
                  <a:lnTo>
                    <a:pt x="50" y="329"/>
                  </a:lnTo>
                  <a:lnTo>
                    <a:pt x="57" y="326"/>
                  </a:lnTo>
                  <a:lnTo>
                    <a:pt x="65" y="323"/>
                  </a:lnTo>
                  <a:lnTo>
                    <a:pt x="81" y="319"/>
                  </a:lnTo>
                  <a:lnTo>
                    <a:pt x="93" y="316"/>
                  </a:lnTo>
                  <a:lnTo>
                    <a:pt x="100" y="314"/>
                  </a:lnTo>
                  <a:lnTo>
                    <a:pt x="109" y="310"/>
                  </a:lnTo>
                  <a:lnTo>
                    <a:pt x="119" y="307"/>
                  </a:lnTo>
                  <a:lnTo>
                    <a:pt x="131" y="303"/>
                  </a:lnTo>
                  <a:lnTo>
                    <a:pt x="144" y="300"/>
                  </a:lnTo>
                  <a:lnTo>
                    <a:pt x="156" y="296"/>
                  </a:lnTo>
                  <a:lnTo>
                    <a:pt x="166" y="294"/>
                  </a:lnTo>
                  <a:lnTo>
                    <a:pt x="176" y="292"/>
                  </a:lnTo>
                  <a:lnTo>
                    <a:pt x="191" y="290"/>
                  </a:lnTo>
                  <a:lnTo>
                    <a:pt x="213" y="287"/>
                  </a:lnTo>
                  <a:lnTo>
                    <a:pt x="233" y="283"/>
                  </a:lnTo>
                  <a:lnTo>
                    <a:pt x="243" y="281"/>
                  </a:lnTo>
                  <a:lnTo>
                    <a:pt x="246" y="279"/>
                  </a:lnTo>
                  <a:lnTo>
                    <a:pt x="247" y="275"/>
                  </a:lnTo>
                  <a:lnTo>
                    <a:pt x="247" y="272"/>
                  </a:lnTo>
                  <a:lnTo>
                    <a:pt x="247" y="269"/>
                  </a:lnTo>
                  <a:lnTo>
                    <a:pt x="243" y="265"/>
                  </a:lnTo>
                  <a:lnTo>
                    <a:pt x="238" y="262"/>
                  </a:lnTo>
                  <a:lnTo>
                    <a:pt x="229" y="260"/>
                  </a:lnTo>
                  <a:lnTo>
                    <a:pt x="212" y="255"/>
                  </a:lnTo>
                  <a:lnTo>
                    <a:pt x="194" y="252"/>
                  </a:lnTo>
                  <a:lnTo>
                    <a:pt x="182" y="250"/>
                  </a:lnTo>
                  <a:lnTo>
                    <a:pt x="170" y="248"/>
                  </a:lnTo>
                  <a:lnTo>
                    <a:pt x="152" y="247"/>
                  </a:lnTo>
                  <a:lnTo>
                    <a:pt x="136" y="246"/>
                  </a:lnTo>
                  <a:lnTo>
                    <a:pt x="124" y="245"/>
                  </a:lnTo>
                  <a:lnTo>
                    <a:pt x="114" y="243"/>
                  </a:lnTo>
                  <a:lnTo>
                    <a:pt x="103" y="243"/>
                  </a:lnTo>
                  <a:lnTo>
                    <a:pt x="89" y="243"/>
                  </a:lnTo>
                  <a:lnTo>
                    <a:pt x="76" y="242"/>
                  </a:lnTo>
                  <a:lnTo>
                    <a:pt x="71" y="241"/>
                  </a:lnTo>
                  <a:lnTo>
                    <a:pt x="67" y="240"/>
                  </a:lnTo>
                  <a:lnTo>
                    <a:pt x="63" y="238"/>
                  </a:lnTo>
                  <a:lnTo>
                    <a:pt x="60" y="236"/>
                  </a:lnTo>
                  <a:lnTo>
                    <a:pt x="57" y="230"/>
                  </a:lnTo>
                  <a:lnTo>
                    <a:pt x="56" y="226"/>
                  </a:lnTo>
                  <a:lnTo>
                    <a:pt x="56" y="221"/>
                  </a:lnTo>
                  <a:lnTo>
                    <a:pt x="59" y="214"/>
                  </a:lnTo>
                  <a:lnTo>
                    <a:pt x="61" y="211"/>
                  </a:lnTo>
                  <a:lnTo>
                    <a:pt x="64" y="207"/>
                  </a:lnTo>
                  <a:lnTo>
                    <a:pt x="67" y="205"/>
                  </a:lnTo>
                  <a:lnTo>
                    <a:pt x="71" y="201"/>
                  </a:lnTo>
                  <a:lnTo>
                    <a:pt x="76" y="199"/>
                  </a:lnTo>
                  <a:lnTo>
                    <a:pt x="82" y="198"/>
                  </a:lnTo>
                  <a:lnTo>
                    <a:pt x="90" y="197"/>
                  </a:lnTo>
                  <a:lnTo>
                    <a:pt x="97" y="196"/>
                  </a:lnTo>
                  <a:lnTo>
                    <a:pt x="112" y="195"/>
                  </a:lnTo>
                  <a:lnTo>
                    <a:pt x="125" y="195"/>
                  </a:lnTo>
                  <a:lnTo>
                    <a:pt x="138" y="194"/>
                  </a:lnTo>
                  <a:lnTo>
                    <a:pt x="156" y="194"/>
                  </a:lnTo>
                  <a:lnTo>
                    <a:pt x="173" y="194"/>
                  </a:lnTo>
                  <a:lnTo>
                    <a:pt x="189" y="195"/>
                  </a:lnTo>
                  <a:lnTo>
                    <a:pt x="205" y="196"/>
                  </a:lnTo>
                  <a:lnTo>
                    <a:pt x="222" y="198"/>
                  </a:lnTo>
                  <a:lnTo>
                    <a:pt x="231" y="199"/>
                  </a:lnTo>
                  <a:lnTo>
                    <a:pt x="241" y="200"/>
                  </a:lnTo>
                  <a:lnTo>
                    <a:pt x="251" y="200"/>
                  </a:lnTo>
                  <a:lnTo>
                    <a:pt x="262" y="200"/>
                  </a:lnTo>
                  <a:lnTo>
                    <a:pt x="280" y="199"/>
                  </a:lnTo>
                  <a:lnTo>
                    <a:pt x="292" y="199"/>
                  </a:lnTo>
                  <a:lnTo>
                    <a:pt x="301" y="199"/>
                  </a:lnTo>
                  <a:lnTo>
                    <a:pt x="306" y="199"/>
                  </a:lnTo>
                  <a:lnTo>
                    <a:pt x="311" y="198"/>
                  </a:lnTo>
                  <a:lnTo>
                    <a:pt x="317" y="197"/>
                  </a:lnTo>
                  <a:lnTo>
                    <a:pt x="324" y="196"/>
                  </a:lnTo>
                  <a:lnTo>
                    <a:pt x="328" y="194"/>
                  </a:lnTo>
                  <a:lnTo>
                    <a:pt x="331" y="190"/>
                  </a:lnTo>
                  <a:lnTo>
                    <a:pt x="334" y="187"/>
                  </a:lnTo>
                  <a:lnTo>
                    <a:pt x="354" y="148"/>
                  </a:lnTo>
                  <a:lnTo>
                    <a:pt x="342" y="138"/>
                  </a:lnTo>
                  <a:lnTo>
                    <a:pt x="334" y="129"/>
                  </a:lnTo>
                  <a:lnTo>
                    <a:pt x="327" y="122"/>
                  </a:lnTo>
                  <a:lnTo>
                    <a:pt x="318" y="113"/>
                  </a:lnTo>
                  <a:lnTo>
                    <a:pt x="309" y="103"/>
                  </a:lnTo>
                  <a:lnTo>
                    <a:pt x="303" y="93"/>
                  </a:lnTo>
                  <a:lnTo>
                    <a:pt x="300" y="85"/>
                  </a:lnTo>
                  <a:lnTo>
                    <a:pt x="296" y="73"/>
                  </a:lnTo>
                  <a:lnTo>
                    <a:pt x="294" y="66"/>
                  </a:lnTo>
                  <a:lnTo>
                    <a:pt x="294" y="60"/>
                  </a:lnTo>
                  <a:lnTo>
                    <a:pt x="294" y="52"/>
                  </a:lnTo>
                  <a:lnTo>
                    <a:pt x="295" y="46"/>
                  </a:lnTo>
                  <a:lnTo>
                    <a:pt x="299" y="40"/>
                  </a:lnTo>
                  <a:lnTo>
                    <a:pt x="301" y="36"/>
                  </a:lnTo>
                  <a:lnTo>
                    <a:pt x="304" y="32"/>
                  </a:lnTo>
                  <a:lnTo>
                    <a:pt x="307" y="30"/>
                  </a:lnTo>
                  <a:lnTo>
                    <a:pt x="312" y="27"/>
                  </a:lnTo>
                  <a:lnTo>
                    <a:pt x="315" y="26"/>
                  </a:lnTo>
                  <a:lnTo>
                    <a:pt x="318" y="26"/>
                  </a:lnTo>
                  <a:lnTo>
                    <a:pt x="321" y="27"/>
                  </a:lnTo>
                  <a:lnTo>
                    <a:pt x="326" y="31"/>
                  </a:lnTo>
                  <a:lnTo>
                    <a:pt x="332" y="37"/>
                  </a:lnTo>
                  <a:lnTo>
                    <a:pt x="340" y="46"/>
                  </a:lnTo>
                  <a:lnTo>
                    <a:pt x="348" y="55"/>
                  </a:lnTo>
                  <a:lnTo>
                    <a:pt x="364" y="75"/>
                  </a:lnTo>
                  <a:lnTo>
                    <a:pt x="371" y="86"/>
                  </a:lnTo>
                  <a:lnTo>
                    <a:pt x="375" y="90"/>
                  </a:lnTo>
                  <a:lnTo>
                    <a:pt x="381" y="95"/>
                  </a:lnTo>
                  <a:lnTo>
                    <a:pt x="408" y="41"/>
                  </a:lnTo>
                  <a:lnTo>
                    <a:pt x="401" y="36"/>
                  </a:lnTo>
                  <a:lnTo>
                    <a:pt x="392" y="30"/>
                  </a:lnTo>
                  <a:lnTo>
                    <a:pt x="379" y="22"/>
                  </a:lnTo>
                  <a:lnTo>
                    <a:pt x="364" y="15"/>
                  </a:lnTo>
                  <a:lnTo>
                    <a:pt x="345" y="10"/>
                  </a:lnTo>
                  <a:lnTo>
                    <a:pt x="322" y="5"/>
                  </a:lnTo>
                  <a:lnTo>
                    <a:pt x="309" y="3"/>
                  </a:lnTo>
                  <a:lnTo>
                    <a:pt x="296" y="1"/>
                  </a:lnTo>
                  <a:lnTo>
                    <a:pt x="281" y="0"/>
                  </a:lnTo>
                  <a:lnTo>
                    <a:pt x="265" y="0"/>
                  </a:lnTo>
                  <a:lnTo>
                    <a:pt x="251" y="0"/>
                  </a:lnTo>
                  <a:lnTo>
                    <a:pt x="237" y="1"/>
                  </a:lnTo>
                  <a:lnTo>
                    <a:pt x="222" y="4"/>
                  </a:lnTo>
                  <a:lnTo>
                    <a:pt x="207" y="6"/>
                  </a:lnTo>
                  <a:lnTo>
                    <a:pt x="191" y="9"/>
                  </a:lnTo>
                  <a:lnTo>
                    <a:pt x="176" y="13"/>
                  </a:lnTo>
                  <a:lnTo>
                    <a:pt x="161" y="18"/>
                  </a:lnTo>
                  <a:lnTo>
                    <a:pt x="146" y="24"/>
                  </a:lnTo>
                  <a:lnTo>
                    <a:pt x="131" y="32"/>
                  </a:lnTo>
                  <a:lnTo>
                    <a:pt x="116" y="41"/>
                  </a:lnTo>
                  <a:lnTo>
                    <a:pt x="101" y="51"/>
                  </a:lnTo>
                  <a:lnTo>
                    <a:pt x="87" y="63"/>
                  </a:lnTo>
                  <a:lnTo>
                    <a:pt x="74" y="76"/>
                  </a:lnTo>
                  <a:lnTo>
                    <a:pt x="61" y="91"/>
                  </a:lnTo>
                  <a:lnTo>
                    <a:pt x="50" y="108"/>
                  </a:lnTo>
                  <a:lnTo>
                    <a:pt x="38" y="127"/>
                  </a:lnTo>
                  <a:lnTo>
                    <a:pt x="28" y="146"/>
                  </a:lnTo>
                  <a:lnTo>
                    <a:pt x="20" y="166"/>
                  </a:lnTo>
                  <a:lnTo>
                    <a:pt x="14" y="186"/>
                  </a:lnTo>
                  <a:lnTo>
                    <a:pt x="8" y="208"/>
                  </a:lnTo>
                  <a:lnTo>
                    <a:pt x="4" y="229"/>
                  </a:lnTo>
                  <a:lnTo>
                    <a:pt x="2" y="252"/>
                  </a:lnTo>
                  <a:lnTo>
                    <a:pt x="0" y="276"/>
                  </a:lnTo>
                  <a:lnTo>
                    <a:pt x="0" y="301"/>
                  </a:lnTo>
                  <a:lnTo>
                    <a:pt x="0" y="329"/>
                  </a:lnTo>
                  <a:lnTo>
                    <a:pt x="3" y="356"/>
                  </a:lnTo>
                  <a:lnTo>
                    <a:pt x="4" y="370"/>
                  </a:lnTo>
                  <a:lnTo>
                    <a:pt x="7" y="383"/>
                  </a:lnTo>
                  <a:lnTo>
                    <a:pt x="9" y="396"/>
                  </a:lnTo>
                  <a:lnTo>
                    <a:pt x="13" y="409"/>
                  </a:lnTo>
                  <a:lnTo>
                    <a:pt x="17" y="422"/>
                  </a:lnTo>
                  <a:lnTo>
                    <a:pt x="21" y="434"/>
                  </a:lnTo>
                  <a:lnTo>
                    <a:pt x="27" y="447"/>
                  </a:lnTo>
                  <a:lnTo>
                    <a:pt x="33" y="458"/>
                  </a:lnTo>
                  <a:lnTo>
                    <a:pt x="40" y="469"/>
                  </a:lnTo>
                  <a:lnTo>
                    <a:pt x="47" y="481"/>
                  </a:lnTo>
                  <a:lnTo>
                    <a:pt x="55" y="492"/>
                  </a:lnTo>
                  <a:lnTo>
                    <a:pt x="64" y="503"/>
                  </a:lnTo>
                  <a:lnTo>
                    <a:pt x="74" y="514"/>
                  </a:lnTo>
                  <a:lnTo>
                    <a:pt x="86" y="524"/>
                  </a:lnTo>
                  <a:lnTo>
                    <a:pt x="97" y="533"/>
                  </a:lnTo>
                  <a:lnTo>
                    <a:pt x="109" y="542"/>
                  </a:lnTo>
                  <a:lnTo>
                    <a:pt x="121" y="548"/>
                  </a:lnTo>
                  <a:lnTo>
                    <a:pt x="133" y="555"/>
                  </a:lnTo>
                  <a:lnTo>
                    <a:pt x="145" y="560"/>
                  </a:lnTo>
                  <a:lnTo>
                    <a:pt x="157" y="565"/>
                  </a:lnTo>
                  <a:lnTo>
                    <a:pt x="169" y="569"/>
                  </a:lnTo>
                  <a:lnTo>
                    <a:pt x="181" y="572"/>
                  </a:lnTo>
                  <a:lnTo>
                    <a:pt x="192" y="574"/>
                  </a:lnTo>
                  <a:lnTo>
                    <a:pt x="203" y="576"/>
                  </a:lnTo>
                  <a:lnTo>
                    <a:pt x="226" y="578"/>
                  </a:lnTo>
                  <a:lnTo>
                    <a:pt x="248" y="579"/>
                  </a:lnTo>
                  <a:lnTo>
                    <a:pt x="264" y="579"/>
                  </a:lnTo>
                  <a:lnTo>
                    <a:pt x="280" y="578"/>
                  </a:lnTo>
                  <a:lnTo>
                    <a:pt x="295" y="576"/>
                  </a:lnTo>
                  <a:lnTo>
                    <a:pt x="309" y="574"/>
                  </a:lnTo>
                  <a:lnTo>
                    <a:pt x="322" y="572"/>
                  </a:lnTo>
                  <a:lnTo>
                    <a:pt x="335" y="569"/>
                  </a:lnTo>
                  <a:lnTo>
                    <a:pt x="347" y="564"/>
                  </a:lnTo>
                  <a:lnTo>
                    <a:pt x="358" y="561"/>
                  </a:lnTo>
                  <a:lnTo>
                    <a:pt x="378" y="552"/>
                  </a:lnTo>
                  <a:lnTo>
                    <a:pt x="395" y="543"/>
                  </a:lnTo>
                  <a:lnTo>
                    <a:pt x="409" y="532"/>
                  </a:lnTo>
                  <a:lnTo>
                    <a:pt x="422" y="522"/>
                  </a:lnTo>
                  <a:lnTo>
                    <a:pt x="368" y="434"/>
                  </a:lnTo>
                  <a:lnTo>
                    <a:pt x="363" y="434"/>
                  </a:lnTo>
                  <a:lnTo>
                    <a:pt x="359" y="435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 noEditPoints="1"/>
            </p:cNvSpPr>
            <p:nvPr userDrawn="1"/>
          </p:nvSpPr>
          <p:spPr bwMode="auto">
            <a:xfrm>
              <a:off x="7316788" y="4756150"/>
              <a:ext cx="1520825" cy="134938"/>
            </a:xfrm>
            <a:custGeom>
              <a:avLst/>
              <a:gdLst/>
              <a:ahLst/>
              <a:cxnLst>
                <a:cxn ang="0">
                  <a:pos x="138" y="71"/>
                </a:cxn>
                <a:cxn ang="0">
                  <a:pos x="378" y="252"/>
                </a:cxn>
                <a:cxn ang="0">
                  <a:pos x="874" y="252"/>
                </a:cxn>
                <a:cxn ang="0">
                  <a:pos x="850" y="194"/>
                </a:cxn>
                <a:cxn ang="0">
                  <a:pos x="942" y="229"/>
                </a:cxn>
                <a:cxn ang="0">
                  <a:pos x="981" y="190"/>
                </a:cxn>
                <a:cxn ang="0">
                  <a:pos x="1001" y="241"/>
                </a:cxn>
                <a:cxn ang="0">
                  <a:pos x="1169" y="237"/>
                </a:cxn>
                <a:cxn ang="0">
                  <a:pos x="1082" y="248"/>
                </a:cxn>
                <a:cxn ang="0">
                  <a:pos x="1027" y="149"/>
                </a:cxn>
                <a:cxn ang="0">
                  <a:pos x="1105" y="69"/>
                </a:cxn>
                <a:cxn ang="0">
                  <a:pos x="1172" y="3"/>
                </a:cxn>
                <a:cxn ang="0">
                  <a:pos x="1173" y="162"/>
                </a:cxn>
                <a:cxn ang="0">
                  <a:pos x="1108" y="115"/>
                </a:cxn>
                <a:cxn ang="0">
                  <a:pos x="1093" y="198"/>
                </a:cxn>
                <a:cxn ang="0">
                  <a:pos x="1318" y="192"/>
                </a:cxn>
                <a:cxn ang="0">
                  <a:pos x="1390" y="209"/>
                </a:cxn>
                <a:cxn ang="0">
                  <a:pos x="1396" y="251"/>
                </a:cxn>
                <a:cxn ang="0">
                  <a:pos x="1280" y="220"/>
                </a:cxn>
                <a:cxn ang="0">
                  <a:pos x="1280" y="103"/>
                </a:cxn>
                <a:cxn ang="0">
                  <a:pos x="1393" y="75"/>
                </a:cxn>
                <a:cxn ang="0">
                  <a:pos x="1356" y="109"/>
                </a:cxn>
                <a:cxn ang="0">
                  <a:pos x="1400" y="138"/>
                </a:cxn>
                <a:cxn ang="0">
                  <a:pos x="1532" y="252"/>
                </a:cxn>
                <a:cxn ang="0">
                  <a:pos x="1715" y="243"/>
                </a:cxn>
                <a:cxn ang="0">
                  <a:pos x="1669" y="136"/>
                </a:cxn>
                <a:cxn ang="0">
                  <a:pos x="1767" y="69"/>
                </a:cxn>
                <a:cxn ang="0">
                  <a:pos x="1804" y="130"/>
                </a:cxn>
                <a:cxn ang="0">
                  <a:pos x="1740" y="120"/>
                </a:cxn>
                <a:cxn ang="0">
                  <a:pos x="1740" y="204"/>
                </a:cxn>
                <a:cxn ang="0">
                  <a:pos x="1804" y="193"/>
                </a:cxn>
                <a:cxn ang="0">
                  <a:pos x="1767" y="255"/>
                </a:cxn>
                <a:cxn ang="0">
                  <a:pos x="1870" y="198"/>
                </a:cxn>
                <a:cxn ang="0">
                  <a:pos x="1900" y="87"/>
                </a:cxn>
                <a:cxn ang="0">
                  <a:pos x="2025" y="87"/>
                </a:cxn>
                <a:cxn ang="0">
                  <a:pos x="2055" y="198"/>
                </a:cxn>
                <a:cxn ang="0">
                  <a:pos x="1963" y="211"/>
                </a:cxn>
                <a:cxn ang="0">
                  <a:pos x="2005" y="141"/>
                </a:cxn>
                <a:cxn ang="0">
                  <a:pos x="1929" y="125"/>
                </a:cxn>
                <a:cxn ang="0">
                  <a:pos x="1944" y="208"/>
                </a:cxn>
                <a:cxn ang="0">
                  <a:pos x="2256" y="84"/>
                </a:cxn>
                <a:cxn ang="0">
                  <a:pos x="2282" y="252"/>
                </a:cxn>
                <a:cxn ang="0">
                  <a:pos x="2194" y="114"/>
                </a:cxn>
                <a:cxn ang="0">
                  <a:pos x="2097" y="252"/>
                </a:cxn>
                <a:cxn ang="0">
                  <a:pos x="2199" y="69"/>
                </a:cxn>
                <a:cxn ang="0">
                  <a:pos x="2308" y="75"/>
                </a:cxn>
                <a:cxn ang="0">
                  <a:pos x="2355" y="18"/>
                </a:cxn>
                <a:cxn ang="0">
                  <a:pos x="2430" y="3"/>
                </a:cxn>
                <a:cxn ang="0">
                  <a:pos x="2397" y="45"/>
                </a:cxn>
                <a:cxn ang="0">
                  <a:pos x="2459" y="249"/>
                </a:cxn>
                <a:cxn ang="0">
                  <a:pos x="2459" y="195"/>
                </a:cxn>
                <a:cxn ang="0">
                  <a:pos x="2510" y="215"/>
                </a:cxn>
                <a:cxn ang="0">
                  <a:pos x="2596" y="95"/>
                </a:cxn>
                <a:cxn ang="0">
                  <a:pos x="2652" y="116"/>
                </a:cxn>
                <a:cxn ang="0">
                  <a:pos x="2600" y="155"/>
                </a:cxn>
                <a:cxn ang="0">
                  <a:pos x="2824" y="231"/>
                </a:cxn>
                <a:cxn ang="0">
                  <a:pos x="2751" y="253"/>
                </a:cxn>
                <a:cxn ang="0">
                  <a:pos x="2696" y="209"/>
                </a:cxn>
                <a:cxn ang="0">
                  <a:pos x="2748" y="192"/>
                </a:cxn>
                <a:cxn ang="0">
                  <a:pos x="2815" y="191"/>
                </a:cxn>
              </a:cxnLst>
              <a:rect l="0" t="0" r="r" b="b"/>
              <a:pathLst>
                <a:path w="2874" h="255">
                  <a:moveTo>
                    <a:pt x="317" y="71"/>
                  </a:moveTo>
                  <a:lnTo>
                    <a:pt x="251" y="252"/>
                  </a:lnTo>
                  <a:lnTo>
                    <a:pt x="200" y="252"/>
                  </a:lnTo>
                  <a:lnTo>
                    <a:pt x="159" y="140"/>
                  </a:lnTo>
                  <a:lnTo>
                    <a:pt x="117" y="252"/>
                  </a:lnTo>
                  <a:lnTo>
                    <a:pt x="67" y="252"/>
                  </a:lnTo>
                  <a:lnTo>
                    <a:pt x="0" y="71"/>
                  </a:lnTo>
                  <a:lnTo>
                    <a:pt x="50" y="71"/>
                  </a:lnTo>
                  <a:lnTo>
                    <a:pt x="94" y="194"/>
                  </a:lnTo>
                  <a:lnTo>
                    <a:pt x="138" y="71"/>
                  </a:lnTo>
                  <a:lnTo>
                    <a:pt x="182" y="71"/>
                  </a:lnTo>
                  <a:lnTo>
                    <a:pt x="226" y="194"/>
                  </a:lnTo>
                  <a:lnTo>
                    <a:pt x="270" y="71"/>
                  </a:lnTo>
                  <a:lnTo>
                    <a:pt x="317" y="71"/>
                  </a:lnTo>
                  <a:close/>
                  <a:moveTo>
                    <a:pt x="628" y="71"/>
                  </a:moveTo>
                  <a:lnTo>
                    <a:pt x="563" y="252"/>
                  </a:lnTo>
                  <a:lnTo>
                    <a:pt x="512" y="252"/>
                  </a:lnTo>
                  <a:lnTo>
                    <a:pt x="471" y="140"/>
                  </a:lnTo>
                  <a:lnTo>
                    <a:pt x="428" y="252"/>
                  </a:lnTo>
                  <a:lnTo>
                    <a:pt x="378" y="252"/>
                  </a:lnTo>
                  <a:lnTo>
                    <a:pt x="312" y="71"/>
                  </a:lnTo>
                  <a:lnTo>
                    <a:pt x="362" y="71"/>
                  </a:lnTo>
                  <a:lnTo>
                    <a:pt x="406" y="194"/>
                  </a:lnTo>
                  <a:lnTo>
                    <a:pt x="450" y="71"/>
                  </a:lnTo>
                  <a:lnTo>
                    <a:pt x="494" y="71"/>
                  </a:lnTo>
                  <a:lnTo>
                    <a:pt x="538" y="194"/>
                  </a:lnTo>
                  <a:lnTo>
                    <a:pt x="581" y="71"/>
                  </a:lnTo>
                  <a:lnTo>
                    <a:pt x="628" y="71"/>
                  </a:lnTo>
                  <a:close/>
                  <a:moveTo>
                    <a:pt x="939" y="71"/>
                  </a:moveTo>
                  <a:lnTo>
                    <a:pt x="874" y="252"/>
                  </a:lnTo>
                  <a:lnTo>
                    <a:pt x="824" y="252"/>
                  </a:lnTo>
                  <a:lnTo>
                    <a:pt x="782" y="140"/>
                  </a:lnTo>
                  <a:lnTo>
                    <a:pt x="740" y="252"/>
                  </a:lnTo>
                  <a:lnTo>
                    <a:pt x="689" y="252"/>
                  </a:lnTo>
                  <a:lnTo>
                    <a:pt x="624" y="71"/>
                  </a:lnTo>
                  <a:lnTo>
                    <a:pt x="674" y="71"/>
                  </a:lnTo>
                  <a:lnTo>
                    <a:pt x="716" y="194"/>
                  </a:lnTo>
                  <a:lnTo>
                    <a:pt x="762" y="71"/>
                  </a:lnTo>
                  <a:lnTo>
                    <a:pt x="806" y="71"/>
                  </a:lnTo>
                  <a:lnTo>
                    <a:pt x="850" y="194"/>
                  </a:lnTo>
                  <a:lnTo>
                    <a:pt x="893" y="71"/>
                  </a:lnTo>
                  <a:lnTo>
                    <a:pt x="939" y="71"/>
                  </a:lnTo>
                  <a:close/>
                  <a:moveTo>
                    <a:pt x="973" y="255"/>
                  </a:moveTo>
                  <a:lnTo>
                    <a:pt x="967" y="255"/>
                  </a:lnTo>
                  <a:lnTo>
                    <a:pt x="961" y="252"/>
                  </a:lnTo>
                  <a:lnTo>
                    <a:pt x="956" y="249"/>
                  </a:lnTo>
                  <a:lnTo>
                    <a:pt x="950" y="246"/>
                  </a:lnTo>
                  <a:lnTo>
                    <a:pt x="946" y="241"/>
                  </a:lnTo>
                  <a:lnTo>
                    <a:pt x="943" y="235"/>
                  </a:lnTo>
                  <a:lnTo>
                    <a:pt x="942" y="229"/>
                  </a:lnTo>
                  <a:lnTo>
                    <a:pt x="941" y="222"/>
                  </a:lnTo>
                  <a:lnTo>
                    <a:pt x="942" y="215"/>
                  </a:lnTo>
                  <a:lnTo>
                    <a:pt x="943" y="209"/>
                  </a:lnTo>
                  <a:lnTo>
                    <a:pt x="946" y="204"/>
                  </a:lnTo>
                  <a:lnTo>
                    <a:pt x="950" y="198"/>
                  </a:lnTo>
                  <a:lnTo>
                    <a:pt x="956" y="195"/>
                  </a:lnTo>
                  <a:lnTo>
                    <a:pt x="961" y="192"/>
                  </a:lnTo>
                  <a:lnTo>
                    <a:pt x="967" y="190"/>
                  </a:lnTo>
                  <a:lnTo>
                    <a:pt x="973" y="190"/>
                  </a:lnTo>
                  <a:lnTo>
                    <a:pt x="981" y="190"/>
                  </a:lnTo>
                  <a:lnTo>
                    <a:pt x="986" y="192"/>
                  </a:lnTo>
                  <a:lnTo>
                    <a:pt x="991" y="195"/>
                  </a:lnTo>
                  <a:lnTo>
                    <a:pt x="997" y="198"/>
                  </a:lnTo>
                  <a:lnTo>
                    <a:pt x="1001" y="204"/>
                  </a:lnTo>
                  <a:lnTo>
                    <a:pt x="1003" y="209"/>
                  </a:lnTo>
                  <a:lnTo>
                    <a:pt x="1006" y="215"/>
                  </a:lnTo>
                  <a:lnTo>
                    <a:pt x="1007" y="222"/>
                  </a:lnTo>
                  <a:lnTo>
                    <a:pt x="1006" y="229"/>
                  </a:lnTo>
                  <a:lnTo>
                    <a:pt x="1003" y="235"/>
                  </a:lnTo>
                  <a:lnTo>
                    <a:pt x="1001" y="241"/>
                  </a:lnTo>
                  <a:lnTo>
                    <a:pt x="997" y="246"/>
                  </a:lnTo>
                  <a:lnTo>
                    <a:pt x="991" y="249"/>
                  </a:lnTo>
                  <a:lnTo>
                    <a:pt x="986" y="252"/>
                  </a:lnTo>
                  <a:lnTo>
                    <a:pt x="981" y="255"/>
                  </a:lnTo>
                  <a:lnTo>
                    <a:pt x="973" y="255"/>
                  </a:lnTo>
                  <a:close/>
                  <a:moveTo>
                    <a:pt x="1224" y="3"/>
                  </a:moveTo>
                  <a:lnTo>
                    <a:pt x="1224" y="252"/>
                  </a:lnTo>
                  <a:lnTo>
                    <a:pt x="1174" y="252"/>
                  </a:lnTo>
                  <a:lnTo>
                    <a:pt x="1174" y="232"/>
                  </a:lnTo>
                  <a:lnTo>
                    <a:pt x="1169" y="237"/>
                  </a:lnTo>
                  <a:lnTo>
                    <a:pt x="1164" y="242"/>
                  </a:lnTo>
                  <a:lnTo>
                    <a:pt x="1157" y="246"/>
                  </a:lnTo>
                  <a:lnTo>
                    <a:pt x="1151" y="249"/>
                  </a:lnTo>
                  <a:lnTo>
                    <a:pt x="1143" y="251"/>
                  </a:lnTo>
                  <a:lnTo>
                    <a:pt x="1135" y="253"/>
                  </a:lnTo>
                  <a:lnTo>
                    <a:pt x="1127" y="255"/>
                  </a:lnTo>
                  <a:lnTo>
                    <a:pt x="1117" y="255"/>
                  </a:lnTo>
                  <a:lnTo>
                    <a:pt x="1105" y="255"/>
                  </a:lnTo>
                  <a:lnTo>
                    <a:pt x="1093" y="252"/>
                  </a:lnTo>
                  <a:lnTo>
                    <a:pt x="1082" y="248"/>
                  </a:lnTo>
                  <a:lnTo>
                    <a:pt x="1072" y="244"/>
                  </a:lnTo>
                  <a:lnTo>
                    <a:pt x="1062" y="237"/>
                  </a:lnTo>
                  <a:lnTo>
                    <a:pt x="1053" y="230"/>
                  </a:lnTo>
                  <a:lnTo>
                    <a:pt x="1046" y="221"/>
                  </a:lnTo>
                  <a:lnTo>
                    <a:pt x="1039" y="211"/>
                  </a:lnTo>
                  <a:lnTo>
                    <a:pt x="1034" y="199"/>
                  </a:lnTo>
                  <a:lnTo>
                    <a:pt x="1029" y="188"/>
                  </a:lnTo>
                  <a:lnTo>
                    <a:pt x="1027" y="176"/>
                  </a:lnTo>
                  <a:lnTo>
                    <a:pt x="1027" y="162"/>
                  </a:lnTo>
                  <a:lnTo>
                    <a:pt x="1027" y="149"/>
                  </a:lnTo>
                  <a:lnTo>
                    <a:pt x="1029" y="136"/>
                  </a:lnTo>
                  <a:lnTo>
                    <a:pt x="1034" y="124"/>
                  </a:lnTo>
                  <a:lnTo>
                    <a:pt x="1039" y="113"/>
                  </a:lnTo>
                  <a:lnTo>
                    <a:pt x="1046" y="102"/>
                  </a:lnTo>
                  <a:lnTo>
                    <a:pt x="1053" y="94"/>
                  </a:lnTo>
                  <a:lnTo>
                    <a:pt x="1062" y="86"/>
                  </a:lnTo>
                  <a:lnTo>
                    <a:pt x="1072" y="80"/>
                  </a:lnTo>
                  <a:lnTo>
                    <a:pt x="1082" y="75"/>
                  </a:lnTo>
                  <a:lnTo>
                    <a:pt x="1093" y="71"/>
                  </a:lnTo>
                  <a:lnTo>
                    <a:pt x="1105" y="69"/>
                  </a:lnTo>
                  <a:lnTo>
                    <a:pt x="1117" y="69"/>
                  </a:lnTo>
                  <a:lnTo>
                    <a:pt x="1126" y="69"/>
                  </a:lnTo>
                  <a:lnTo>
                    <a:pt x="1134" y="70"/>
                  </a:lnTo>
                  <a:lnTo>
                    <a:pt x="1142" y="72"/>
                  </a:lnTo>
                  <a:lnTo>
                    <a:pt x="1148" y="74"/>
                  </a:lnTo>
                  <a:lnTo>
                    <a:pt x="1155" y="77"/>
                  </a:lnTo>
                  <a:lnTo>
                    <a:pt x="1161" y="81"/>
                  </a:lnTo>
                  <a:lnTo>
                    <a:pt x="1167" y="85"/>
                  </a:lnTo>
                  <a:lnTo>
                    <a:pt x="1172" y="90"/>
                  </a:lnTo>
                  <a:lnTo>
                    <a:pt x="1172" y="3"/>
                  </a:lnTo>
                  <a:lnTo>
                    <a:pt x="1224" y="3"/>
                  </a:lnTo>
                  <a:close/>
                  <a:moveTo>
                    <a:pt x="1127" y="211"/>
                  </a:moveTo>
                  <a:lnTo>
                    <a:pt x="1137" y="211"/>
                  </a:lnTo>
                  <a:lnTo>
                    <a:pt x="1145" y="208"/>
                  </a:lnTo>
                  <a:lnTo>
                    <a:pt x="1153" y="204"/>
                  </a:lnTo>
                  <a:lnTo>
                    <a:pt x="1159" y="198"/>
                  </a:lnTo>
                  <a:lnTo>
                    <a:pt x="1166" y="191"/>
                  </a:lnTo>
                  <a:lnTo>
                    <a:pt x="1170" y="182"/>
                  </a:lnTo>
                  <a:lnTo>
                    <a:pt x="1172" y="172"/>
                  </a:lnTo>
                  <a:lnTo>
                    <a:pt x="1173" y="162"/>
                  </a:lnTo>
                  <a:lnTo>
                    <a:pt x="1172" y="151"/>
                  </a:lnTo>
                  <a:lnTo>
                    <a:pt x="1170" y="141"/>
                  </a:lnTo>
                  <a:lnTo>
                    <a:pt x="1166" y="132"/>
                  </a:lnTo>
                  <a:lnTo>
                    <a:pt x="1159" y="125"/>
                  </a:lnTo>
                  <a:lnTo>
                    <a:pt x="1153" y="120"/>
                  </a:lnTo>
                  <a:lnTo>
                    <a:pt x="1145" y="115"/>
                  </a:lnTo>
                  <a:lnTo>
                    <a:pt x="1137" y="112"/>
                  </a:lnTo>
                  <a:lnTo>
                    <a:pt x="1127" y="112"/>
                  </a:lnTo>
                  <a:lnTo>
                    <a:pt x="1117" y="112"/>
                  </a:lnTo>
                  <a:lnTo>
                    <a:pt x="1108" y="115"/>
                  </a:lnTo>
                  <a:lnTo>
                    <a:pt x="1101" y="120"/>
                  </a:lnTo>
                  <a:lnTo>
                    <a:pt x="1093" y="125"/>
                  </a:lnTo>
                  <a:lnTo>
                    <a:pt x="1088" y="132"/>
                  </a:lnTo>
                  <a:lnTo>
                    <a:pt x="1083" y="141"/>
                  </a:lnTo>
                  <a:lnTo>
                    <a:pt x="1081" y="151"/>
                  </a:lnTo>
                  <a:lnTo>
                    <a:pt x="1080" y="162"/>
                  </a:lnTo>
                  <a:lnTo>
                    <a:pt x="1081" y="172"/>
                  </a:lnTo>
                  <a:lnTo>
                    <a:pt x="1083" y="182"/>
                  </a:lnTo>
                  <a:lnTo>
                    <a:pt x="1088" y="191"/>
                  </a:lnTo>
                  <a:lnTo>
                    <a:pt x="1093" y="198"/>
                  </a:lnTo>
                  <a:lnTo>
                    <a:pt x="1101" y="204"/>
                  </a:lnTo>
                  <a:lnTo>
                    <a:pt x="1108" y="208"/>
                  </a:lnTo>
                  <a:lnTo>
                    <a:pt x="1117" y="211"/>
                  </a:lnTo>
                  <a:lnTo>
                    <a:pt x="1127" y="211"/>
                  </a:lnTo>
                  <a:close/>
                  <a:moveTo>
                    <a:pt x="1451" y="163"/>
                  </a:moveTo>
                  <a:lnTo>
                    <a:pt x="1451" y="166"/>
                  </a:lnTo>
                  <a:lnTo>
                    <a:pt x="1450" y="177"/>
                  </a:lnTo>
                  <a:lnTo>
                    <a:pt x="1313" y="177"/>
                  </a:lnTo>
                  <a:lnTo>
                    <a:pt x="1315" y="184"/>
                  </a:lnTo>
                  <a:lnTo>
                    <a:pt x="1318" y="192"/>
                  </a:lnTo>
                  <a:lnTo>
                    <a:pt x="1324" y="197"/>
                  </a:lnTo>
                  <a:lnTo>
                    <a:pt x="1330" y="203"/>
                  </a:lnTo>
                  <a:lnTo>
                    <a:pt x="1337" y="207"/>
                  </a:lnTo>
                  <a:lnTo>
                    <a:pt x="1346" y="210"/>
                  </a:lnTo>
                  <a:lnTo>
                    <a:pt x="1354" y="212"/>
                  </a:lnTo>
                  <a:lnTo>
                    <a:pt x="1364" y="212"/>
                  </a:lnTo>
                  <a:lnTo>
                    <a:pt x="1372" y="212"/>
                  </a:lnTo>
                  <a:lnTo>
                    <a:pt x="1378" y="211"/>
                  </a:lnTo>
                  <a:lnTo>
                    <a:pt x="1383" y="210"/>
                  </a:lnTo>
                  <a:lnTo>
                    <a:pt x="1390" y="209"/>
                  </a:lnTo>
                  <a:lnTo>
                    <a:pt x="1395" y="206"/>
                  </a:lnTo>
                  <a:lnTo>
                    <a:pt x="1400" y="204"/>
                  </a:lnTo>
                  <a:lnTo>
                    <a:pt x="1405" y="199"/>
                  </a:lnTo>
                  <a:lnTo>
                    <a:pt x="1411" y="195"/>
                  </a:lnTo>
                  <a:lnTo>
                    <a:pt x="1438" y="225"/>
                  </a:lnTo>
                  <a:lnTo>
                    <a:pt x="1431" y="233"/>
                  </a:lnTo>
                  <a:lnTo>
                    <a:pt x="1424" y="238"/>
                  </a:lnTo>
                  <a:lnTo>
                    <a:pt x="1416" y="244"/>
                  </a:lnTo>
                  <a:lnTo>
                    <a:pt x="1406" y="248"/>
                  </a:lnTo>
                  <a:lnTo>
                    <a:pt x="1396" y="251"/>
                  </a:lnTo>
                  <a:lnTo>
                    <a:pt x="1387" y="253"/>
                  </a:lnTo>
                  <a:lnTo>
                    <a:pt x="1375" y="255"/>
                  </a:lnTo>
                  <a:lnTo>
                    <a:pt x="1363" y="255"/>
                  </a:lnTo>
                  <a:lnTo>
                    <a:pt x="1348" y="255"/>
                  </a:lnTo>
                  <a:lnTo>
                    <a:pt x="1335" y="252"/>
                  </a:lnTo>
                  <a:lnTo>
                    <a:pt x="1321" y="248"/>
                  </a:lnTo>
                  <a:lnTo>
                    <a:pt x="1309" y="243"/>
                  </a:lnTo>
                  <a:lnTo>
                    <a:pt x="1298" y="236"/>
                  </a:lnTo>
                  <a:lnTo>
                    <a:pt x="1288" y="229"/>
                  </a:lnTo>
                  <a:lnTo>
                    <a:pt x="1280" y="220"/>
                  </a:lnTo>
                  <a:lnTo>
                    <a:pt x="1272" y="210"/>
                  </a:lnTo>
                  <a:lnTo>
                    <a:pt x="1267" y="198"/>
                  </a:lnTo>
                  <a:lnTo>
                    <a:pt x="1263" y="188"/>
                  </a:lnTo>
                  <a:lnTo>
                    <a:pt x="1260" y="175"/>
                  </a:lnTo>
                  <a:lnTo>
                    <a:pt x="1260" y="162"/>
                  </a:lnTo>
                  <a:lnTo>
                    <a:pt x="1260" y="149"/>
                  </a:lnTo>
                  <a:lnTo>
                    <a:pt x="1263" y="137"/>
                  </a:lnTo>
                  <a:lnTo>
                    <a:pt x="1267" y="125"/>
                  </a:lnTo>
                  <a:lnTo>
                    <a:pt x="1272" y="114"/>
                  </a:lnTo>
                  <a:lnTo>
                    <a:pt x="1280" y="103"/>
                  </a:lnTo>
                  <a:lnTo>
                    <a:pt x="1287" y="95"/>
                  </a:lnTo>
                  <a:lnTo>
                    <a:pt x="1297" y="87"/>
                  </a:lnTo>
                  <a:lnTo>
                    <a:pt x="1307" y="81"/>
                  </a:lnTo>
                  <a:lnTo>
                    <a:pt x="1318" y="75"/>
                  </a:lnTo>
                  <a:lnTo>
                    <a:pt x="1330" y="72"/>
                  </a:lnTo>
                  <a:lnTo>
                    <a:pt x="1343" y="69"/>
                  </a:lnTo>
                  <a:lnTo>
                    <a:pt x="1356" y="69"/>
                  </a:lnTo>
                  <a:lnTo>
                    <a:pt x="1369" y="69"/>
                  </a:lnTo>
                  <a:lnTo>
                    <a:pt x="1381" y="71"/>
                  </a:lnTo>
                  <a:lnTo>
                    <a:pt x="1393" y="75"/>
                  </a:lnTo>
                  <a:lnTo>
                    <a:pt x="1405" y="80"/>
                  </a:lnTo>
                  <a:lnTo>
                    <a:pt x="1415" y="86"/>
                  </a:lnTo>
                  <a:lnTo>
                    <a:pt x="1424" y="94"/>
                  </a:lnTo>
                  <a:lnTo>
                    <a:pt x="1432" y="102"/>
                  </a:lnTo>
                  <a:lnTo>
                    <a:pt x="1439" y="113"/>
                  </a:lnTo>
                  <a:lnTo>
                    <a:pt x="1444" y="124"/>
                  </a:lnTo>
                  <a:lnTo>
                    <a:pt x="1447" y="136"/>
                  </a:lnTo>
                  <a:lnTo>
                    <a:pt x="1451" y="149"/>
                  </a:lnTo>
                  <a:lnTo>
                    <a:pt x="1451" y="163"/>
                  </a:lnTo>
                  <a:close/>
                  <a:moveTo>
                    <a:pt x="1356" y="109"/>
                  </a:moveTo>
                  <a:lnTo>
                    <a:pt x="1348" y="109"/>
                  </a:lnTo>
                  <a:lnTo>
                    <a:pt x="1340" y="111"/>
                  </a:lnTo>
                  <a:lnTo>
                    <a:pt x="1334" y="114"/>
                  </a:lnTo>
                  <a:lnTo>
                    <a:pt x="1327" y="118"/>
                  </a:lnTo>
                  <a:lnTo>
                    <a:pt x="1322" y="124"/>
                  </a:lnTo>
                  <a:lnTo>
                    <a:pt x="1317" y="130"/>
                  </a:lnTo>
                  <a:lnTo>
                    <a:pt x="1314" y="138"/>
                  </a:lnTo>
                  <a:lnTo>
                    <a:pt x="1312" y="145"/>
                  </a:lnTo>
                  <a:lnTo>
                    <a:pt x="1401" y="145"/>
                  </a:lnTo>
                  <a:lnTo>
                    <a:pt x="1400" y="138"/>
                  </a:lnTo>
                  <a:lnTo>
                    <a:pt x="1396" y="130"/>
                  </a:lnTo>
                  <a:lnTo>
                    <a:pt x="1392" y="124"/>
                  </a:lnTo>
                  <a:lnTo>
                    <a:pt x="1387" y="118"/>
                  </a:lnTo>
                  <a:lnTo>
                    <a:pt x="1380" y="114"/>
                  </a:lnTo>
                  <a:lnTo>
                    <a:pt x="1373" y="111"/>
                  </a:lnTo>
                  <a:lnTo>
                    <a:pt x="1365" y="109"/>
                  </a:lnTo>
                  <a:lnTo>
                    <a:pt x="1356" y="109"/>
                  </a:lnTo>
                  <a:close/>
                  <a:moveTo>
                    <a:pt x="1663" y="71"/>
                  </a:moveTo>
                  <a:lnTo>
                    <a:pt x="1586" y="252"/>
                  </a:lnTo>
                  <a:lnTo>
                    <a:pt x="1532" y="252"/>
                  </a:lnTo>
                  <a:lnTo>
                    <a:pt x="1456" y="71"/>
                  </a:lnTo>
                  <a:lnTo>
                    <a:pt x="1510" y="71"/>
                  </a:lnTo>
                  <a:lnTo>
                    <a:pt x="1560" y="194"/>
                  </a:lnTo>
                  <a:lnTo>
                    <a:pt x="1612" y="71"/>
                  </a:lnTo>
                  <a:lnTo>
                    <a:pt x="1663" y="71"/>
                  </a:lnTo>
                  <a:close/>
                  <a:moveTo>
                    <a:pt x="1767" y="255"/>
                  </a:moveTo>
                  <a:lnTo>
                    <a:pt x="1753" y="255"/>
                  </a:lnTo>
                  <a:lnTo>
                    <a:pt x="1740" y="252"/>
                  </a:lnTo>
                  <a:lnTo>
                    <a:pt x="1727" y="248"/>
                  </a:lnTo>
                  <a:lnTo>
                    <a:pt x="1715" y="243"/>
                  </a:lnTo>
                  <a:lnTo>
                    <a:pt x="1704" y="236"/>
                  </a:lnTo>
                  <a:lnTo>
                    <a:pt x="1694" y="229"/>
                  </a:lnTo>
                  <a:lnTo>
                    <a:pt x="1686" y="220"/>
                  </a:lnTo>
                  <a:lnTo>
                    <a:pt x="1679" y="210"/>
                  </a:lnTo>
                  <a:lnTo>
                    <a:pt x="1673" y="198"/>
                  </a:lnTo>
                  <a:lnTo>
                    <a:pt x="1669" y="188"/>
                  </a:lnTo>
                  <a:lnTo>
                    <a:pt x="1666" y="175"/>
                  </a:lnTo>
                  <a:lnTo>
                    <a:pt x="1666" y="162"/>
                  </a:lnTo>
                  <a:lnTo>
                    <a:pt x="1666" y="149"/>
                  </a:lnTo>
                  <a:lnTo>
                    <a:pt x="1669" y="136"/>
                  </a:lnTo>
                  <a:lnTo>
                    <a:pt x="1673" y="125"/>
                  </a:lnTo>
                  <a:lnTo>
                    <a:pt x="1679" y="114"/>
                  </a:lnTo>
                  <a:lnTo>
                    <a:pt x="1686" y="103"/>
                  </a:lnTo>
                  <a:lnTo>
                    <a:pt x="1694" y="95"/>
                  </a:lnTo>
                  <a:lnTo>
                    <a:pt x="1704" y="87"/>
                  </a:lnTo>
                  <a:lnTo>
                    <a:pt x="1715" y="81"/>
                  </a:lnTo>
                  <a:lnTo>
                    <a:pt x="1727" y="75"/>
                  </a:lnTo>
                  <a:lnTo>
                    <a:pt x="1740" y="72"/>
                  </a:lnTo>
                  <a:lnTo>
                    <a:pt x="1753" y="69"/>
                  </a:lnTo>
                  <a:lnTo>
                    <a:pt x="1767" y="69"/>
                  </a:lnTo>
                  <a:lnTo>
                    <a:pt x="1781" y="69"/>
                  </a:lnTo>
                  <a:lnTo>
                    <a:pt x="1794" y="72"/>
                  </a:lnTo>
                  <a:lnTo>
                    <a:pt x="1806" y="75"/>
                  </a:lnTo>
                  <a:lnTo>
                    <a:pt x="1817" y="81"/>
                  </a:lnTo>
                  <a:lnTo>
                    <a:pt x="1828" y="87"/>
                  </a:lnTo>
                  <a:lnTo>
                    <a:pt x="1835" y="95"/>
                  </a:lnTo>
                  <a:lnTo>
                    <a:pt x="1843" y="104"/>
                  </a:lnTo>
                  <a:lnTo>
                    <a:pt x="1848" y="114"/>
                  </a:lnTo>
                  <a:lnTo>
                    <a:pt x="1807" y="137"/>
                  </a:lnTo>
                  <a:lnTo>
                    <a:pt x="1804" y="130"/>
                  </a:lnTo>
                  <a:lnTo>
                    <a:pt x="1799" y="126"/>
                  </a:lnTo>
                  <a:lnTo>
                    <a:pt x="1795" y="122"/>
                  </a:lnTo>
                  <a:lnTo>
                    <a:pt x="1791" y="117"/>
                  </a:lnTo>
                  <a:lnTo>
                    <a:pt x="1785" y="115"/>
                  </a:lnTo>
                  <a:lnTo>
                    <a:pt x="1779" y="113"/>
                  </a:lnTo>
                  <a:lnTo>
                    <a:pt x="1773" y="112"/>
                  </a:lnTo>
                  <a:lnTo>
                    <a:pt x="1767" y="112"/>
                  </a:lnTo>
                  <a:lnTo>
                    <a:pt x="1757" y="112"/>
                  </a:lnTo>
                  <a:lnTo>
                    <a:pt x="1747" y="115"/>
                  </a:lnTo>
                  <a:lnTo>
                    <a:pt x="1740" y="120"/>
                  </a:lnTo>
                  <a:lnTo>
                    <a:pt x="1732" y="125"/>
                  </a:lnTo>
                  <a:lnTo>
                    <a:pt x="1727" y="132"/>
                  </a:lnTo>
                  <a:lnTo>
                    <a:pt x="1722" y="141"/>
                  </a:lnTo>
                  <a:lnTo>
                    <a:pt x="1720" y="151"/>
                  </a:lnTo>
                  <a:lnTo>
                    <a:pt x="1719" y="162"/>
                  </a:lnTo>
                  <a:lnTo>
                    <a:pt x="1720" y="172"/>
                  </a:lnTo>
                  <a:lnTo>
                    <a:pt x="1722" y="182"/>
                  </a:lnTo>
                  <a:lnTo>
                    <a:pt x="1727" y="191"/>
                  </a:lnTo>
                  <a:lnTo>
                    <a:pt x="1732" y="198"/>
                  </a:lnTo>
                  <a:lnTo>
                    <a:pt x="1740" y="204"/>
                  </a:lnTo>
                  <a:lnTo>
                    <a:pt x="1747" y="208"/>
                  </a:lnTo>
                  <a:lnTo>
                    <a:pt x="1757" y="211"/>
                  </a:lnTo>
                  <a:lnTo>
                    <a:pt x="1767" y="211"/>
                  </a:lnTo>
                  <a:lnTo>
                    <a:pt x="1773" y="211"/>
                  </a:lnTo>
                  <a:lnTo>
                    <a:pt x="1780" y="210"/>
                  </a:lnTo>
                  <a:lnTo>
                    <a:pt x="1785" y="208"/>
                  </a:lnTo>
                  <a:lnTo>
                    <a:pt x="1791" y="206"/>
                  </a:lnTo>
                  <a:lnTo>
                    <a:pt x="1795" y="202"/>
                  </a:lnTo>
                  <a:lnTo>
                    <a:pt x="1799" y="198"/>
                  </a:lnTo>
                  <a:lnTo>
                    <a:pt x="1804" y="193"/>
                  </a:lnTo>
                  <a:lnTo>
                    <a:pt x="1807" y="187"/>
                  </a:lnTo>
                  <a:lnTo>
                    <a:pt x="1848" y="209"/>
                  </a:lnTo>
                  <a:lnTo>
                    <a:pt x="1843" y="219"/>
                  </a:lnTo>
                  <a:lnTo>
                    <a:pt x="1835" y="229"/>
                  </a:lnTo>
                  <a:lnTo>
                    <a:pt x="1828" y="236"/>
                  </a:lnTo>
                  <a:lnTo>
                    <a:pt x="1817" y="243"/>
                  </a:lnTo>
                  <a:lnTo>
                    <a:pt x="1806" y="248"/>
                  </a:lnTo>
                  <a:lnTo>
                    <a:pt x="1794" y="252"/>
                  </a:lnTo>
                  <a:lnTo>
                    <a:pt x="1781" y="255"/>
                  </a:lnTo>
                  <a:lnTo>
                    <a:pt x="1767" y="255"/>
                  </a:lnTo>
                  <a:close/>
                  <a:moveTo>
                    <a:pt x="1963" y="255"/>
                  </a:moveTo>
                  <a:lnTo>
                    <a:pt x="1949" y="255"/>
                  </a:lnTo>
                  <a:lnTo>
                    <a:pt x="1936" y="252"/>
                  </a:lnTo>
                  <a:lnTo>
                    <a:pt x="1923" y="248"/>
                  </a:lnTo>
                  <a:lnTo>
                    <a:pt x="1911" y="243"/>
                  </a:lnTo>
                  <a:lnTo>
                    <a:pt x="1900" y="236"/>
                  </a:lnTo>
                  <a:lnTo>
                    <a:pt x="1891" y="229"/>
                  </a:lnTo>
                  <a:lnTo>
                    <a:pt x="1883" y="220"/>
                  </a:lnTo>
                  <a:lnTo>
                    <a:pt x="1875" y="210"/>
                  </a:lnTo>
                  <a:lnTo>
                    <a:pt x="1870" y="198"/>
                  </a:lnTo>
                  <a:lnTo>
                    <a:pt x="1866" y="188"/>
                  </a:lnTo>
                  <a:lnTo>
                    <a:pt x="1863" y="175"/>
                  </a:lnTo>
                  <a:lnTo>
                    <a:pt x="1863" y="162"/>
                  </a:lnTo>
                  <a:lnTo>
                    <a:pt x="1863" y="149"/>
                  </a:lnTo>
                  <a:lnTo>
                    <a:pt x="1866" y="136"/>
                  </a:lnTo>
                  <a:lnTo>
                    <a:pt x="1870" y="125"/>
                  </a:lnTo>
                  <a:lnTo>
                    <a:pt x="1875" y="114"/>
                  </a:lnTo>
                  <a:lnTo>
                    <a:pt x="1883" y="103"/>
                  </a:lnTo>
                  <a:lnTo>
                    <a:pt x="1891" y="95"/>
                  </a:lnTo>
                  <a:lnTo>
                    <a:pt x="1900" y="87"/>
                  </a:lnTo>
                  <a:lnTo>
                    <a:pt x="1911" y="81"/>
                  </a:lnTo>
                  <a:lnTo>
                    <a:pt x="1923" y="75"/>
                  </a:lnTo>
                  <a:lnTo>
                    <a:pt x="1936" y="72"/>
                  </a:lnTo>
                  <a:lnTo>
                    <a:pt x="1949" y="69"/>
                  </a:lnTo>
                  <a:lnTo>
                    <a:pt x="1963" y="69"/>
                  </a:lnTo>
                  <a:lnTo>
                    <a:pt x="1977" y="69"/>
                  </a:lnTo>
                  <a:lnTo>
                    <a:pt x="1990" y="72"/>
                  </a:lnTo>
                  <a:lnTo>
                    <a:pt x="2002" y="75"/>
                  </a:lnTo>
                  <a:lnTo>
                    <a:pt x="2014" y="81"/>
                  </a:lnTo>
                  <a:lnTo>
                    <a:pt x="2025" y="87"/>
                  </a:lnTo>
                  <a:lnTo>
                    <a:pt x="2034" y="95"/>
                  </a:lnTo>
                  <a:lnTo>
                    <a:pt x="2042" y="103"/>
                  </a:lnTo>
                  <a:lnTo>
                    <a:pt x="2050" y="114"/>
                  </a:lnTo>
                  <a:lnTo>
                    <a:pt x="2055" y="125"/>
                  </a:lnTo>
                  <a:lnTo>
                    <a:pt x="2059" y="136"/>
                  </a:lnTo>
                  <a:lnTo>
                    <a:pt x="2061" y="149"/>
                  </a:lnTo>
                  <a:lnTo>
                    <a:pt x="2063" y="162"/>
                  </a:lnTo>
                  <a:lnTo>
                    <a:pt x="2061" y="175"/>
                  </a:lnTo>
                  <a:lnTo>
                    <a:pt x="2059" y="188"/>
                  </a:lnTo>
                  <a:lnTo>
                    <a:pt x="2055" y="198"/>
                  </a:lnTo>
                  <a:lnTo>
                    <a:pt x="2050" y="210"/>
                  </a:lnTo>
                  <a:lnTo>
                    <a:pt x="2042" y="220"/>
                  </a:lnTo>
                  <a:lnTo>
                    <a:pt x="2034" y="229"/>
                  </a:lnTo>
                  <a:lnTo>
                    <a:pt x="2025" y="236"/>
                  </a:lnTo>
                  <a:lnTo>
                    <a:pt x="2014" y="243"/>
                  </a:lnTo>
                  <a:lnTo>
                    <a:pt x="2002" y="248"/>
                  </a:lnTo>
                  <a:lnTo>
                    <a:pt x="1990" y="252"/>
                  </a:lnTo>
                  <a:lnTo>
                    <a:pt x="1977" y="255"/>
                  </a:lnTo>
                  <a:lnTo>
                    <a:pt x="1963" y="255"/>
                  </a:lnTo>
                  <a:close/>
                  <a:moveTo>
                    <a:pt x="1963" y="211"/>
                  </a:moveTo>
                  <a:lnTo>
                    <a:pt x="1973" y="211"/>
                  </a:lnTo>
                  <a:lnTo>
                    <a:pt x="1981" y="208"/>
                  </a:lnTo>
                  <a:lnTo>
                    <a:pt x="1989" y="204"/>
                  </a:lnTo>
                  <a:lnTo>
                    <a:pt x="1995" y="198"/>
                  </a:lnTo>
                  <a:lnTo>
                    <a:pt x="2002" y="191"/>
                  </a:lnTo>
                  <a:lnTo>
                    <a:pt x="2005" y="182"/>
                  </a:lnTo>
                  <a:lnTo>
                    <a:pt x="2008" y="172"/>
                  </a:lnTo>
                  <a:lnTo>
                    <a:pt x="2008" y="162"/>
                  </a:lnTo>
                  <a:lnTo>
                    <a:pt x="2008" y="151"/>
                  </a:lnTo>
                  <a:lnTo>
                    <a:pt x="2005" y="141"/>
                  </a:lnTo>
                  <a:lnTo>
                    <a:pt x="2002" y="132"/>
                  </a:lnTo>
                  <a:lnTo>
                    <a:pt x="1995" y="125"/>
                  </a:lnTo>
                  <a:lnTo>
                    <a:pt x="1989" y="120"/>
                  </a:lnTo>
                  <a:lnTo>
                    <a:pt x="1981" y="115"/>
                  </a:lnTo>
                  <a:lnTo>
                    <a:pt x="1973" y="112"/>
                  </a:lnTo>
                  <a:lnTo>
                    <a:pt x="1963" y="112"/>
                  </a:lnTo>
                  <a:lnTo>
                    <a:pt x="1953" y="112"/>
                  </a:lnTo>
                  <a:lnTo>
                    <a:pt x="1944" y="115"/>
                  </a:lnTo>
                  <a:lnTo>
                    <a:pt x="1936" y="120"/>
                  </a:lnTo>
                  <a:lnTo>
                    <a:pt x="1929" y="125"/>
                  </a:lnTo>
                  <a:lnTo>
                    <a:pt x="1924" y="132"/>
                  </a:lnTo>
                  <a:lnTo>
                    <a:pt x="1920" y="141"/>
                  </a:lnTo>
                  <a:lnTo>
                    <a:pt x="1917" y="151"/>
                  </a:lnTo>
                  <a:lnTo>
                    <a:pt x="1916" y="162"/>
                  </a:lnTo>
                  <a:lnTo>
                    <a:pt x="1917" y="172"/>
                  </a:lnTo>
                  <a:lnTo>
                    <a:pt x="1920" y="182"/>
                  </a:lnTo>
                  <a:lnTo>
                    <a:pt x="1924" y="191"/>
                  </a:lnTo>
                  <a:lnTo>
                    <a:pt x="1929" y="198"/>
                  </a:lnTo>
                  <a:lnTo>
                    <a:pt x="1936" y="204"/>
                  </a:lnTo>
                  <a:lnTo>
                    <a:pt x="1944" y="208"/>
                  </a:lnTo>
                  <a:lnTo>
                    <a:pt x="1953" y="211"/>
                  </a:lnTo>
                  <a:lnTo>
                    <a:pt x="1963" y="211"/>
                  </a:lnTo>
                  <a:close/>
                  <a:moveTo>
                    <a:pt x="2208" y="69"/>
                  </a:moveTo>
                  <a:lnTo>
                    <a:pt x="2216" y="69"/>
                  </a:lnTo>
                  <a:lnTo>
                    <a:pt x="2224" y="70"/>
                  </a:lnTo>
                  <a:lnTo>
                    <a:pt x="2231" y="71"/>
                  </a:lnTo>
                  <a:lnTo>
                    <a:pt x="2238" y="73"/>
                  </a:lnTo>
                  <a:lnTo>
                    <a:pt x="2244" y="76"/>
                  </a:lnTo>
                  <a:lnTo>
                    <a:pt x="2251" y="80"/>
                  </a:lnTo>
                  <a:lnTo>
                    <a:pt x="2256" y="84"/>
                  </a:lnTo>
                  <a:lnTo>
                    <a:pt x="2262" y="88"/>
                  </a:lnTo>
                  <a:lnTo>
                    <a:pt x="2267" y="94"/>
                  </a:lnTo>
                  <a:lnTo>
                    <a:pt x="2272" y="100"/>
                  </a:lnTo>
                  <a:lnTo>
                    <a:pt x="2275" y="107"/>
                  </a:lnTo>
                  <a:lnTo>
                    <a:pt x="2278" y="114"/>
                  </a:lnTo>
                  <a:lnTo>
                    <a:pt x="2280" y="122"/>
                  </a:lnTo>
                  <a:lnTo>
                    <a:pt x="2281" y="130"/>
                  </a:lnTo>
                  <a:lnTo>
                    <a:pt x="2282" y="139"/>
                  </a:lnTo>
                  <a:lnTo>
                    <a:pt x="2282" y="149"/>
                  </a:lnTo>
                  <a:lnTo>
                    <a:pt x="2282" y="252"/>
                  </a:lnTo>
                  <a:lnTo>
                    <a:pt x="2230" y="252"/>
                  </a:lnTo>
                  <a:lnTo>
                    <a:pt x="2230" y="156"/>
                  </a:lnTo>
                  <a:lnTo>
                    <a:pt x="2229" y="147"/>
                  </a:lnTo>
                  <a:lnTo>
                    <a:pt x="2228" y="138"/>
                  </a:lnTo>
                  <a:lnTo>
                    <a:pt x="2225" y="130"/>
                  </a:lnTo>
                  <a:lnTo>
                    <a:pt x="2221" y="125"/>
                  </a:lnTo>
                  <a:lnTo>
                    <a:pt x="2215" y="120"/>
                  </a:lnTo>
                  <a:lnTo>
                    <a:pt x="2209" y="116"/>
                  </a:lnTo>
                  <a:lnTo>
                    <a:pt x="2202" y="114"/>
                  </a:lnTo>
                  <a:lnTo>
                    <a:pt x="2194" y="114"/>
                  </a:lnTo>
                  <a:lnTo>
                    <a:pt x="2184" y="115"/>
                  </a:lnTo>
                  <a:lnTo>
                    <a:pt x="2175" y="117"/>
                  </a:lnTo>
                  <a:lnTo>
                    <a:pt x="2168" y="121"/>
                  </a:lnTo>
                  <a:lnTo>
                    <a:pt x="2162" y="126"/>
                  </a:lnTo>
                  <a:lnTo>
                    <a:pt x="2157" y="134"/>
                  </a:lnTo>
                  <a:lnTo>
                    <a:pt x="2152" y="141"/>
                  </a:lnTo>
                  <a:lnTo>
                    <a:pt x="2150" y="151"/>
                  </a:lnTo>
                  <a:lnTo>
                    <a:pt x="2150" y="163"/>
                  </a:lnTo>
                  <a:lnTo>
                    <a:pt x="2150" y="252"/>
                  </a:lnTo>
                  <a:lnTo>
                    <a:pt x="2097" y="252"/>
                  </a:lnTo>
                  <a:lnTo>
                    <a:pt x="2097" y="71"/>
                  </a:lnTo>
                  <a:lnTo>
                    <a:pt x="2147" y="71"/>
                  </a:lnTo>
                  <a:lnTo>
                    <a:pt x="2147" y="93"/>
                  </a:lnTo>
                  <a:lnTo>
                    <a:pt x="2153" y="87"/>
                  </a:lnTo>
                  <a:lnTo>
                    <a:pt x="2159" y="83"/>
                  </a:lnTo>
                  <a:lnTo>
                    <a:pt x="2166" y="78"/>
                  </a:lnTo>
                  <a:lnTo>
                    <a:pt x="2173" y="75"/>
                  </a:lnTo>
                  <a:lnTo>
                    <a:pt x="2182" y="72"/>
                  </a:lnTo>
                  <a:lnTo>
                    <a:pt x="2190" y="70"/>
                  </a:lnTo>
                  <a:lnTo>
                    <a:pt x="2199" y="69"/>
                  </a:lnTo>
                  <a:lnTo>
                    <a:pt x="2208" y="69"/>
                  </a:lnTo>
                  <a:close/>
                  <a:moveTo>
                    <a:pt x="2388" y="75"/>
                  </a:moveTo>
                  <a:lnTo>
                    <a:pt x="2435" y="75"/>
                  </a:lnTo>
                  <a:lnTo>
                    <a:pt x="2435" y="115"/>
                  </a:lnTo>
                  <a:lnTo>
                    <a:pt x="2390" y="115"/>
                  </a:lnTo>
                  <a:lnTo>
                    <a:pt x="2390" y="252"/>
                  </a:lnTo>
                  <a:lnTo>
                    <a:pt x="2337" y="252"/>
                  </a:lnTo>
                  <a:lnTo>
                    <a:pt x="2337" y="115"/>
                  </a:lnTo>
                  <a:lnTo>
                    <a:pt x="2308" y="115"/>
                  </a:lnTo>
                  <a:lnTo>
                    <a:pt x="2308" y="75"/>
                  </a:lnTo>
                  <a:lnTo>
                    <a:pt x="2337" y="75"/>
                  </a:lnTo>
                  <a:lnTo>
                    <a:pt x="2337" y="68"/>
                  </a:lnTo>
                  <a:lnTo>
                    <a:pt x="2338" y="60"/>
                  </a:lnTo>
                  <a:lnTo>
                    <a:pt x="2338" y="53"/>
                  </a:lnTo>
                  <a:lnTo>
                    <a:pt x="2340" y="46"/>
                  </a:lnTo>
                  <a:lnTo>
                    <a:pt x="2341" y="40"/>
                  </a:lnTo>
                  <a:lnTo>
                    <a:pt x="2344" y="33"/>
                  </a:lnTo>
                  <a:lnTo>
                    <a:pt x="2347" y="28"/>
                  </a:lnTo>
                  <a:lnTo>
                    <a:pt x="2351" y="22"/>
                  </a:lnTo>
                  <a:lnTo>
                    <a:pt x="2355" y="18"/>
                  </a:lnTo>
                  <a:lnTo>
                    <a:pt x="2360" y="14"/>
                  </a:lnTo>
                  <a:lnTo>
                    <a:pt x="2366" y="10"/>
                  </a:lnTo>
                  <a:lnTo>
                    <a:pt x="2371" y="7"/>
                  </a:lnTo>
                  <a:lnTo>
                    <a:pt x="2378" y="4"/>
                  </a:lnTo>
                  <a:lnTo>
                    <a:pt x="2384" y="3"/>
                  </a:lnTo>
                  <a:lnTo>
                    <a:pt x="2391" y="1"/>
                  </a:lnTo>
                  <a:lnTo>
                    <a:pt x="2399" y="1"/>
                  </a:lnTo>
                  <a:lnTo>
                    <a:pt x="2407" y="0"/>
                  </a:lnTo>
                  <a:lnTo>
                    <a:pt x="2419" y="1"/>
                  </a:lnTo>
                  <a:lnTo>
                    <a:pt x="2430" y="3"/>
                  </a:lnTo>
                  <a:lnTo>
                    <a:pt x="2439" y="5"/>
                  </a:lnTo>
                  <a:lnTo>
                    <a:pt x="2447" y="9"/>
                  </a:lnTo>
                  <a:lnTo>
                    <a:pt x="2433" y="47"/>
                  </a:lnTo>
                  <a:lnTo>
                    <a:pt x="2429" y="45"/>
                  </a:lnTo>
                  <a:lnTo>
                    <a:pt x="2423" y="43"/>
                  </a:lnTo>
                  <a:lnTo>
                    <a:pt x="2418" y="42"/>
                  </a:lnTo>
                  <a:lnTo>
                    <a:pt x="2412" y="42"/>
                  </a:lnTo>
                  <a:lnTo>
                    <a:pt x="2407" y="42"/>
                  </a:lnTo>
                  <a:lnTo>
                    <a:pt x="2401" y="43"/>
                  </a:lnTo>
                  <a:lnTo>
                    <a:pt x="2397" y="45"/>
                  </a:lnTo>
                  <a:lnTo>
                    <a:pt x="2394" y="48"/>
                  </a:lnTo>
                  <a:lnTo>
                    <a:pt x="2392" y="51"/>
                  </a:lnTo>
                  <a:lnTo>
                    <a:pt x="2390" y="56"/>
                  </a:lnTo>
                  <a:lnTo>
                    <a:pt x="2388" y="61"/>
                  </a:lnTo>
                  <a:lnTo>
                    <a:pt x="2388" y="68"/>
                  </a:lnTo>
                  <a:lnTo>
                    <a:pt x="2388" y="75"/>
                  </a:lnTo>
                  <a:close/>
                  <a:moveTo>
                    <a:pt x="2477" y="255"/>
                  </a:moveTo>
                  <a:lnTo>
                    <a:pt x="2471" y="255"/>
                  </a:lnTo>
                  <a:lnTo>
                    <a:pt x="2464" y="252"/>
                  </a:lnTo>
                  <a:lnTo>
                    <a:pt x="2459" y="249"/>
                  </a:lnTo>
                  <a:lnTo>
                    <a:pt x="2455" y="246"/>
                  </a:lnTo>
                  <a:lnTo>
                    <a:pt x="2450" y="241"/>
                  </a:lnTo>
                  <a:lnTo>
                    <a:pt x="2447" y="235"/>
                  </a:lnTo>
                  <a:lnTo>
                    <a:pt x="2445" y="229"/>
                  </a:lnTo>
                  <a:lnTo>
                    <a:pt x="2445" y="222"/>
                  </a:lnTo>
                  <a:lnTo>
                    <a:pt x="2445" y="215"/>
                  </a:lnTo>
                  <a:lnTo>
                    <a:pt x="2447" y="209"/>
                  </a:lnTo>
                  <a:lnTo>
                    <a:pt x="2450" y="204"/>
                  </a:lnTo>
                  <a:lnTo>
                    <a:pt x="2455" y="198"/>
                  </a:lnTo>
                  <a:lnTo>
                    <a:pt x="2459" y="195"/>
                  </a:lnTo>
                  <a:lnTo>
                    <a:pt x="2464" y="192"/>
                  </a:lnTo>
                  <a:lnTo>
                    <a:pt x="2471" y="190"/>
                  </a:lnTo>
                  <a:lnTo>
                    <a:pt x="2477" y="190"/>
                  </a:lnTo>
                  <a:lnTo>
                    <a:pt x="2484" y="190"/>
                  </a:lnTo>
                  <a:lnTo>
                    <a:pt x="2490" y="192"/>
                  </a:lnTo>
                  <a:lnTo>
                    <a:pt x="2496" y="195"/>
                  </a:lnTo>
                  <a:lnTo>
                    <a:pt x="2501" y="198"/>
                  </a:lnTo>
                  <a:lnTo>
                    <a:pt x="2504" y="204"/>
                  </a:lnTo>
                  <a:lnTo>
                    <a:pt x="2508" y="209"/>
                  </a:lnTo>
                  <a:lnTo>
                    <a:pt x="2510" y="215"/>
                  </a:lnTo>
                  <a:lnTo>
                    <a:pt x="2510" y="222"/>
                  </a:lnTo>
                  <a:lnTo>
                    <a:pt x="2510" y="229"/>
                  </a:lnTo>
                  <a:lnTo>
                    <a:pt x="2508" y="235"/>
                  </a:lnTo>
                  <a:lnTo>
                    <a:pt x="2504" y="241"/>
                  </a:lnTo>
                  <a:lnTo>
                    <a:pt x="2501" y="246"/>
                  </a:lnTo>
                  <a:lnTo>
                    <a:pt x="2496" y="249"/>
                  </a:lnTo>
                  <a:lnTo>
                    <a:pt x="2490" y="252"/>
                  </a:lnTo>
                  <a:lnTo>
                    <a:pt x="2484" y="255"/>
                  </a:lnTo>
                  <a:lnTo>
                    <a:pt x="2477" y="255"/>
                  </a:lnTo>
                  <a:close/>
                  <a:moveTo>
                    <a:pt x="2596" y="95"/>
                  </a:moveTo>
                  <a:lnTo>
                    <a:pt x="2602" y="89"/>
                  </a:lnTo>
                  <a:lnTo>
                    <a:pt x="2607" y="84"/>
                  </a:lnTo>
                  <a:lnTo>
                    <a:pt x="2614" y="80"/>
                  </a:lnTo>
                  <a:lnTo>
                    <a:pt x="2621" y="75"/>
                  </a:lnTo>
                  <a:lnTo>
                    <a:pt x="2630" y="72"/>
                  </a:lnTo>
                  <a:lnTo>
                    <a:pt x="2639" y="70"/>
                  </a:lnTo>
                  <a:lnTo>
                    <a:pt x="2648" y="69"/>
                  </a:lnTo>
                  <a:lnTo>
                    <a:pt x="2658" y="69"/>
                  </a:lnTo>
                  <a:lnTo>
                    <a:pt x="2658" y="117"/>
                  </a:lnTo>
                  <a:lnTo>
                    <a:pt x="2652" y="116"/>
                  </a:lnTo>
                  <a:lnTo>
                    <a:pt x="2647" y="116"/>
                  </a:lnTo>
                  <a:lnTo>
                    <a:pt x="2637" y="117"/>
                  </a:lnTo>
                  <a:lnTo>
                    <a:pt x="2627" y="120"/>
                  </a:lnTo>
                  <a:lnTo>
                    <a:pt x="2618" y="124"/>
                  </a:lnTo>
                  <a:lnTo>
                    <a:pt x="2612" y="129"/>
                  </a:lnTo>
                  <a:lnTo>
                    <a:pt x="2608" y="132"/>
                  </a:lnTo>
                  <a:lnTo>
                    <a:pt x="2606" y="136"/>
                  </a:lnTo>
                  <a:lnTo>
                    <a:pt x="2604" y="140"/>
                  </a:lnTo>
                  <a:lnTo>
                    <a:pt x="2602" y="144"/>
                  </a:lnTo>
                  <a:lnTo>
                    <a:pt x="2600" y="155"/>
                  </a:lnTo>
                  <a:lnTo>
                    <a:pt x="2599" y="167"/>
                  </a:lnTo>
                  <a:lnTo>
                    <a:pt x="2599" y="252"/>
                  </a:lnTo>
                  <a:lnTo>
                    <a:pt x="2546" y="252"/>
                  </a:lnTo>
                  <a:lnTo>
                    <a:pt x="2546" y="71"/>
                  </a:lnTo>
                  <a:lnTo>
                    <a:pt x="2596" y="71"/>
                  </a:lnTo>
                  <a:lnTo>
                    <a:pt x="2596" y="95"/>
                  </a:lnTo>
                  <a:close/>
                  <a:moveTo>
                    <a:pt x="2874" y="71"/>
                  </a:moveTo>
                  <a:lnTo>
                    <a:pt x="2874" y="252"/>
                  </a:lnTo>
                  <a:lnTo>
                    <a:pt x="2824" y="252"/>
                  </a:lnTo>
                  <a:lnTo>
                    <a:pt x="2824" y="231"/>
                  </a:lnTo>
                  <a:lnTo>
                    <a:pt x="2818" y="236"/>
                  </a:lnTo>
                  <a:lnTo>
                    <a:pt x="2813" y="242"/>
                  </a:lnTo>
                  <a:lnTo>
                    <a:pt x="2807" y="245"/>
                  </a:lnTo>
                  <a:lnTo>
                    <a:pt x="2799" y="249"/>
                  </a:lnTo>
                  <a:lnTo>
                    <a:pt x="2791" y="251"/>
                  </a:lnTo>
                  <a:lnTo>
                    <a:pt x="2784" y="253"/>
                  </a:lnTo>
                  <a:lnTo>
                    <a:pt x="2776" y="255"/>
                  </a:lnTo>
                  <a:lnTo>
                    <a:pt x="2768" y="255"/>
                  </a:lnTo>
                  <a:lnTo>
                    <a:pt x="2759" y="255"/>
                  </a:lnTo>
                  <a:lnTo>
                    <a:pt x="2751" y="253"/>
                  </a:lnTo>
                  <a:lnTo>
                    <a:pt x="2744" y="252"/>
                  </a:lnTo>
                  <a:lnTo>
                    <a:pt x="2736" y="250"/>
                  </a:lnTo>
                  <a:lnTo>
                    <a:pt x="2729" y="247"/>
                  </a:lnTo>
                  <a:lnTo>
                    <a:pt x="2723" y="244"/>
                  </a:lnTo>
                  <a:lnTo>
                    <a:pt x="2717" y="239"/>
                  </a:lnTo>
                  <a:lnTo>
                    <a:pt x="2711" y="234"/>
                  </a:lnTo>
                  <a:lnTo>
                    <a:pt x="2706" y="229"/>
                  </a:lnTo>
                  <a:lnTo>
                    <a:pt x="2703" y="223"/>
                  </a:lnTo>
                  <a:lnTo>
                    <a:pt x="2698" y="217"/>
                  </a:lnTo>
                  <a:lnTo>
                    <a:pt x="2696" y="209"/>
                  </a:lnTo>
                  <a:lnTo>
                    <a:pt x="2693" y="201"/>
                  </a:lnTo>
                  <a:lnTo>
                    <a:pt x="2692" y="193"/>
                  </a:lnTo>
                  <a:lnTo>
                    <a:pt x="2691" y="183"/>
                  </a:lnTo>
                  <a:lnTo>
                    <a:pt x="2691" y="174"/>
                  </a:lnTo>
                  <a:lnTo>
                    <a:pt x="2691" y="71"/>
                  </a:lnTo>
                  <a:lnTo>
                    <a:pt x="2743" y="71"/>
                  </a:lnTo>
                  <a:lnTo>
                    <a:pt x="2743" y="166"/>
                  </a:lnTo>
                  <a:lnTo>
                    <a:pt x="2744" y="176"/>
                  </a:lnTo>
                  <a:lnTo>
                    <a:pt x="2745" y="185"/>
                  </a:lnTo>
                  <a:lnTo>
                    <a:pt x="2748" y="192"/>
                  </a:lnTo>
                  <a:lnTo>
                    <a:pt x="2752" y="198"/>
                  </a:lnTo>
                  <a:lnTo>
                    <a:pt x="2758" y="204"/>
                  </a:lnTo>
                  <a:lnTo>
                    <a:pt x="2763" y="207"/>
                  </a:lnTo>
                  <a:lnTo>
                    <a:pt x="2771" y="209"/>
                  </a:lnTo>
                  <a:lnTo>
                    <a:pt x="2779" y="209"/>
                  </a:lnTo>
                  <a:lnTo>
                    <a:pt x="2789" y="209"/>
                  </a:lnTo>
                  <a:lnTo>
                    <a:pt x="2797" y="206"/>
                  </a:lnTo>
                  <a:lnTo>
                    <a:pt x="2804" y="203"/>
                  </a:lnTo>
                  <a:lnTo>
                    <a:pt x="2810" y="197"/>
                  </a:lnTo>
                  <a:lnTo>
                    <a:pt x="2815" y="191"/>
                  </a:lnTo>
                  <a:lnTo>
                    <a:pt x="2818" y="182"/>
                  </a:lnTo>
                  <a:lnTo>
                    <a:pt x="2821" y="172"/>
                  </a:lnTo>
                  <a:lnTo>
                    <a:pt x="2822" y="161"/>
                  </a:lnTo>
                  <a:lnTo>
                    <a:pt x="2822" y="71"/>
                  </a:lnTo>
                  <a:lnTo>
                    <a:pt x="2874" y="71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auto">
            <a:xfrm>
              <a:off x="5086350" y="4505325"/>
              <a:ext cx="639763" cy="638175"/>
            </a:xfrm>
            <a:prstGeom prst="rect">
              <a:avLst/>
            </a:prstGeom>
            <a:solidFill>
              <a:srgbClr val="F3CB0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 userDrawn="1"/>
          </p:nvSpPr>
          <p:spPr bwMode="auto">
            <a:xfrm>
              <a:off x="5086350" y="4505325"/>
              <a:ext cx="639763" cy="638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11" y="0"/>
                </a:cxn>
                <a:cxn ang="0">
                  <a:pos x="0" y="1207"/>
                </a:cxn>
                <a:cxn ang="0">
                  <a:pos x="0" y="0"/>
                </a:cxn>
              </a:cxnLst>
              <a:rect l="0" t="0" r="r" b="b"/>
              <a:pathLst>
                <a:path w="1211" h="1207">
                  <a:moveTo>
                    <a:pt x="0" y="0"/>
                  </a:moveTo>
                  <a:lnTo>
                    <a:pt x="1211" y="0"/>
                  </a:lnTo>
                  <a:lnTo>
                    <a:pt x="0" y="12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A13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auto">
            <a:xfrm>
              <a:off x="5726113" y="4505325"/>
              <a:ext cx="641350" cy="638175"/>
            </a:xfrm>
            <a:prstGeom prst="rect">
              <a:avLst/>
            </a:prstGeom>
            <a:solidFill>
              <a:srgbClr val="8CA2A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07482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 b="1">
          <a:solidFill>
            <a:srgbClr val="000000"/>
          </a:solidFill>
          <a:latin typeface="+mj-lt"/>
          <a:ea typeface="+mj-ea"/>
          <a:cs typeface="+mj-cs"/>
        </a:defRPr>
      </a:lvl1pPr>
      <a:lvl2pPr marL="673856" indent="-259175" algn="ctr" defTabSz="407482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>
          <a:solidFill>
            <a:srgbClr val="000000"/>
          </a:solidFill>
          <a:latin typeface="Arial" charset="0"/>
          <a:ea typeface="Microsoft YaHei" charset="-122"/>
        </a:defRPr>
      </a:lvl2pPr>
      <a:lvl3pPr marL="1036701" indent="-207340" algn="ctr" defTabSz="407482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>
          <a:solidFill>
            <a:srgbClr val="000000"/>
          </a:solidFill>
          <a:latin typeface="Arial" charset="0"/>
          <a:ea typeface="Microsoft YaHei" charset="-122"/>
        </a:defRPr>
      </a:lvl3pPr>
      <a:lvl4pPr marL="1451381" indent="-207340" algn="ctr" defTabSz="407482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>
          <a:solidFill>
            <a:srgbClr val="000000"/>
          </a:solidFill>
          <a:latin typeface="Arial" charset="0"/>
          <a:ea typeface="Microsoft YaHei" charset="-122"/>
        </a:defRPr>
      </a:lvl4pPr>
      <a:lvl5pPr marL="1866062" indent="-207340" algn="ctr" defTabSz="407482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>
          <a:solidFill>
            <a:srgbClr val="000000"/>
          </a:solidFill>
          <a:latin typeface="Arial" charset="0"/>
          <a:ea typeface="Microsoft YaHei" charset="-122"/>
        </a:defRPr>
      </a:lvl5pPr>
      <a:lvl6pPr marL="2280742" indent="-207340" algn="ctr" defTabSz="407482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>
          <a:solidFill>
            <a:srgbClr val="000000"/>
          </a:solidFill>
          <a:latin typeface="Arial" charset="0"/>
          <a:ea typeface="Microsoft YaHei" charset="-122"/>
        </a:defRPr>
      </a:lvl6pPr>
      <a:lvl7pPr marL="2695423" indent="-207340" algn="ctr" defTabSz="407482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>
          <a:solidFill>
            <a:srgbClr val="000000"/>
          </a:solidFill>
          <a:latin typeface="Arial" charset="0"/>
          <a:ea typeface="Microsoft YaHei" charset="-122"/>
        </a:defRPr>
      </a:lvl7pPr>
      <a:lvl8pPr marL="3110103" indent="-207340" algn="ctr" defTabSz="407482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>
          <a:solidFill>
            <a:srgbClr val="000000"/>
          </a:solidFill>
          <a:latin typeface="Arial" charset="0"/>
          <a:ea typeface="Microsoft YaHei" charset="-122"/>
        </a:defRPr>
      </a:lvl8pPr>
      <a:lvl9pPr marL="3524783" indent="-207340" algn="ctr" defTabSz="407482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11010" indent="-311010" algn="l" defTabSz="407482" rtl="0" fontAlgn="base">
        <a:spcBef>
          <a:spcPts val="60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1pPr>
      <a:lvl2pPr marL="673856" indent="-259175" algn="l" defTabSz="407482" rtl="0" fontAlgn="base">
        <a:spcBef>
          <a:spcPts val="52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2pPr>
      <a:lvl3pPr marL="1036701" indent="-207340" algn="l" defTabSz="407482" rtl="0" fontAlgn="base"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451381" indent="-207340" algn="l" defTabSz="407482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4pPr>
      <a:lvl5pPr marL="1866062" indent="-207340" algn="l" defTabSz="407482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5pPr>
      <a:lvl6pPr marL="2280742" indent="-207340" algn="l" defTabSz="407482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6pPr>
      <a:lvl7pPr marL="2695423" indent="-207340" algn="l" defTabSz="407482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7pPr>
      <a:lvl8pPr marL="3110103" indent="-207340" algn="l" defTabSz="407482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8pPr>
      <a:lvl9pPr marL="3524783" indent="-207340" algn="l" defTabSz="407482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pbUjR_fWK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litres.ru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habr.com/ru/post/437298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y.jumashev@gmail.co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andrey.jumashe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</a:tabLst>
            </a:pPr>
            <a:r>
              <a:rPr lang="en-US" sz="3600" dirty="0">
                <a:solidFill>
                  <a:srgbClr val="FFFFFF"/>
                </a:solidFill>
                <a:latin typeface="Trebuchet MS" pitchFamily="32" charset="0"/>
              </a:rPr>
              <a:t>X-</a:t>
            </a:r>
            <a:r>
              <a:rPr lang="en-US" sz="3600" dirty="0" err="1">
                <a:solidFill>
                  <a:srgbClr val="FFFFFF"/>
                </a:solidFill>
                <a:latin typeface="Trebuchet MS" pitchFamily="32" charset="0"/>
              </a:rPr>
              <a:t>treme</a:t>
            </a:r>
            <a:r>
              <a:rPr lang="en-US" sz="3600" dirty="0">
                <a:solidFill>
                  <a:srgbClr val="FFFFFF"/>
                </a:solidFill>
                <a:latin typeface="Trebuchet MS" pitchFamily="32" charset="0"/>
              </a:rPr>
              <a:t> </a:t>
            </a:r>
            <a:r>
              <a:rPr lang="ru-RU" sz="3600" dirty="0">
                <a:solidFill>
                  <a:srgbClr val="FFFFFF"/>
                </a:solidFill>
                <a:latin typeface="Trebuchet MS" pitchFamily="32" charset="0"/>
              </a:rPr>
              <a:t>улучшения</a:t>
            </a:r>
            <a:br>
              <a:rPr lang="ru-RU" sz="3600" dirty="0">
                <a:solidFill>
                  <a:srgbClr val="FFFFFF"/>
                </a:solidFill>
                <a:latin typeface="Trebuchet MS" pitchFamily="32" charset="0"/>
              </a:rPr>
            </a:br>
            <a:r>
              <a:rPr lang="ru-RU" sz="3600" dirty="0">
                <a:solidFill>
                  <a:srgbClr val="FFFFFF"/>
                </a:solidFill>
                <a:latin typeface="Trebuchet MS" pitchFamily="32" charset="0"/>
              </a:rPr>
              <a:t>Жизнь в высоких нагрузках</a:t>
            </a:r>
            <a:r>
              <a:rPr lang="ru-RU" sz="3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sz="quarter" idx="10"/>
          </p:nvPr>
        </p:nvSpPr>
        <p:spPr bwMode="auto">
          <a:prstGeom prst="rect">
            <a:avLst/>
          </a:prstGeom>
          <a:noFill/>
          <a:ln/>
        </p:spPr>
        <p:txBody>
          <a:bodyPr lIns="81630" tIns="42448" rIns="81630" bIns="42448"/>
          <a:lstStyle/>
          <a:p>
            <a:pPr marL="0" indent="0" algn="ctr">
              <a:spcBef>
                <a:spcPts val="408"/>
              </a:spcBef>
              <a:buClrTx/>
              <a:tabLst>
                <a:tab pos="0" algn="l"/>
                <a:tab pos="95031" algn="l"/>
                <a:tab pos="502512" algn="l"/>
                <a:tab pos="909993" algn="l"/>
                <a:tab pos="1317475" algn="l"/>
                <a:tab pos="1724955" algn="l"/>
                <a:tab pos="2132437" algn="l"/>
                <a:tab pos="2539917" algn="l"/>
                <a:tab pos="2947399" algn="l"/>
                <a:tab pos="3354880" algn="l"/>
                <a:tab pos="3762361" algn="l"/>
                <a:tab pos="4169842" algn="l"/>
                <a:tab pos="4577323" algn="l"/>
                <a:tab pos="4984804" algn="l"/>
                <a:tab pos="5392286" algn="l"/>
                <a:tab pos="5799766" algn="l"/>
                <a:tab pos="6207248" algn="l"/>
                <a:tab pos="6614728" algn="l"/>
                <a:tab pos="7022210" algn="l"/>
                <a:tab pos="7429691" algn="l"/>
                <a:tab pos="7837172" algn="l"/>
              </a:tabLst>
            </a:pPr>
            <a:r>
              <a:rPr lang="ru-RU" dirty="0">
                <a:solidFill>
                  <a:srgbClr val="FFFFFF"/>
                </a:solidFill>
              </a:rPr>
              <a:t>Андрей Юмашев, специально для </a:t>
            </a:r>
            <a:r>
              <a:rPr lang="en-US" dirty="0">
                <a:solidFill>
                  <a:srgbClr val="FFFFFF"/>
                </a:solidFill>
              </a:rPr>
              <a:t>DevConf’19</a:t>
            </a:r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 err="1">
                <a:latin typeface="Trebuchet MS" pitchFamily="32" charset="0"/>
              </a:rPr>
              <a:t>ЛитРес</a:t>
            </a:r>
            <a:r>
              <a:rPr lang="en-US" dirty="0">
                <a:latin typeface="Trebuchet MS" pitchFamily="32" charset="0"/>
              </a:rPr>
              <a:t>: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ИЩЕМ </a:t>
            </a:r>
            <a:r>
              <a:rPr lang="en-US" dirty="0">
                <a:latin typeface="Trebuchet MS" pitchFamily="32" charset="0"/>
              </a:rPr>
              <a:t>PERL-</a:t>
            </a:r>
            <a:r>
              <a:rPr lang="ru-RU" dirty="0">
                <a:latin typeface="Trebuchet MS" pitchFamily="32" charset="0"/>
              </a:rPr>
              <a:t>РАЗРАБОТЧИКОВ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Знаешь </a:t>
            </a:r>
            <a:r>
              <a:rPr lang="en-US" dirty="0">
                <a:latin typeface="Trebuchet MS" pitchFamily="32" charset="0"/>
              </a:rPr>
              <a:t>Perl? </a:t>
            </a:r>
            <a:r>
              <a:rPr lang="ru-RU" dirty="0">
                <a:latin typeface="Trebuchet MS" pitchFamily="32" charset="0"/>
              </a:rPr>
              <a:t>Спроси меня о </a:t>
            </a:r>
            <a:r>
              <a:rPr lang="ru-RU" dirty="0" err="1">
                <a:latin typeface="Trebuchet MS" pitchFamily="32" charset="0"/>
              </a:rPr>
              <a:t>ЛитРес</a:t>
            </a:r>
            <a:r>
              <a:rPr lang="ru-RU" dirty="0">
                <a:latin typeface="Trebuchet MS" pitchFamily="32" charset="0"/>
              </a:rPr>
              <a:t>!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Свободный рынок </a:t>
            </a:r>
            <a:r>
              <a:rPr lang="ru-RU" dirty="0" err="1">
                <a:latin typeface="Trebuchet MS" pitchFamily="32" charset="0"/>
              </a:rPr>
              <a:t>тикетов</a:t>
            </a:r>
            <a:r>
              <a:rPr lang="ru-RU" dirty="0">
                <a:latin typeface="Trebuchet MS" pitchFamily="32" charset="0"/>
              </a:rPr>
              <a:t>! Работай в удовольствие!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Не ищи вакансии </a:t>
            </a:r>
            <a:r>
              <a:rPr lang="en-US" dirty="0">
                <a:latin typeface="Trebuchet MS" pitchFamily="32" charset="0"/>
              </a:rPr>
              <a:t>Perl</a:t>
            </a:r>
            <a:r>
              <a:rPr lang="ru-RU" dirty="0">
                <a:latin typeface="Trebuchet MS" pitchFamily="32" charset="0"/>
              </a:rPr>
              <a:t> в поисковике! Сразу иди к нам!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Ты хочешь всю жизнь работать с почтой или изменить мир?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Будет весело, говорили они! Миллион строчек кода, говорили они!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Возможность </a:t>
            </a:r>
            <a:r>
              <a:rPr lang="ru-RU" dirty="0" err="1">
                <a:latin typeface="Trebuchet MS" pitchFamily="32" charset="0"/>
              </a:rPr>
              <a:t>удаленки</a:t>
            </a:r>
            <a:r>
              <a:rPr lang="ru-RU" dirty="0">
                <a:latin typeface="Trebuchet MS" pitchFamily="32" charset="0"/>
              </a:rPr>
              <a:t>!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Наша внутренняя валюта называется Грибы. Только этого достаточно, чтобы работать у нас!</a:t>
            </a:r>
          </a:p>
        </p:txBody>
      </p:sp>
    </p:spTree>
    <p:extLst>
      <p:ext uri="{BB962C8B-B14F-4D97-AF65-F5344CB8AC3E}">
        <p14:creationId xmlns:p14="http://schemas.microsoft.com/office/powerpoint/2010/main" val="4280633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 err="1">
                <a:latin typeface="Trebuchet MS" pitchFamily="32" charset="0"/>
              </a:rPr>
              <a:t>ЛитРес</a:t>
            </a:r>
            <a:r>
              <a:rPr lang="en-US" dirty="0">
                <a:latin typeface="Trebuchet MS" pitchFamily="32" charset="0"/>
              </a:rPr>
              <a:t>: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en-US" dirty="0">
                <a:hlinkClick r:id="rId3"/>
              </a:rPr>
              <a:t>https://www.youtube.com/watch?v=ppbUjR_fWKw</a:t>
            </a:r>
            <a:r>
              <a:rPr lang="ru-RU" dirty="0"/>
              <a:t> – как мы работаем – рассказ Дмитрия Грибова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en-US" dirty="0">
                <a:hlinkClick r:id="rId4"/>
              </a:rPr>
              <a:t>https://docs.litres.ru/</a:t>
            </a:r>
            <a:r>
              <a:rPr lang="en-US" dirty="0"/>
              <a:t> - </a:t>
            </a:r>
            <a:r>
              <a:rPr lang="ru-RU" dirty="0"/>
              <a:t>то, чем мы делимся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en-US" dirty="0">
                <a:latin typeface="Trebuchet MS" pitchFamily="32" charset="0"/>
              </a:rPr>
              <a:t>@</a:t>
            </a:r>
            <a:r>
              <a:rPr lang="en-US" dirty="0" err="1">
                <a:latin typeface="Trebuchet MS" pitchFamily="32" charset="0"/>
              </a:rPr>
              <a:t>andrey_yumashev</a:t>
            </a:r>
            <a:r>
              <a:rPr lang="en-US" dirty="0">
                <a:latin typeface="Trebuchet MS" pitchFamily="32" charset="0"/>
              </a:rPr>
              <a:t> – </a:t>
            </a:r>
            <a:r>
              <a:rPr lang="ru-RU" dirty="0">
                <a:latin typeface="Trebuchet MS" pitchFamily="32" charset="0"/>
              </a:rPr>
              <a:t>сюда все вопросы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endParaRPr lang="ru-RU" dirty="0">
              <a:latin typeface="Trebuchet MS" pitchFamily="32" charset="0"/>
            </a:endParaRP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Это все крайне интересно и познавательно! (и полезно!)</a:t>
            </a:r>
          </a:p>
          <a:p>
            <a:pPr marL="0" indent="0">
              <a:spcBef>
                <a:spcPts val="454"/>
              </a:spcBef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endParaRPr lang="ru-RU" dirty="0"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507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>
                <a:latin typeface="Trebuchet MS" pitchFamily="32" charset="0"/>
              </a:rPr>
              <a:t>Подытоживая - Первые </a:t>
            </a:r>
            <a:r>
              <a:rPr lang="ru-RU" dirty="0">
                <a:latin typeface="Trebuchet MS" pitchFamily="32" charset="0"/>
              </a:rPr>
              <a:t>шаги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Работа с коллективом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Анализ происходящего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sz="1800" dirty="0">
                <a:latin typeface="Trebuchet MS" pitchFamily="32" charset="0"/>
              </a:rPr>
              <a:t>Выделение слабых мест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Метрики, метрики, метрики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Поддержка и улучшение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Работа с коллективом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sz="1800" dirty="0">
                <a:latin typeface="Trebuchet MS" pitchFamily="32" charset="0"/>
              </a:rPr>
              <a:t>Курилка – лучшее место для выяснения слабых и узких мест продуктов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То, что видят сотрудники – не видят руководители. И наоборот.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sz="1800" dirty="0">
                <a:latin typeface="Trebuchet MS" pitchFamily="32" charset="0"/>
              </a:rPr>
              <a:t>Тестирование на котиках – выявление ключевых персонажей и совместная обкатка функционала</a:t>
            </a:r>
            <a:endParaRPr lang="en-US" sz="1800" dirty="0"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45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Анализ происходящего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sz="1800" dirty="0">
                <a:latin typeface="Trebuchet MS" pitchFamily="32" charset="0"/>
              </a:rPr>
              <a:t>Невозможно погрузиться в проект за сутки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Невозможно погрузиться в проект за месяц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sz="1800" dirty="0">
                <a:latin typeface="Trebuchet MS" pitchFamily="32" charset="0"/>
              </a:rPr>
              <a:t>Стратегия, планирование и документация – </a:t>
            </a:r>
            <a:r>
              <a:rPr lang="ru-RU" dirty="0">
                <a:latin typeface="Trebuchet MS" pitchFamily="32" charset="0"/>
              </a:rPr>
              <a:t>залог успеха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sz="1800" dirty="0">
                <a:latin typeface="Trebuchet MS" pitchFamily="32" charset="0"/>
              </a:rPr>
              <a:t>Месяц на документацию – полгода на внедрение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Постоянное переосмысление сути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sz="1800" dirty="0">
                <a:latin typeface="Trebuchet MS" pitchFamily="32" charset="0"/>
              </a:rPr>
              <a:t>Есть ли реаль</a:t>
            </a:r>
            <a:r>
              <a:rPr lang="ru-RU" dirty="0">
                <a:latin typeface="Trebuchet MS" pitchFamily="32" charset="0"/>
              </a:rPr>
              <a:t>ная проблема? Что насчет </a:t>
            </a:r>
            <a:r>
              <a:rPr lang="en-US">
                <a:latin typeface="Trebuchet MS" pitchFamily="32" charset="0"/>
              </a:rPr>
              <a:t>KPI?</a:t>
            </a:r>
            <a:endParaRPr lang="en-US" sz="1800" dirty="0"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96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Слабые места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sz="1800" dirty="0">
                <a:latin typeface="Trebuchet MS" pitchFamily="32" charset="0"/>
              </a:rPr>
              <a:t>Всегда есть слабое место (иначе тебя бы тут не было)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Инертность – злейший враг процесса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Работает – не трогай (так нельзя!)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Технически слабые места – как правильно подобрать метрики?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Организационно слабые места – оцениваем инфраструктуру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endParaRPr lang="en-US" sz="1800" dirty="0"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347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Метрики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sz="1800" dirty="0">
                <a:latin typeface="Trebuchet MS" pitchFamily="32" charset="0"/>
              </a:rPr>
              <a:t>Метрика по коллегам – переходим на спринты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Метрика по загрузке – выделяем точки входа и выхода</a:t>
            </a:r>
          </a:p>
          <a:p>
            <a:pPr marL="669537" lvl="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Сеть и трафик (оборудование и настройки)</a:t>
            </a:r>
          </a:p>
          <a:p>
            <a:pPr marL="669537" lvl="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Обработка кодовой части (</a:t>
            </a:r>
            <a:r>
              <a:rPr lang="en-US" dirty="0">
                <a:latin typeface="Trebuchet MS" pitchFamily="32" charset="0"/>
              </a:rPr>
              <a:t>CPU, RAM, IO, </a:t>
            </a:r>
            <a:r>
              <a:rPr lang="ru-RU" dirty="0">
                <a:latin typeface="Trebuchet MS" pitchFamily="32" charset="0"/>
              </a:rPr>
              <a:t>сам код)</a:t>
            </a:r>
          </a:p>
          <a:p>
            <a:pPr marL="669537" lvl="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en-US" dirty="0">
                <a:latin typeface="Trebuchet MS" pitchFamily="32" charset="0"/>
              </a:rPr>
              <a:t>CDN</a:t>
            </a:r>
            <a:r>
              <a:rPr lang="ru-RU" dirty="0">
                <a:latin typeface="Trebuchet MS" pitchFamily="32" charset="0"/>
              </a:rPr>
              <a:t> и прочие инструменты для хранения и отдачи контента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Метрика по собственным результатам – как оценить свою эффективность?</a:t>
            </a:r>
          </a:p>
        </p:txBody>
      </p:sp>
    </p:spTree>
    <p:extLst>
      <p:ext uri="{BB962C8B-B14F-4D97-AF65-F5344CB8AC3E}">
        <p14:creationId xmlns:p14="http://schemas.microsoft.com/office/powerpoint/2010/main" val="19169480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Когда пожар потушен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sz="1800" dirty="0">
                <a:latin typeface="Trebuchet MS" pitchFamily="32" charset="0"/>
              </a:rPr>
              <a:t>Пожар невозможно потушить, его возможно только контролировать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sz="1800" dirty="0">
                <a:latin typeface="Trebuchet MS" pitchFamily="32" charset="0"/>
              </a:rPr>
              <a:t>Стратегическое планирование. Всегда.</a:t>
            </a:r>
          </a:p>
          <a:p>
            <a:pPr marL="669537" lvl="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Поддержка</a:t>
            </a:r>
          </a:p>
          <a:p>
            <a:pPr marL="669537" lvl="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en-US" dirty="0">
                <a:latin typeface="Trebuchet MS" pitchFamily="32" charset="0"/>
              </a:rPr>
              <a:t>CI/CD</a:t>
            </a:r>
          </a:p>
          <a:p>
            <a:pPr marL="669537" lvl="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Закупки и обслуживание</a:t>
            </a:r>
          </a:p>
          <a:p>
            <a:pPr marL="669537" lvl="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Планы, инструкции, документация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Горизонт на 2 месяца, 1 год, 3 года.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endParaRPr lang="en-US" sz="1800" dirty="0"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661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sz="2500" b="1" dirty="0">
                <a:latin typeface="Trebuchet MS" pitchFamily="32" charset="0"/>
              </a:rPr>
              <a:t>Важность </a:t>
            </a:r>
            <a:r>
              <a:rPr lang="ru-RU" sz="2500" b="1" dirty="0" err="1">
                <a:latin typeface="Trebuchet MS" pitchFamily="32" charset="0"/>
              </a:rPr>
              <a:t>стейджинга</a:t>
            </a:r>
            <a:r>
              <a:rPr lang="ru-RU" sz="2500" b="1" dirty="0">
                <a:latin typeface="Trebuchet MS" pitchFamily="32" charset="0"/>
              </a:rPr>
              <a:t> и </a:t>
            </a:r>
            <a:r>
              <a:rPr lang="ru-RU" sz="2500" b="1" dirty="0" err="1">
                <a:latin typeface="Trebuchet MS" pitchFamily="32" charset="0"/>
              </a:rPr>
              <a:t>девов</a:t>
            </a:r>
            <a:endParaRPr lang="ru-RU" sz="18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 err="1">
                <a:latin typeface="Trebuchet MS" pitchFamily="32" charset="0"/>
              </a:rPr>
              <a:t>Стейдж</a:t>
            </a:r>
            <a:r>
              <a:rPr lang="ru-RU" dirty="0">
                <a:latin typeface="Trebuchet MS" pitchFamily="32" charset="0"/>
              </a:rPr>
              <a:t> никогда не сможет повторить бой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Учимся масштабировать. </a:t>
            </a:r>
            <a:r>
              <a:rPr lang="ru-RU" dirty="0" err="1">
                <a:latin typeface="Trebuchet MS" pitchFamily="32" charset="0"/>
              </a:rPr>
              <a:t>Скейл</a:t>
            </a:r>
            <a:r>
              <a:rPr lang="ru-RU" dirty="0">
                <a:latin typeface="Trebuchet MS" pitchFamily="32" charset="0"/>
              </a:rPr>
              <a:t> </a:t>
            </a:r>
            <a:r>
              <a:rPr lang="ru-RU" dirty="0" err="1">
                <a:latin typeface="Trebuchet MS" pitchFamily="32" charset="0"/>
              </a:rPr>
              <a:t>стейджа</a:t>
            </a:r>
            <a:r>
              <a:rPr lang="ru-RU" dirty="0">
                <a:latin typeface="Trebuchet MS" pitchFamily="32" charset="0"/>
              </a:rPr>
              <a:t> зависит от размера структуры.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Не получается </a:t>
            </a:r>
            <a:r>
              <a:rPr lang="ru-RU" dirty="0" err="1">
                <a:latin typeface="Trebuchet MS" pitchFamily="32" charset="0"/>
              </a:rPr>
              <a:t>скейлить</a:t>
            </a:r>
            <a:r>
              <a:rPr lang="ru-RU" dirty="0">
                <a:latin typeface="Trebuchet MS" pitchFamily="32" charset="0"/>
              </a:rPr>
              <a:t> (дорого)? </a:t>
            </a:r>
            <a:r>
              <a:rPr lang="ru-RU" dirty="0" err="1">
                <a:latin typeface="Trebuchet MS" pitchFamily="32" charset="0"/>
              </a:rPr>
              <a:t>Скейли</a:t>
            </a:r>
            <a:r>
              <a:rPr lang="ru-RU" dirty="0">
                <a:latin typeface="Trebuchet MS" pitchFamily="32" charset="0"/>
              </a:rPr>
              <a:t> ключевые узлы или используй докер.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У разработчика должен быть дев, приближенный к натуральному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Идеальный дев – собранный образ (докер, бокс, удаленное окружение)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Прошло </a:t>
            </a:r>
            <a:r>
              <a:rPr lang="ru-RU" dirty="0" err="1">
                <a:latin typeface="Trebuchet MS" pitchFamily="32" charset="0"/>
              </a:rPr>
              <a:t>стейдж</a:t>
            </a:r>
            <a:r>
              <a:rPr lang="ru-RU" dirty="0">
                <a:latin typeface="Trebuchet MS" pitchFamily="32" charset="0"/>
              </a:rPr>
              <a:t> – пройдет и бой (неверно)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Все ненавидят тесты, но их надо делать хотя бы в каком-то виде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endParaRPr lang="en-US" dirty="0"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802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sz="2500" b="1" dirty="0">
                <a:latin typeface="Trebuchet MS" pitchFamily="32" charset="0"/>
              </a:rPr>
              <a:t>Эксперименты на живых людях</a:t>
            </a:r>
            <a:endParaRPr lang="ru-RU" sz="18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Первая заповедь – не сломай (выкатку)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Вторая заповедь – сломал – откати.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Третья заповедь – пользователь не должен заметить, что ресурс обновился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Нулевая заповедь – пользователь должен получать контент моментально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endParaRPr lang="en-US" dirty="0"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6300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sz="2500" b="1" dirty="0">
                <a:latin typeface="Trebuchet MS" pitchFamily="32" charset="0"/>
              </a:rPr>
              <a:t>Описываемые кейсы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Десятки петабайт трафика ежемесячно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Сотни миллионов хитов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Десятки миллионов визитов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Сотни физических серверов 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en-US" dirty="0">
                <a:latin typeface="Trebuchet MS" pitchFamily="32" charset="0"/>
              </a:rPr>
              <a:t>One (some) man (men) to rule them all [x]</a:t>
            </a:r>
            <a:endParaRPr lang="ru-RU" dirty="0">
              <a:latin typeface="Trebuchet MS" pitchFamily="32" charset="0"/>
            </a:endParaRP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en-US" dirty="0">
                <a:latin typeface="Trebuchet MS" pitchFamily="32" charset="0"/>
              </a:rPr>
              <a:t>DevOps != Development + Operations</a:t>
            </a:r>
            <a:endParaRPr lang="ru-RU" dirty="0"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45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sz="2500" b="1" dirty="0">
                <a:latin typeface="Trebuchet MS" pitchFamily="32" charset="0"/>
              </a:rPr>
              <a:t>Эксперименты под нагрузкой</a:t>
            </a:r>
            <a:endParaRPr lang="ru-RU" sz="18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Медленно работает? Давайте другое решение. Учимся прикидывать выгоду от внешних сервисов по отношению к внутренним разработкам.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Замененный сервис должен интегрироваться </a:t>
            </a:r>
            <a:r>
              <a:rPr lang="ru-RU" dirty="0" err="1">
                <a:latin typeface="Trebuchet MS" pitchFamily="32" charset="0"/>
              </a:rPr>
              <a:t>бесшовно</a:t>
            </a:r>
            <a:r>
              <a:rPr lang="ru-RU" dirty="0">
                <a:latin typeface="Trebuchet MS" pitchFamily="32" charset="0"/>
              </a:rPr>
              <a:t>. Делаем прослойки.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Семь раз отмерь – один отрежь. А лучше – найди контакт разработчика того, что ты используешь</a:t>
            </a:r>
            <a:r>
              <a:rPr lang="en-US" dirty="0">
                <a:latin typeface="Trebuchet MS" pitchFamily="32" charset="0"/>
              </a:rPr>
              <a:t> (</a:t>
            </a:r>
            <a:r>
              <a:rPr lang="en-US" dirty="0" err="1">
                <a:latin typeface="Trebuchet MS" pitchFamily="32" charset="0"/>
              </a:rPr>
              <a:t>Elliptics</a:t>
            </a:r>
            <a:r>
              <a:rPr lang="en-US" dirty="0">
                <a:latin typeface="Trebuchet MS" pitchFamily="32" charset="0"/>
              </a:rPr>
              <a:t>)</a:t>
            </a:r>
            <a:endParaRPr lang="ru-RU" dirty="0">
              <a:latin typeface="Trebuchet MS" pitchFamily="32" charset="0"/>
            </a:endParaRP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endParaRPr lang="ru-RU" dirty="0">
              <a:latin typeface="Trebuchet MS" pitchFamily="32" charset="0"/>
            </a:endParaRP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endParaRPr lang="en-US" dirty="0"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87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Алаверды</a:t>
            </a:r>
            <a:endParaRPr lang="ru-RU" sz="18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28596" y="1268006"/>
            <a:ext cx="8286808" cy="3031935"/>
          </a:xfrm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 err="1">
                <a:latin typeface="Trebuchet MS" pitchFamily="32" charset="0"/>
              </a:rPr>
              <a:t>Девопс</a:t>
            </a:r>
            <a:r>
              <a:rPr lang="ru-RU" dirty="0">
                <a:latin typeface="Trebuchet MS" pitchFamily="32" charset="0"/>
              </a:rPr>
              <a:t> != разработчик-оператор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Непрерывный процесс анализа и мышления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Лень – двигатель прогресса. Инструменты должны работать на тебя.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Не надо бояться инициативы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Стой на своем (пока это не начинает казаться абсурдным)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Признавай ошибки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Постоянно самосовершенствуйся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В целом, очень крутая статья (не моя) - </a:t>
            </a:r>
            <a:r>
              <a:rPr lang="en-US" dirty="0">
                <a:hlinkClick r:id="rId3"/>
              </a:rPr>
              <a:t>https://habr.com/ru/post/437298/</a:t>
            </a:r>
            <a:endParaRPr lang="ru-RU" dirty="0">
              <a:latin typeface="Trebuchet MS" pitchFamily="32" charset="0"/>
            </a:endParaRP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endParaRPr lang="ru-RU" dirty="0">
              <a:latin typeface="Trebuchet MS" pitchFamily="32" charset="0"/>
            </a:endParaRP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endParaRPr lang="en-US" dirty="0"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7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sz="1800" b="1" dirty="0">
                <a:latin typeface="Trebuchet MS" pitchFamily="32" charset="0"/>
              </a:rPr>
              <a:t>Хочешь узна</a:t>
            </a:r>
            <a:r>
              <a:rPr lang="ru-RU" sz="1800" dirty="0">
                <a:latin typeface="Trebuchet MS" pitchFamily="32" charset="0"/>
              </a:rPr>
              <a:t>ть больше? </a:t>
            </a:r>
            <a:r>
              <a:rPr lang="en-US" sz="1800" dirty="0">
                <a:latin typeface="Trebuchet MS" pitchFamily="32" charset="0"/>
              </a:rPr>
              <a:t>Better call </a:t>
            </a:r>
            <a:r>
              <a:rPr lang="en-US" sz="1800" dirty="0" err="1">
                <a:latin typeface="Trebuchet MS" pitchFamily="32" charset="0"/>
              </a:rPr>
              <a:t>Yumashev</a:t>
            </a:r>
            <a:r>
              <a:rPr lang="en-US" sz="1800" dirty="0">
                <a:latin typeface="Trebuchet MS" pitchFamily="32" charset="0"/>
              </a:rPr>
              <a:t>!</a:t>
            </a:r>
            <a:endParaRPr lang="ru-RU" sz="18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en-US" dirty="0">
                <a:latin typeface="Trebuchet MS" pitchFamily="32" charset="0"/>
              </a:rPr>
              <a:t>TG: @</a:t>
            </a:r>
            <a:r>
              <a:rPr lang="en-US" dirty="0" err="1">
                <a:latin typeface="Trebuchet MS" pitchFamily="32" charset="0"/>
              </a:rPr>
              <a:t>andrey_jumashev</a:t>
            </a:r>
            <a:endParaRPr lang="en-US" dirty="0">
              <a:latin typeface="Trebuchet MS" pitchFamily="32" charset="0"/>
            </a:endParaRP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en-US" dirty="0">
                <a:latin typeface="Trebuchet MS" pitchFamily="32" charset="0"/>
                <a:hlinkClick r:id="rId3"/>
              </a:rPr>
              <a:t>andrey.jumashev@gmail.com</a:t>
            </a:r>
            <a:endParaRPr lang="en-US" dirty="0">
              <a:latin typeface="Trebuchet MS" pitchFamily="32" charset="0"/>
            </a:endParaRP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en-US" dirty="0">
                <a:hlinkClick r:id="rId4"/>
              </a:rPr>
              <a:t>https://www.facebook.com/andrey.jumashev</a:t>
            </a:r>
            <a:endParaRPr lang="ru-RU" dirty="0">
              <a:latin typeface="Trebuchet MS" pitchFamily="32" charset="0"/>
            </a:endParaRP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endParaRPr lang="ru-RU" dirty="0">
              <a:latin typeface="Trebuchet MS" pitchFamily="32" charset="0"/>
            </a:endParaRP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endParaRPr lang="en-US" dirty="0"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805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История первая - </a:t>
            </a:r>
            <a:r>
              <a:rPr lang="ru-RU" dirty="0" err="1">
                <a:latin typeface="Trebuchet MS" pitchFamily="32" charset="0"/>
              </a:rPr>
              <a:t>Видеоконтент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Топ-10 поставщиков </a:t>
            </a:r>
            <a:r>
              <a:rPr lang="ru-RU" dirty="0" err="1">
                <a:latin typeface="Trebuchet MS" pitchFamily="32" charset="0"/>
              </a:rPr>
              <a:t>видеоконтента</a:t>
            </a:r>
            <a:r>
              <a:rPr lang="ru-RU" dirty="0">
                <a:latin typeface="Trebuchet MS" pitchFamily="32" charset="0"/>
              </a:rPr>
              <a:t> в мире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Только внешние решения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en-US" dirty="0">
                <a:latin typeface="Trebuchet MS" pitchFamily="32" charset="0"/>
              </a:rPr>
              <a:t>”</a:t>
            </a:r>
            <a:r>
              <a:rPr lang="ru-RU" dirty="0">
                <a:latin typeface="Trebuchet MS" pitchFamily="32" charset="0"/>
              </a:rPr>
              <a:t>Да у нас все процессы отлажены</a:t>
            </a:r>
            <a:r>
              <a:rPr lang="en-US" dirty="0">
                <a:latin typeface="Trebuchet MS" pitchFamily="32" charset="0"/>
              </a:rPr>
              <a:t>”</a:t>
            </a:r>
            <a:endParaRPr lang="ru-RU" dirty="0"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84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История первая - </a:t>
            </a:r>
            <a:r>
              <a:rPr lang="ru-RU" dirty="0" err="1">
                <a:latin typeface="Trebuchet MS" pitchFamily="32" charset="0"/>
              </a:rPr>
              <a:t>Видеоконтент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Отсутствие процессов разработки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Нет </a:t>
            </a:r>
            <a:r>
              <a:rPr lang="en-US" dirty="0">
                <a:latin typeface="Trebuchet MS" pitchFamily="32" charset="0"/>
              </a:rPr>
              <a:t>CI/CD, </a:t>
            </a:r>
            <a:r>
              <a:rPr lang="ru-RU" dirty="0">
                <a:latin typeface="Trebuchet MS" pitchFamily="32" charset="0"/>
              </a:rPr>
              <a:t>выкладка по </a:t>
            </a:r>
            <a:r>
              <a:rPr lang="en-US" dirty="0">
                <a:latin typeface="Trebuchet MS" pitchFamily="32" charset="0"/>
              </a:rPr>
              <a:t>FTP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 err="1">
                <a:latin typeface="Trebuchet MS" pitchFamily="32" charset="0"/>
              </a:rPr>
              <a:t>Забагованные</a:t>
            </a:r>
            <a:r>
              <a:rPr lang="ru-RU" dirty="0">
                <a:latin typeface="Trebuchet MS" pitchFamily="32" charset="0"/>
              </a:rPr>
              <a:t> софт-решения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Тонкие удаленные клиенты для разработчиков и соответствующие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2950497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История первая - </a:t>
            </a:r>
            <a:r>
              <a:rPr lang="ru-RU" dirty="0" err="1">
                <a:latin typeface="Trebuchet MS" pitchFamily="32" charset="0"/>
              </a:rPr>
              <a:t>Видеоконтент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Внедрен </a:t>
            </a:r>
            <a:r>
              <a:rPr lang="en-US" dirty="0">
                <a:latin typeface="Trebuchet MS" pitchFamily="32" charset="0"/>
              </a:rPr>
              <a:t>CI/CD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 err="1">
                <a:latin typeface="Trebuchet MS" pitchFamily="32" charset="0"/>
              </a:rPr>
              <a:t>Буст</a:t>
            </a:r>
            <a:r>
              <a:rPr lang="ru-RU" dirty="0">
                <a:latin typeface="Trebuchet MS" pitchFamily="32" charset="0"/>
              </a:rPr>
              <a:t> разработки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Спринты и релизы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Полуавтоматическое тестирование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Десяток вспомогательных скриптов и метрик</a:t>
            </a:r>
          </a:p>
        </p:txBody>
      </p:sp>
    </p:spTree>
    <p:extLst>
      <p:ext uri="{BB962C8B-B14F-4D97-AF65-F5344CB8AC3E}">
        <p14:creationId xmlns:p14="http://schemas.microsoft.com/office/powerpoint/2010/main" val="8572780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История первая - </a:t>
            </a:r>
            <a:r>
              <a:rPr lang="ru-RU" dirty="0" err="1">
                <a:latin typeface="Trebuchet MS" pitchFamily="32" charset="0"/>
              </a:rPr>
              <a:t>Видеоконтент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Снижение </a:t>
            </a:r>
            <a:r>
              <a:rPr lang="ru-RU" dirty="0" err="1">
                <a:latin typeface="Trebuchet MS" pitchFamily="32" charset="0"/>
              </a:rPr>
              <a:t>даунтайма</a:t>
            </a:r>
            <a:endParaRPr lang="ru-RU" dirty="0">
              <a:latin typeface="Trebuchet MS" pitchFamily="32" charset="0"/>
            </a:endParaRP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Повышение выручки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Благодарности и овации (премии не давали)</a:t>
            </a:r>
          </a:p>
        </p:txBody>
      </p:sp>
    </p:spTree>
    <p:extLst>
      <p:ext uri="{BB962C8B-B14F-4D97-AF65-F5344CB8AC3E}">
        <p14:creationId xmlns:p14="http://schemas.microsoft.com/office/powerpoint/2010/main" val="1886739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История вторая - </a:t>
            </a:r>
            <a:r>
              <a:rPr lang="ru-RU" dirty="0" err="1">
                <a:latin typeface="Trebuchet MS" pitchFamily="32" charset="0"/>
              </a:rPr>
              <a:t>ЛитРес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Археология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Хаос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Хорошая база для старта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Плохая поддержка этой базы</a:t>
            </a:r>
          </a:p>
        </p:txBody>
      </p:sp>
    </p:spTree>
    <p:extLst>
      <p:ext uri="{BB962C8B-B14F-4D97-AF65-F5344CB8AC3E}">
        <p14:creationId xmlns:p14="http://schemas.microsoft.com/office/powerpoint/2010/main" val="38328908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История вторая - </a:t>
            </a:r>
            <a:r>
              <a:rPr lang="ru-RU" dirty="0" err="1">
                <a:latin typeface="Trebuchet MS" pitchFamily="32" charset="0"/>
              </a:rPr>
              <a:t>ЛитРес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Документирование всего + первичный план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Инвентаризация и сбор данных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Внедрение вспомогательных сервисов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Создание новой структурной единицы (отдела)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Краткосрочное и долгосрочное планирование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93739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buClrTx/>
              <a:tabLst>
                <a:tab pos="0" algn="l"/>
                <a:tab pos="406041" algn="l"/>
                <a:tab pos="813523" algn="l"/>
                <a:tab pos="1221003" algn="l"/>
                <a:tab pos="1628485" algn="l"/>
                <a:tab pos="2035966" algn="l"/>
                <a:tab pos="2443447" algn="l"/>
                <a:tab pos="2850928" algn="l"/>
                <a:tab pos="3258409" algn="l"/>
                <a:tab pos="3665890" algn="l"/>
                <a:tab pos="4073371" algn="l"/>
                <a:tab pos="4480852" algn="l"/>
                <a:tab pos="4888334" algn="l"/>
                <a:tab pos="5295814" algn="l"/>
                <a:tab pos="5703296" algn="l"/>
                <a:tab pos="6110776" algn="l"/>
                <a:tab pos="6518258" algn="l"/>
                <a:tab pos="6925739" algn="l"/>
                <a:tab pos="7333220" algn="l"/>
                <a:tab pos="7740701" algn="l"/>
                <a:tab pos="814818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История вторая - </a:t>
            </a:r>
            <a:r>
              <a:rPr lang="ru-RU" dirty="0" err="1">
                <a:latin typeface="Trebuchet MS" pitchFamily="32" charset="0"/>
              </a:rPr>
              <a:t>ЛитРес</a:t>
            </a:r>
            <a:endParaRPr lang="ru-RU" sz="2500" b="1" dirty="0">
              <a:latin typeface="Trebuchet MS" pitchFamily="3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Обслуживание перешло на нормальный уровень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Контроль за серверами и сервисами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Признание ошибок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Закупки и контракты под контролем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Осмысление, документирование, анализ</a:t>
            </a:r>
          </a:p>
          <a:p>
            <a:pPr marL="306691" indent="-306691">
              <a:spcBef>
                <a:spcPts val="454"/>
              </a:spcBef>
              <a:buFont typeface="Trebuchet MS" pitchFamily="32" charset="0"/>
              <a:buChar char="•"/>
              <a:tabLst>
                <a:tab pos="306691" algn="l"/>
                <a:tab pos="401722" algn="l"/>
                <a:tab pos="809203" algn="l"/>
                <a:tab pos="1216684" algn="l"/>
                <a:tab pos="1624165" algn="l"/>
                <a:tab pos="2031646" algn="l"/>
                <a:tab pos="2439127" algn="l"/>
                <a:tab pos="2846609" algn="l"/>
                <a:tab pos="3254089" algn="l"/>
                <a:tab pos="3661571" algn="l"/>
                <a:tab pos="4069051" algn="l"/>
                <a:tab pos="4476533" algn="l"/>
                <a:tab pos="4884014" algn="l"/>
                <a:tab pos="5291495" algn="l"/>
                <a:tab pos="5698976" algn="l"/>
                <a:tab pos="6106457" algn="l"/>
                <a:tab pos="6513938" algn="l"/>
                <a:tab pos="6921419" algn="l"/>
                <a:tab pos="7328900" algn="l"/>
                <a:tab pos="7736382" algn="l"/>
                <a:tab pos="8143862" algn="l"/>
                <a:tab pos="8149622" algn="l"/>
              </a:tabLst>
            </a:pPr>
            <a:r>
              <a:rPr lang="ru-RU" dirty="0">
                <a:latin typeface="Trebuchet MS" pitchFamily="32" charset="0"/>
              </a:rPr>
              <a:t>Работа продолжается</a:t>
            </a:r>
          </a:p>
        </p:txBody>
      </p:sp>
    </p:spTree>
    <p:extLst>
      <p:ext uri="{BB962C8B-B14F-4D97-AF65-F5344CB8AC3E}">
        <p14:creationId xmlns:p14="http://schemas.microsoft.com/office/powerpoint/2010/main" val="769663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Devconf">
      <a:dk1>
        <a:srgbClr val="000000"/>
      </a:dk1>
      <a:lt1>
        <a:srgbClr val="FFFFFF"/>
      </a:lt1>
      <a:dk2>
        <a:srgbClr val="000000"/>
      </a:dk2>
      <a:lt2>
        <a:srgbClr val="8CA2AF"/>
      </a:lt2>
      <a:accent1>
        <a:srgbClr val="1459B6"/>
      </a:accent1>
      <a:accent2>
        <a:srgbClr val="1D8EE0"/>
      </a:accent2>
      <a:accent3>
        <a:srgbClr val="F2CB09"/>
      </a:accent3>
      <a:accent4>
        <a:srgbClr val="BD2325"/>
      </a:accent4>
      <a:accent5>
        <a:srgbClr val="469D27"/>
      </a:accent5>
      <a:accent6>
        <a:srgbClr val="F29400"/>
      </a:accent6>
      <a:hlink>
        <a:srgbClr val="1D8EE0"/>
      </a:hlink>
      <a:folHlink>
        <a:srgbClr val="B2B2B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</TotalTime>
  <Words>846</Words>
  <Application>Microsoft Macintosh PowerPoint</Application>
  <PresentationFormat>Экран (16:9)</PresentationFormat>
  <Paragraphs>151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Trebuchet MS</vt:lpstr>
      <vt:lpstr>Тема Office</vt:lpstr>
      <vt:lpstr>X-treme улучшения Жизнь в высоких нагрузках </vt:lpstr>
      <vt:lpstr>Описываемые кейсы</vt:lpstr>
      <vt:lpstr>История первая - Видеоконтент</vt:lpstr>
      <vt:lpstr>История первая - Видеоконтент</vt:lpstr>
      <vt:lpstr>История первая - Видеоконтент</vt:lpstr>
      <vt:lpstr>История первая - Видеоконтент</vt:lpstr>
      <vt:lpstr>История вторая - ЛитРес</vt:lpstr>
      <vt:lpstr>История вторая - ЛитРес</vt:lpstr>
      <vt:lpstr>История вторая - ЛитРес</vt:lpstr>
      <vt:lpstr>ЛитРес:</vt:lpstr>
      <vt:lpstr>ЛитРес:</vt:lpstr>
      <vt:lpstr>Подытоживая - Первые шаги</vt:lpstr>
      <vt:lpstr>Работа с коллективом</vt:lpstr>
      <vt:lpstr>Анализ происходящего</vt:lpstr>
      <vt:lpstr>Слабые места</vt:lpstr>
      <vt:lpstr>Метрики</vt:lpstr>
      <vt:lpstr>Когда пожар потушен</vt:lpstr>
      <vt:lpstr>Важность стейджинга и девов</vt:lpstr>
      <vt:lpstr>Эксперименты на живых людях</vt:lpstr>
      <vt:lpstr>Эксперименты под нагрузкой</vt:lpstr>
      <vt:lpstr>Алаверды</vt:lpstr>
      <vt:lpstr>Хочешь узнать больше? Better call Yumashev!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Сюда пишется название доклада (презентации). Желательно не превышать 3 строк.</dc:title>
  <dc:creator>Ирина</dc:creator>
  <cp:lastModifiedBy>Андрей Юмашев</cp:lastModifiedBy>
  <cp:revision>78</cp:revision>
  <cp:lastPrinted>1601-01-01T00:00:00Z</cp:lastPrinted>
  <dcterms:created xsi:type="dcterms:W3CDTF">2010-04-05T13:31:49Z</dcterms:created>
  <dcterms:modified xsi:type="dcterms:W3CDTF">2019-06-21T03:40:19Z</dcterms:modified>
</cp:coreProperties>
</file>