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2"/>
  </p:notesMasterIdLst>
  <p:sldIdLst>
    <p:sldId id="422" r:id="rId2"/>
    <p:sldId id="420" r:id="rId3"/>
    <p:sldId id="421" r:id="rId4"/>
    <p:sldId id="411" r:id="rId5"/>
    <p:sldId id="412" r:id="rId6"/>
    <p:sldId id="410" r:id="rId7"/>
    <p:sldId id="415" r:id="rId8"/>
    <p:sldId id="395" r:id="rId9"/>
    <p:sldId id="417" r:id="rId10"/>
    <p:sldId id="418" r:id="rId11"/>
    <p:sldId id="419" r:id="rId12"/>
    <p:sldId id="335" r:id="rId13"/>
    <p:sldId id="416" r:id="rId14"/>
    <p:sldId id="394" r:id="rId15"/>
    <p:sldId id="396" r:id="rId16"/>
    <p:sldId id="397" r:id="rId17"/>
    <p:sldId id="398" r:id="rId18"/>
    <p:sldId id="400" r:id="rId19"/>
    <p:sldId id="399" r:id="rId20"/>
    <p:sldId id="402" r:id="rId21"/>
    <p:sldId id="413" r:id="rId22"/>
    <p:sldId id="393" r:id="rId23"/>
    <p:sldId id="403" r:id="rId24"/>
    <p:sldId id="404" r:id="rId25"/>
    <p:sldId id="405" r:id="rId26"/>
    <p:sldId id="406" r:id="rId27"/>
    <p:sldId id="407" r:id="rId28"/>
    <p:sldId id="408" r:id="rId29"/>
    <p:sldId id="414" r:id="rId30"/>
    <p:sldId id="409" r:id="rId31"/>
  </p:sldIdLst>
  <p:sldSz cx="22860000" cy="12801600"/>
  <p:notesSz cx="6858000" cy="9144000"/>
  <p:defaultTextStyle>
    <a:defPPr>
      <a:defRPr lang="en-US"/>
    </a:defPPr>
    <a:lvl1pPr algn="l" defTabSz="1765300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882650" indent="-425450" algn="l" defTabSz="1765300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765300" indent="-850900" algn="l" defTabSz="1765300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647950" indent="-1276350" algn="l" defTabSz="1765300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3530600" indent="-1701800" algn="l" defTabSz="1765300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7200">
          <p15:clr>
            <a:srgbClr val="A4A3A4"/>
          </p15:clr>
        </p15:guide>
        <p15:guide id="3" pos="13528">
          <p15:clr>
            <a:srgbClr val="A4A3A4"/>
          </p15:clr>
        </p15:guide>
        <p15:guide id="4" pos="850">
          <p15:clr>
            <a:srgbClr val="A4A3A4"/>
          </p15:clr>
        </p15:guide>
        <p15:guide id="5" orient="horz" pos="6912">
          <p15:clr>
            <a:srgbClr val="A4A3A4"/>
          </p15:clr>
        </p15:guide>
        <p15:guide id="6" orient="horz" pos="1152">
          <p15:clr>
            <a:srgbClr val="A4A3A4"/>
          </p15:clr>
        </p15:guide>
        <p15:guide id="7" orient="horz" pos="585">
          <p15:clr>
            <a:srgbClr val="A4A3A4"/>
          </p15:clr>
        </p15:guide>
        <p15:guide id="8" orient="horz" pos="74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13" autoAdjust="0"/>
    <p:restoredTop sz="96324" autoAdjust="0"/>
  </p:normalViewPr>
  <p:slideViewPr>
    <p:cSldViewPr snapToGrid="0">
      <p:cViewPr varScale="1">
        <p:scale>
          <a:sx n="79" d="100"/>
          <a:sy n="79" d="100"/>
        </p:scale>
        <p:origin x="416" y="248"/>
      </p:cViewPr>
      <p:guideLst>
        <p:guide orient="horz" pos="4032"/>
        <p:guide pos="7200"/>
        <p:guide pos="13528"/>
        <p:guide pos="850"/>
        <p:guide orient="horz" pos="6912"/>
        <p:guide orient="horz" pos="1152"/>
        <p:guide orient="horz" pos="585"/>
        <p:guide orient="horz" pos="747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24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0E6940-2CAB-4293-9054-1007D6BFDC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76590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4D3096-3085-4ED2-BB2B-5D00DA2BE68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76590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1267BB-ABD0-5E47-B51B-7B2DB592ABA7}" type="datetimeFigureOut">
              <a:rPr lang="en-US"/>
              <a:pPr>
                <a:defRPr/>
              </a:pPr>
              <a:t>5/21/18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0C6FD23-6DF6-4ED7-9402-BF7A36C313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143000"/>
            <a:ext cx="550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01B9093-164D-49ED-AC43-8E6289E11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63B8B-8A32-4D6D-9ADA-185ABF5E0B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76590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D7BF8-FA23-48B2-A2F2-1189C6EB4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76590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53D475-0D0D-D04E-A317-A0A0A1CA7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3421D4-6AE2-374F-BFFA-13A07A5434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1EE8621-7646-3E41-8354-C039F0F8BB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A782E-9243-BE42-85D9-C040A16E7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8424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6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0058401" cy="1188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1A83881-9DE4-6545-B4C4-9BE2106F242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46556A-5B2F-6D4F-82C6-F455DB53FC5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A2DAA-803F-E94D-AE35-D51E92821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4943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6"/>
          <p:cNvSpPr>
            <a:spLocks noGrp="1"/>
          </p:cNvSpPr>
          <p:nvPr>
            <p:ph type="pic" sz="quarter" idx="13"/>
          </p:nvPr>
        </p:nvSpPr>
        <p:spPr>
          <a:xfrm>
            <a:off x="15854668" y="0"/>
            <a:ext cx="7005332" cy="1188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BAE7C3-CED3-8640-B3FA-475DB1961C1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0158C09-4565-034A-BD16-34E4928CBDF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41241-DE0F-7343-AD3E-8A1109ACE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8397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older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430000" y="0"/>
            <a:ext cx="11430000" cy="12811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48D1BDA-FE14-6148-81FF-BE486ED13F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E6CFDC7-EC24-1E4F-B01C-6D81203667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FFA2-5025-194C-A995-F19BCD130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5425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older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6400800"/>
            <a:ext cx="4572000" cy="5486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5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13716000" y="6400800"/>
            <a:ext cx="4572000" cy="5486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8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18288000" y="6400800"/>
            <a:ext cx="4572000" cy="5486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9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4572000" y="6400800"/>
            <a:ext cx="4572000" cy="5486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10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9144000" y="6400800"/>
            <a:ext cx="4572000" cy="5486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8034645-5B75-294D-A058-09BE1D12045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BF43CC1-0877-CB4C-A042-47A5183B406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97A8F-9DE4-8045-965E-E1BC0A652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0640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ol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1848258"/>
            <a:ext cx="4572000" cy="457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5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13716000" y="1848258"/>
            <a:ext cx="4572000" cy="457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8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18288000" y="1848258"/>
            <a:ext cx="4572000" cy="457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9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4572000" y="1848258"/>
            <a:ext cx="4572000" cy="457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10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9144000" y="1848258"/>
            <a:ext cx="4572000" cy="457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7F429D-2D4F-3242-81B9-EB594FF29BC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18649A0-2E16-554A-8135-0324D647C6D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9376C-45FF-1D4A-A457-1695866D9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524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ol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607641" y="2743200"/>
            <a:ext cx="3657600" cy="8229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5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10348694" y="2743200"/>
            <a:ext cx="3657600" cy="8229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8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4089747" y="2743200"/>
            <a:ext cx="3657600" cy="8229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9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17830800" y="2743200"/>
            <a:ext cx="3657600" cy="8229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20D173C-8B0F-5B4F-9450-E8D73534E98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0B70CA-4DF9-E34E-BA7A-6A94CB9DDB3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B1CD5-42A2-1245-826F-DABE07C83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1693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older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828800"/>
            <a:ext cx="11430000" cy="457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1430000" y="6400800"/>
            <a:ext cx="11430000" cy="457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F386A3E-3330-C945-ABC0-AC804FC1A06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85D60BF-4DBD-5745-9CD0-246A36F05D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9A905-0BCD-DD4F-8104-2B8CA670C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9843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" y="2743203"/>
            <a:ext cx="4572000" cy="457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571999" y="2743203"/>
            <a:ext cx="4572000" cy="457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8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13715999" y="2743203"/>
            <a:ext cx="4572000" cy="457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18287999" y="2743203"/>
            <a:ext cx="4572000" cy="457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10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-1" y="7315204"/>
            <a:ext cx="4572000" cy="457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11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9143999" y="2743203"/>
            <a:ext cx="4572000" cy="457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12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13715999" y="7315204"/>
            <a:ext cx="4572000" cy="457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13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4571999" y="7315204"/>
            <a:ext cx="4572000" cy="457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14" name="Picture Placeholder 22"/>
          <p:cNvSpPr>
            <a:spLocks noGrp="1"/>
          </p:cNvSpPr>
          <p:nvPr>
            <p:ph type="pic" sz="quarter" idx="22"/>
          </p:nvPr>
        </p:nvSpPr>
        <p:spPr>
          <a:xfrm>
            <a:off x="9143999" y="7315204"/>
            <a:ext cx="4572000" cy="457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15" name="Picture Placeholder 23"/>
          <p:cNvSpPr>
            <a:spLocks noGrp="1"/>
          </p:cNvSpPr>
          <p:nvPr>
            <p:ph type="pic" sz="quarter" idx="23"/>
          </p:nvPr>
        </p:nvSpPr>
        <p:spPr>
          <a:xfrm>
            <a:off x="18287999" y="7315204"/>
            <a:ext cx="4572000" cy="457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8E6696C-9610-FC43-8419-C21E29C111E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2641AB-28A2-494B-92E8-5AB7AFD6597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BCCDD-623F-0649-AE4E-A922FD6DB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5315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" y="2743203"/>
            <a:ext cx="4572000" cy="457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571999" y="2743203"/>
            <a:ext cx="4572000" cy="457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8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13715999" y="2743203"/>
            <a:ext cx="4572000" cy="457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18287999" y="2743203"/>
            <a:ext cx="4572000" cy="457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10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9143999" y="2743203"/>
            <a:ext cx="4572000" cy="457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1F2D4FE-CF73-B444-A909-11D522B8ED9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5D687BD-E1CC-3D40-A8C2-7D06FD2DCEC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64834-5002-6F43-B04F-A587691D0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65554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older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2860000" cy="8229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D0E8D4-CC71-014F-9EC1-7E4A997D618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323019-D027-2D45-8518-F6324ADBEA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C06D9-203E-264E-AA72-A68FAB559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5072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ol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828800"/>
            <a:ext cx="11430000" cy="9144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52DD1BB-CADD-414E-A064-4940C590A7B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E35E89F-C6D8-3E45-AB96-2AB62B7DFA7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FE007-F6B4-7848-B673-AD88F0493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60452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older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7315200"/>
            <a:ext cx="22860000" cy="5486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3C878C0-3173-A74C-A9A6-F5D3FB8101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EA7AA89-EE37-1E4F-B6F4-5F2DCA466D6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6B275-9F81-1F42-91E9-A757E179D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38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older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-9728"/>
            <a:ext cx="22860000" cy="64105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BFE48EB-BD57-254C-9D86-1FC694FB80C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458370-ED8E-A84A-9CE3-19F30EB5B8B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E89BE-82F9-9F43-9750-DB7D91990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0130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Holder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-9728"/>
            <a:ext cx="22860000" cy="43610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105AAB6-1D97-AD46-9A32-B34349DF0F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B6F085-3918-4C47-8DE0-55F4ADF9077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C8BA1-3AC9-A148-82C3-0F080F595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9555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Holder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-9728"/>
            <a:ext cx="22860000" cy="105436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BA5237E-50C2-5848-A387-CF911747FDB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2F870D-3EAE-E244-96D4-F220CE2F27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8A783-1911-6241-AC27-7DC4D107D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5790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older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430000" cy="12801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287ADF5-A8E3-6B46-BFD9-45836B43434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A2BA79A-92DB-7D4C-BCE5-67B0DF63AFF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2E67-FB6D-0944-A25B-24D35FC0E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14089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Holder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741664" cy="12801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6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711696" y="4370832"/>
            <a:ext cx="4059936" cy="405993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36C899-D730-E149-96AB-F39EA72BFF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3F3BDC-9569-0D40-92D9-ECD819CAFB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007BE-C15E-9D47-B02C-4C52109C9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4434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older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2860000" cy="12801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6E0C387-8EDA-FE49-AE17-F31AFC063BE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3500E39-17E4-8B43-947A-CEB1F57333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25D25-D948-C14E-B529-85CF5C627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7867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older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002000" cy="12801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11A0292-2CA6-4743-90F9-B4E8050F19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D0CE51-28F4-CE43-9606-CC3D25584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1C0BF-1E4C-384C-84F5-E3D6C0C92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2128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older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71600" y="4572000"/>
            <a:ext cx="20116800" cy="8229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A69DE98-7924-3148-906F-806C48F803A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1587AB0-CB13-604B-9FF9-E62DA1296BE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2A427-DCA2-7246-989F-2002CBC49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28749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Hol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607641" y="2743200"/>
            <a:ext cx="3657600" cy="8229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5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10348693" y="2743200"/>
            <a:ext cx="7398653" cy="8229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9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17830800" y="2743200"/>
            <a:ext cx="3657600" cy="8229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5E0E81-A4CF-4845-B276-784991D01D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31EAE1-EFFC-4348-8A26-B305E6F75C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C3C39-F48E-2D48-8879-09176FA40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8055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Hol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828800"/>
            <a:ext cx="9418320" cy="9144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38A65C-7D02-664C-84CC-D2FA06E7762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5CC5428-824F-144B-B469-85FD05C4E9A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69F7D-D8AE-314B-8E27-22505DA76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84305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Hol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4089747" y="2743200"/>
            <a:ext cx="3657600" cy="8229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9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17830800" y="2743200"/>
            <a:ext cx="3657600" cy="8229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548F458-D0BB-7047-B50E-1055B499A5E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5EB355C-3E5F-5545-BE19-455F9763947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7B6CE-B29B-154A-866D-EBC5D88CB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45072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older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686800" cy="12801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B55F631-3B52-264C-88F6-DFF2847E471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21AE96-421C-214F-B546-4F21306839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79ED1-547F-FC40-B87A-1AC046AEB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44251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496017" y="3718995"/>
            <a:ext cx="3593592" cy="359359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6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6963821" y="3718995"/>
            <a:ext cx="3593592" cy="359359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7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12431625" y="3718995"/>
            <a:ext cx="3593592" cy="359359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8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7899429" y="3718995"/>
            <a:ext cx="3593592" cy="359359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6E60190-4099-4742-9346-E512400C29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CD225B-3B55-B649-A4C6-A222C84C8CA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500AC-F54D-A446-8EC0-98C3179E1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94170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838527" y="3701178"/>
            <a:ext cx="3657600" cy="3657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6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7020127" y="3701178"/>
            <a:ext cx="3657600" cy="3657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2201727" y="3701178"/>
            <a:ext cx="3657600" cy="3657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8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17383327" y="3701178"/>
            <a:ext cx="3657600" cy="3657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BFD9679-187F-1E49-9E00-DC8AFCC65CB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3137881-B643-6A43-8833-5A2BE3C0C0B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85737-703A-0A4C-BF74-6BC50EC31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19293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3222752" y="3698177"/>
            <a:ext cx="6341872" cy="634187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1AFE035-B331-3746-9D92-B066B8E95F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8665B5-7A81-584D-8245-FE5BC76B5A9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42046-C899-0741-A19D-FADEF8262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88214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851151" y="3698177"/>
            <a:ext cx="8134585" cy="6140767"/>
          </a:xfrm>
          <a:prstGeom prst="triangle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03258D8-1A6D-EA44-966D-DA88A7FD685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A3D21A-1652-7842-BEFF-EBC89739270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583F6-FC27-4743-AC9D-437E72DD8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18691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0698886" y="6483091"/>
            <a:ext cx="2779678" cy="277967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6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6166690" y="6483091"/>
            <a:ext cx="2779678" cy="277967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7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10698886" y="2114272"/>
            <a:ext cx="2779678" cy="277967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8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6166690" y="2114272"/>
            <a:ext cx="2779678" cy="277967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2EE90A2-3CCA-1D4D-8A16-9E205667FD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EA294E-55D6-244B-9A9F-87EC1B0872E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0DE52-3526-574F-AFC6-3156C1D9C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19791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553700" y="1810512"/>
            <a:ext cx="6400800" cy="91555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CF2E3B6-FBBE-0847-AF6F-924A4161F2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4A2BA5-B3EF-6C4F-9F3F-1F0D9F880C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9B84-747B-6A43-8CD3-1A72634D4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8380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814489" y="3208688"/>
            <a:ext cx="9336024" cy="52395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8A2CD0D-187C-D745-A139-F6926A1988C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A6DED28-3BCB-D94E-A101-34C31C33A0F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B728F-BB8F-3942-8A54-8627F6F48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57644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4"/>
          <p:cNvSpPr>
            <a:spLocks noGrp="1"/>
          </p:cNvSpPr>
          <p:nvPr>
            <p:ph type="pic" sz="quarter" idx="16"/>
          </p:nvPr>
        </p:nvSpPr>
        <p:spPr>
          <a:xfrm>
            <a:off x="8812240" y="3459728"/>
            <a:ext cx="5047488" cy="67574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C4DF1D8-7EB1-344D-AA02-0AD7402C90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5E1838-3B67-EA4D-8E71-25344B6C6E6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41ACC-BDB4-8E4D-8EA5-07CC5961E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6429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older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0058400" y="0"/>
            <a:ext cx="6400800" cy="12801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6459200" y="0"/>
            <a:ext cx="6400800" cy="12801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2BB3F5-DB4E-594A-AD83-45956B2357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56058C-F02D-9E45-84DF-78DCF3F8D5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659CB-D3D6-D04A-9023-9F1EA81CC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6143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0"/>
          <p:cNvSpPr>
            <a:spLocks noGrp="1"/>
          </p:cNvSpPr>
          <p:nvPr>
            <p:ph type="pic" sz="quarter" idx="16"/>
          </p:nvPr>
        </p:nvSpPr>
        <p:spPr>
          <a:xfrm>
            <a:off x="2818457" y="3191788"/>
            <a:ext cx="8275320" cy="520293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AEA1FEE-0D86-D441-A1FA-D6C70BBE455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F475D79-483D-6143-9C07-CE2AE02E09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CD183-460A-E741-AF50-FA1720E87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9478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13183557" y="3131611"/>
            <a:ext cx="7168896" cy="4507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31844CA-133E-A744-A6D3-FA6FD27F469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C25D12-1678-924B-8B94-6977F1C502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3E9B6-8265-9F46-81E0-9C48DE35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62731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373365" y="3064879"/>
            <a:ext cx="8210346" cy="497016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12F2E1F-C44E-E647-942E-F79671ADD2C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3B5055-6639-2949-AFEE-3167E0BCB14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CE4F2-EC89-D74B-B245-6DD17DBA2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69741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0371359" y="3015573"/>
            <a:ext cx="9706530" cy="620624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7E03C5-AEBB-B04A-B196-02D3071D20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DA52402-2FB7-8C4A-B3BF-3F4B454DA27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8B51C-07ED-6B45-B177-93D0647C9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5155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3"/>
          <p:cNvSpPr>
            <a:spLocks noGrp="1"/>
          </p:cNvSpPr>
          <p:nvPr>
            <p:ph type="pic" sz="quarter" idx="64"/>
          </p:nvPr>
        </p:nvSpPr>
        <p:spPr>
          <a:xfrm>
            <a:off x="9517225" y="2760486"/>
            <a:ext cx="3825550" cy="6756884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marL="0" indent="0" algn="ctr">
              <a:buNone/>
              <a:defRPr sz="1003" baseline="0"/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E1EDEA-1373-384C-B313-D12CE9BD54DF}"/>
              </a:ext>
            </a:extLst>
          </p:cNvPr>
          <p:cNvSpPr>
            <a:spLocks noGrp="1"/>
          </p:cNvSpPr>
          <p:nvPr>
            <p:ph type="ftr" sz="quarter" idx="6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15E7F5-C84E-5248-84F4-D9DC5C43A5A1}"/>
              </a:ext>
            </a:extLst>
          </p:cNvPr>
          <p:cNvSpPr>
            <a:spLocks noGrp="1"/>
          </p:cNvSpPr>
          <p:nvPr>
            <p:ph type="sldNum" sz="quarter" idx="6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D4065-AD6F-104D-9AEC-7E60013B5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31274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13"/>
          <p:cNvSpPr>
            <a:spLocks noGrp="1"/>
          </p:cNvSpPr>
          <p:nvPr>
            <p:ph type="pic" sz="quarter" idx="64"/>
          </p:nvPr>
        </p:nvSpPr>
        <p:spPr>
          <a:xfrm>
            <a:off x="13773914" y="2760486"/>
            <a:ext cx="3825550" cy="6756884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marL="0" indent="0" algn="ctr">
              <a:buNone/>
              <a:defRPr sz="1003" baseline="0"/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358BB3E-EFD3-8A4F-A669-83B94E780EBC}"/>
              </a:ext>
            </a:extLst>
          </p:cNvPr>
          <p:cNvSpPr>
            <a:spLocks noGrp="1"/>
          </p:cNvSpPr>
          <p:nvPr>
            <p:ph type="ftr" sz="quarter" idx="6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CF08A2A-A2D2-A54D-BD30-F61F1FAA964E}"/>
              </a:ext>
            </a:extLst>
          </p:cNvPr>
          <p:cNvSpPr>
            <a:spLocks noGrp="1"/>
          </p:cNvSpPr>
          <p:nvPr>
            <p:ph type="sldNum" sz="quarter" idx="6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2D6F-7013-4540-81E3-732AF2865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18402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22765F8-560C-3446-BEE2-3553BEB13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8AA6A25-086D-3942-91B7-4C23053808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7953-9A14-5A48-92F0-0E23E52F6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11429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A326AC3-4923-684B-AE20-1559555613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4F55F4A-D3CE-A844-ABDE-6811CF7E38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672A4-CE01-6C41-B43F-B2530ADD0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60871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D814F03-1391-5E4D-85E9-1451E945C3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23689B7-3A0E-2D42-BEFD-CF2944E92E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1D567-8A49-7B46-BD72-FC7B6DB0F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8238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older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451886" y="1828800"/>
            <a:ext cx="10058400" cy="9144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81B9CAB-D975-D747-82D0-0D55F3F814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0F6844A-C528-7640-8702-DDB8C98F9F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36B0F-8327-0244-95FA-10203AC89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5902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older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430000" cy="12801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971C7BA-C891-054A-929F-04A22747F13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DCB645-136C-F64F-A990-D50220E3579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4122-9BCC-BE45-A5D5-4374C2E0F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2163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Holder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918704" y="0"/>
            <a:ext cx="7022592" cy="12801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6250683-CCE2-8B4E-B23C-4789463A718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093D4CC-846A-C943-8E22-1BE91605A3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4EC25-7E88-1042-8605-81E936D95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549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8"/>
          <p:cNvSpPr>
            <a:spLocks noGrp="1"/>
          </p:cNvSpPr>
          <p:nvPr>
            <p:ph type="pic" sz="quarter" idx="13"/>
          </p:nvPr>
        </p:nvSpPr>
        <p:spPr>
          <a:xfrm>
            <a:off x="0" y="6400800"/>
            <a:ext cx="9649838" cy="457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4A93D2-4C23-7B47-810C-96799FA4EC3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09923B1-8515-3C45-98AC-F0111DC6C63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4428-93FB-1640-8DB1-98B5D7AC6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3222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05332" cy="1188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0569305-70FF-F743-9701-73954A98521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5A9C9EF-BF30-AA4D-8B28-EE96C2E62B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8E39D-DDC2-0445-B5DD-EA1DFADF6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9480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B1831-8C5C-47A2-8429-ECA00712D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84188" y="11871325"/>
            <a:ext cx="7715250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765901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www.websitename.com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34A62-954E-4E97-91C0-421A0FD1C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481425" y="11871325"/>
            <a:ext cx="5143500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765901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>
              <a:defRPr/>
            </a:pPr>
            <a:fld id="{9F70B987-041E-D54D-A844-54972D5C8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TextBox 6">
            <a:extLst>
              <a:ext uri="{FF2B5EF4-FFF2-40B4-BE49-F238E27FC236}">
                <a16:creationId xmlns:a16="http://schemas.microsoft.com/office/drawing/2014/main" id="{06298E6D-9E7A-4BA4-879C-253FC98038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1113" y="11906250"/>
            <a:ext cx="3228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7653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7653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7653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7653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>
                <a:solidFill>
                  <a:srgbClr val="FAFCFC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Bara</a:t>
            </a:r>
            <a:r>
              <a:rPr lang="en-US" altLang="en-US" sz="1800">
                <a:solidFill>
                  <a:srgbClr val="FAFCFC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Business Company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9E1497-D382-47E9-96A3-5ABF12264DCE}"/>
              </a:ext>
            </a:extLst>
          </p:cNvPr>
          <p:cNvCxnSpPr/>
          <p:nvPr userDrawn="1"/>
        </p:nvCxnSpPr>
        <p:spPr>
          <a:xfrm>
            <a:off x="21034375" y="11968163"/>
            <a:ext cx="0" cy="45720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6" r:id="rId32"/>
    <p:sldLayoutId id="2147483777" r:id="rId33"/>
    <p:sldLayoutId id="2147483778" r:id="rId34"/>
    <p:sldLayoutId id="2147483779" r:id="rId35"/>
    <p:sldLayoutId id="2147483780" r:id="rId36"/>
    <p:sldLayoutId id="2147483781" r:id="rId37"/>
    <p:sldLayoutId id="2147483782" r:id="rId38"/>
    <p:sldLayoutId id="2147483783" r:id="rId39"/>
    <p:sldLayoutId id="2147483784" r:id="rId40"/>
    <p:sldLayoutId id="2147483785" r:id="rId41"/>
    <p:sldLayoutId id="2147483786" r:id="rId42"/>
    <p:sldLayoutId id="2147483787" r:id="rId43"/>
    <p:sldLayoutId id="2147483788" r:id="rId44"/>
    <p:sldLayoutId id="2147483789" r:id="rId45"/>
    <p:sldLayoutId id="2147483790" r:id="rId46"/>
    <p:sldLayoutId id="2147483791" r:id="rId47"/>
    <p:sldLayoutId id="2147483792" r:id="rId48"/>
  </p:sldLayoutIdLst>
  <p:transition spd="slow">
    <p:fade/>
  </p:transition>
  <p:hf hdr="0" dt="0"/>
  <p:txStyles>
    <p:titleStyle>
      <a:lvl1pPr algn="l" defTabSz="17065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7065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Calibri Light" panose="020F0302020204030204" pitchFamily="34" charset="0"/>
        </a:defRPr>
      </a:lvl2pPr>
      <a:lvl3pPr algn="l" defTabSz="17065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Calibri Light" panose="020F0302020204030204" pitchFamily="34" charset="0"/>
        </a:defRPr>
      </a:lvl3pPr>
      <a:lvl4pPr algn="l" defTabSz="17065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Calibri Light" panose="020F0302020204030204" pitchFamily="34" charset="0"/>
        </a:defRPr>
      </a:lvl4pPr>
      <a:lvl5pPr algn="l" defTabSz="17065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706563" rtl="0" fontAlgn="base">
        <a:lnSpc>
          <a:spcPct val="90000"/>
        </a:lnSpc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706563" rtl="0" fontAlgn="base">
        <a:lnSpc>
          <a:spcPct val="90000"/>
        </a:lnSpc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706563" rtl="0" fontAlgn="base">
        <a:lnSpc>
          <a:spcPct val="90000"/>
        </a:lnSpc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706563" rtl="0" fontAlgn="base">
        <a:lnSpc>
          <a:spcPct val="90000"/>
        </a:lnSpc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425450" indent="-425450" algn="l" defTabSz="1706563" rtl="0" eaLnBrk="0" fontAlgn="base" hangingPunct="0">
        <a:lnSpc>
          <a:spcPct val="90000"/>
        </a:lnSpc>
        <a:spcBef>
          <a:spcPts val="1863"/>
        </a:spcBef>
        <a:spcAft>
          <a:spcPct val="0"/>
        </a:spcAft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279525" indent="-425450" algn="l" defTabSz="1706563" rtl="0" eaLnBrk="0" fontAlgn="base" hangingPunct="0">
        <a:lnSpc>
          <a:spcPct val="90000"/>
        </a:lnSpc>
        <a:spcBef>
          <a:spcPts val="938"/>
        </a:spcBef>
        <a:spcAft>
          <a:spcPct val="0"/>
        </a:spcAft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2133600" indent="-425450" algn="l" defTabSz="1706563" rtl="0" eaLnBrk="0" fontAlgn="base" hangingPunct="0">
        <a:lnSpc>
          <a:spcPct val="90000"/>
        </a:lnSpc>
        <a:spcBef>
          <a:spcPts val="938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986088" indent="-425450" algn="l" defTabSz="1706563" rtl="0" eaLnBrk="0" fontAlgn="base" hangingPunct="0">
        <a:lnSpc>
          <a:spcPct val="90000"/>
        </a:lnSpc>
        <a:spcBef>
          <a:spcPts val="938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840163" indent="-425450" algn="l" defTabSz="1706563" rtl="0" eaLnBrk="0" fontAlgn="base" hangingPunct="0">
        <a:lnSpc>
          <a:spcPct val="90000"/>
        </a:lnSpc>
        <a:spcBef>
          <a:spcPts val="938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69400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54745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640091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7254370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53455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70691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66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41382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267276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12073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5974187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6827642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tiff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google.com/pubs/pub36356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pentracing.io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9">
            <a:extLst>
              <a:ext uri="{FF2B5EF4-FFF2-40B4-BE49-F238E27FC236}">
                <a16:creationId xmlns:a16="http://schemas.microsoft.com/office/drawing/2014/main" id="{346D8976-517B-5945-BC3C-CE1B9EF17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871" y="-6149976"/>
            <a:ext cx="13419138" cy="1882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C544C-C177-41B6-BDDA-1F826318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899438" y="11871325"/>
            <a:ext cx="725487" cy="681038"/>
          </a:xfrm>
        </p:spPr>
        <p:txBody>
          <a:bodyPr/>
          <a:lstStyle/>
          <a:p>
            <a:pPr>
              <a:defRPr/>
            </a:pPr>
            <a:fld id="{4B58CF55-69AC-D346-8AF3-93B276EE0355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9A4EB0-5F86-4E94-B9D5-F6515B373B36}"/>
              </a:ext>
            </a:extLst>
          </p:cNvPr>
          <p:cNvSpPr/>
          <p:nvPr/>
        </p:nvSpPr>
        <p:spPr>
          <a:xfrm>
            <a:off x="21261388" y="11772900"/>
            <a:ext cx="633412" cy="779463"/>
          </a:xfrm>
          <a:prstGeom prst="rect">
            <a:avLst/>
          </a:prstGeom>
          <a:solidFill>
            <a:srgbClr val="292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8" name="Rectangle 4">
            <a:extLst>
              <a:ext uri="{FF2B5EF4-FFF2-40B4-BE49-F238E27FC236}">
                <a16:creationId xmlns:a16="http://schemas.microsoft.com/office/drawing/2014/main" id="{688B2C20-CEA7-5B44-8527-62E2048FC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5" y="5224463"/>
            <a:ext cx="14224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lv-LV" altLang="en-US" sz="7200" b="1">
                <a:latin typeface="Proxima Nova Rg" panose="02000506030000020004" pitchFamily="2" charset="0"/>
              </a:rPr>
              <a:t>O</a:t>
            </a:r>
            <a:r>
              <a:rPr lang="en-GB" altLang="en-US" sz="7200" b="1">
                <a:latin typeface="Proxima Nova Rg" panose="02000506030000020004" pitchFamily="2" charset="0"/>
              </a:rPr>
              <a:t>PENTRACING </a:t>
            </a:r>
            <a:r>
              <a:rPr lang="ru-RU" altLang="en-US" sz="7200" b="1">
                <a:latin typeface="Proxima Nova Rg" panose="02000506030000020004" pitchFamily="2" charset="0"/>
              </a:rPr>
              <a:t>в</a:t>
            </a:r>
            <a:r>
              <a:rPr lang="en-GB" altLang="en-US" sz="7200" b="1">
                <a:latin typeface="Proxima Nova Rg" panose="02000506030000020004" pitchFamily="2" charset="0"/>
              </a:rPr>
              <a:t> PHP</a:t>
            </a:r>
            <a:endParaRPr lang="en-US" altLang="en-US" sz="7200" b="1">
              <a:latin typeface="Proxima Nova Rg" panose="02000506030000020004" pitchFamily="2" charset="0"/>
            </a:endParaRPr>
          </a:p>
        </p:txBody>
      </p:sp>
      <p:pic>
        <p:nvPicPr>
          <p:cNvPr id="3079" name="Picture 26">
            <a:extLst>
              <a:ext uri="{FF2B5EF4-FFF2-40B4-BE49-F238E27FC236}">
                <a16:creationId xmlns:a16="http://schemas.microsoft.com/office/drawing/2014/main" id="{DF00DEF2-80F5-8945-976D-250F6B3D0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3263900"/>
            <a:ext cx="59499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">
            <a:extLst>
              <a:ext uri="{FF2B5EF4-FFF2-40B4-BE49-F238E27FC236}">
                <a16:creationId xmlns:a16="http://schemas.microsoft.com/office/drawing/2014/main" id="{A7DC43D3-AA0F-6447-A0A3-537798F8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8" y="5032375"/>
            <a:ext cx="12933362" cy="809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>
            <a:extLst>
              <a:ext uri="{FF2B5EF4-FFF2-40B4-BE49-F238E27FC236}">
                <a16:creationId xmlns:a16="http://schemas.microsoft.com/office/drawing/2014/main" id="{1C05946A-25BA-4744-9F3F-20503D6EE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4649788"/>
            <a:ext cx="9207500" cy="591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CF346B-9E22-4C79-BB0B-0CAF7E61B241}"/>
              </a:ext>
            </a:extLst>
          </p:cNvPr>
          <p:cNvCxnSpPr/>
          <p:nvPr/>
        </p:nvCxnSpPr>
        <p:spPr>
          <a:xfrm flipH="1">
            <a:off x="7467600" y="3390900"/>
            <a:ext cx="723900" cy="1270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9F1DFFE-80D0-48D8-8D44-28566EDEB100}"/>
              </a:ext>
            </a:extLst>
          </p:cNvPr>
          <p:cNvSpPr/>
          <p:nvPr/>
        </p:nvSpPr>
        <p:spPr>
          <a:xfrm>
            <a:off x="1574800" y="6235700"/>
            <a:ext cx="203200" cy="165100"/>
          </a:xfrm>
          <a:prstGeom prst="rect">
            <a:avLst/>
          </a:prstGeom>
          <a:solidFill>
            <a:srgbClr val="292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A37935-2D1F-42A7-945B-A2C66B422FBC}"/>
              </a:ext>
            </a:extLst>
          </p:cNvPr>
          <p:cNvSpPr/>
          <p:nvPr/>
        </p:nvSpPr>
        <p:spPr>
          <a:xfrm>
            <a:off x="1235075" y="6426200"/>
            <a:ext cx="542925" cy="292100"/>
          </a:xfrm>
          <a:prstGeom prst="rect">
            <a:avLst/>
          </a:prstGeom>
          <a:solidFill>
            <a:srgbClr val="292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074" name="Picture 10">
            <a:extLst>
              <a:ext uri="{FF2B5EF4-FFF2-40B4-BE49-F238E27FC236}">
                <a16:creationId xmlns:a16="http://schemas.microsoft.com/office/drawing/2014/main" id="{BD99167F-FEFD-B645-AF3A-C2BEDBDED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2830128"/>
            <a:ext cx="64008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ylinder 168">
            <a:extLst>
              <a:ext uri="{FF2B5EF4-FFF2-40B4-BE49-F238E27FC236}">
                <a16:creationId xmlns:a16="http://schemas.microsoft.com/office/drawing/2014/main" id="{953C8135-9084-4B09-9998-DE6060AE3881}"/>
              </a:ext>
            </a:extLst>
          </p:cNvPr>
          <p:cNvSpPr/>
          <p:nvPr/>
        </p:nvSpPr>
        <p:spPr>
          <a:xfrm>
            <a:off x="10898188" y="10352088"/>
            <a:ext cx="2730500" cy="1030287"/>
          </a:xfrm>
          <a:prstGeom prst="ca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2819782E-743F-4DA0-B491-7884CBD275D2}"/>
              </a:ext>
            </a:extLst>
          </p:cNvPr>
          <p:cNvCxnSpPr>
            <a:cxnSpLocks/>
          </p:cNvCxnSpPr>
          <p:nvPr/>
        </p:nvCxnSpPr>
        <p:spPr bwMode="auto">
          <a:xfrm>
            <a:off x="12309475" y="9293225"/>
            <a:ext cx="0" cy="777875"/>
          </a:xfrm>
          <a:prstGeom prst="line">
            <a:avLst/>
          </a:prstGeom>
          <a:ln>
            <a:solidFill>
              <a:schemeClr val="tx2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C544C-C177-41B6-BDDA-1F826318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899438" y="11871325"/>
            <a:ext cx="725487" cy="681038"/>
          </a:xfrm>
        </p:spPr>
        <p:txBody>
          <a:bodyPr/>
          <a:lstStyle/>
          <a:p>
            <a:pPr>
              <a:defRPr/>
            </a:pPr>
            <a:fld id="{2872F224-A44D-344D-9E1A-8084A6F69456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2293" name="Picture 47">
            <a:extLst>
              <a:ext uri="{FF2B5EF4-FFF2-40B4-BE49-F238E27FC236}">
                <a16:creationId xmlns:a16="http://schemas.microsoft.com/office/drawing/2014/main" id="{D57BD63C-AA13-B54D-BDF1-7C10A98EC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5" y="11390313"/>
            <a:ext cx="15922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117">
            <a:extLst>
              <a:ext uri="{FF2B5EF4-FFF2-40B4-BE49-F238E27FC236}">
                <a16:creationId xmlns:a16="http://schemas.microsoft.com/office/drawing/2014/main" id="{640897D7-5D05-E74F-B661-BA68444C2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796925"/>
            <a:ext cx="25495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lv-LV" altLang="en-US" sz="6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Zipkin</a:t>
            </a:r>
            <a:endParaRPr lang="en-US" altLang="en-US" sz="6600" b="1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AAD5DF9-4C9E-49CC-B740-ED35DA21C414}"/>
              </a:ext>
            </a:extLst>
          </p:cNvPr>
          <p:cNvSpPr/>
          <p:nvPr/>
        </p:nvSpPr>
        <p:spPr>
          <a:xfrm>
            <a:off x="15843250" y="3270250"/>
            <a:ext cx="5100638" cy="65883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76590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rPr>
              <a:t>Преимущества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68617" name="Rectangle 81">
            <a:extLst>
              <a:ext uri="{FF2B5EF4-FFF2-40B4-BE49-F238E27FC236}">
                <a16:creationId xmlns:a16="http://schemas.microsoft.com/office/drawing/2014/main" id="{4803101E-5CB1-408F-98FA-5AAC4F6DF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0" y="4087813"/>
            <a:ext cx="5600700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987800" indent="-17018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445000" indent="-17018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902200" indent="-17018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359400" indent="-17018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Сильный вендор</a:t>
            </a:r>
            <a:endParaRPr lang="en-US" altLang="en-US" sz="2400" dirty="0">
              <a:latin typeface="Roboto Light" panose="02000000000000000000" pitchFamily="2" charset="0"/>
              <a:ea typeface="Roboto Light" panose="02000000000000000000" pitchFamily="2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Клиентская библиотека на </a:t>
            </a:r>
            <a:r>
              <a:rPr lang="lv-LV" alt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PHP</a:t>
            </a:r>
            <a:endParaRPr lang="ru-RU" altLang="en-US" sz="2400" dirty="0">
              <a:latin typeface="Roboto Light" panose="02000000000000000000" pitchFamily="2" charset="0"/>
              <a:ea typeface="Roboto Light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168E4E5-3C4E-4C49-A9E3-4344FB8AC60F}"/>
              </a:ext>
            </a:extLst>
          </p:cNvPr>
          <p:cNvSpPr/>
          <p:nvPr/>
        </p:nvSpPr>
        <p:spPr>
          <a:xfrm>
            <a:off x="15897225" y="6445250"/>
            <a:ext cx="5100638" cy="6667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76590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rPr>
              <a:t>Обратная сторона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2298" name="Rectangle 86">
            <a:extLst>
              <a:ext uri="{FF2B5EF4-FFF2-40B4-BE49-F238E27FC236}">
                <a16:creationId xmlns:a16="http://schemas.microsoft.com/office/drawing/2014/main" id="{27917E47-634C-414D-A21E-E46212957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4825" y="7165975"/>
            <a:ext cx="56007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987800" indent="-17018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445000" indent="-17018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902200" indent="-17018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359400" indent="-17018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Чересчур заточен под </a:t>
            </a:r>
            <a:r>
              <a:rPr lang="en-US" alt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RPC</a:t>
            </a:r>
            <a:endParaRPr lang="ru-RU" altLang="en-US" sz="2400" b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UI </a:t>
            </a:r>
            <a:r>
              <a:rPr lang="ru-RU" alt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морально устарел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Транспорт до коллектора</a:t>
            </a:r>
          </a:p>
        </p:txBody>
      </p:sp>
      <p:grpSp>
        <p:nvGrpSpPr>
          <p:cNvPr id="12299" name="Group 37">
            <a:extLst>
              <a:ext uri="{FF2B5EF4-FFF2-40B4-BE49-F238E27FC236}">
                <a16:creationId xmlns:a16="http://schemas.microsoft.com/office/drawing/2014/main" id="{93265284-4CFA-144A-ABDF-F4A58ED37F49}"/>
              </a:ext>
            </a:extLst>
          </p:cNvPr>
          <p:cNvGrpSpPr>
            <a:grpSpLocks/>
          </p:cNvGrpSpPr>
          <p:nvPr/>
        </p:nvGrpSpPr>
        <p:grpSpPr bwMode="auto">
          <a:xfrm>
            <a:off x="382362" y="3005138"/>
            <a:ext cx="14484576" cy="8204881"/>
            <a:chOff x="1407967" y="3622949"/>
            <a:chExt cx="14025815" cy="7943386"/>
          </a:xfrm>
        </p:grpSpPr>
        <p:sp>
          <p:nvSpPr>
            <p:cNvPr id="106" name="Rounded Rectangle 23">
              <a:extLst>
                <a:ext uri="{FF2B5EF4-FFF2-40B4-BE49-F238E27FC236}">
                  <a16:creationId xmlns:a16="http://schemas.microsoft.com/office/drawing/2014/main" id="{63E7FAA7-0CEB-4A37-9C08-67ED4E261985}"/>
                </a:ext>
              </a:extLst>
            </p:cNvPr>
            <p:cNvSpPr/>
            <p:nvPr/>
          </p:nvSpPr>
          <p:spPr bwMode="auto">
            <a:xfrm>
              <a:off x="13020346" y="6655263"/>
              <a:ext cx="2033742" cy="74078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76" dirty="0"/>
            </a:p>
          </p:txBody>
        </p:sp>
        <p:sp>
          <p:nvSpPr>
            <p:cNvPr id="107" name="Rounded Rectangle 23">
              <a:extLst>
                <a:ext uri="{FF2B5EF4-FFF2-40B4-BE49-F238E27FC236}">
                  <a16:creationId xmlns:a16="http://schemas.microsoft.com/office/drawing/2014/main" id="{29DA3164-60C0-4647-962C-2ABD2223E1FD}"/>
                </a:ext>
              </a:extLst>
            </p:cNvPr>
            <p:cNvSpPr/>
            <p:nvPr/>
          </p:nvSpPr>
          <p:spPr bwMode="auto">
            <a:xfrm>
              <a:off x="12946560" y="5064566"/>
              <a:ext cx="2032205" cy="74078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76" dirty="0"/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F4DF7E11-654F-4C54-BE9C-6944336B1114}"/>
                </a:ext>
              </a:extLst>
            </p:cNvPr>
            <p:cNvSpPr/>
            <p:nvPr/>
          </p:nvSpPr>
          <p:spPr bwMode="auto">
            <a:xfrm>
              <a:off x="10287169" y="3676740"/>
              <a:ext cx="5146613" cy="6514943"/>
            </a:xfrm>
            <a:prstGeom prst="roundRect">
              <a:avLst/>
            </a:prstGeom>
            <a:noFill/>
            <a:ln w="19050">
              <a:solidFill>
                <a:schemeClr val="tx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5" name="Rounded Rectangle 27">
              <a:extLst>
                <a:ext uri="{FF2B5EF4-FFF2-40B4-BE49-F238E27FC236}">
                  <a16:creationId xmlns:a16="http://schemas.microsoft.com/office/drawing/2014/main" id="{35E01B2C-E236-4A30-B1A5-CECD7920A16F}"/>
                </a:ext>
              </a:extLst>
            </p:cNvPr>
            <p:cNvSpPr/>
            <p:nvPr/>
          </p:nvSpPr>
          <p:spPr bwMode="auto">
            <a:xfrm>
              <a:off x="2319756" y="5851462"/>
              <a:ext cx="2376542" cy="122798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76" dirty="0"/>
            </a:p>
          </p:txBody>
        </p:sp>
        <p:sp>
          <p:nvSpPr>
            <p:cNvPr id="57" name="Rounded Rectangle 23">
              <a:extLst>
                <a:ext uri="{FF2B5EF4-FFF2-40B4-BE49-F238E27FC236}">
                  <a16:creationId xmlns:a16="http://schemas.microsoft.com/office/drawing/2014/main" id="{793232E9-65C9-4928-AD40-55135642721E}"/>
                </a:ext>
              </a:extLst>
            </p:cNvPr>
            <p:cNvSpPr/>
            <p:nvPr/>
          </p:nvSpPr>
          <p:spPr bwMode="auto">
            <a:xfrm>
              <a:off x="11630699" y="8766971"/>
              <a:ext cx="2562546" cy="74078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76" dirty="0"/>
            </a:p>
          </p:txBody>
        </p:sp>
        <p:sp>
          <p:nvSpPr>
            <p:cNvPr id="58" name="Rounded Rectangle 23">
              <a:extLst>
                <a:ext uri="{FF2B5EF4-FFF2-40B4-BE49-F238E27FC236}">
                  <a16:creationId xmlns:a16="http://schemas.microsoft.com/office/drawing/2014/main" id="{5F7B484B-E802-4714-88C3-C7E0AA79AAEF}"/>
                </a:ext>
              </a:extLst>
            </p:cNvPr>
            <p:cNvSpPr/>
            <p:nvPr/>
          </p:nvSpPr>
          <p:spPr bwMode="auto">
            <a:xfrm>
              <a:off x="10688383" y="6662948"/>
              <a:ext cx="2033743" cy="74078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76" dirty="0"/>
            </a:p>
          </p:txBody>
        </p:sp>
        <p:sp>
          <p:nvSpPr>
            <p:cNvPr id="60" name="Rounded Rectangle 23">
              <a:extLst>
                <a:ext uri="{FF2B5EF4-FFF2-40B4-BE49-F238E27FC236}">
                  <a16:creationId xmlns:a16="http://schemas.microsoft.com/office/drawing/2014/main" id="{030F3496-33F6-4E38-91FD-B714AE6CBA72}"/>
                </a:ext>
              </a:extLst>
            </p:cNvPr>
            <p:cNvSpPr/>
            <p:nvPr/>
          </p:nvSpPr>
          <p:spPr bwMode="auto">
            <a:xfrm>
              <a:off x="5879958" y="8776193"/>
              <a:ext cx="2564083" cy="742326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76" dirty="0"/>
            </a:p>
          </p:txBody>
        </p:sp>
        <p:sp>
          <p:nvSpPr>
            <p:cNvPr id="62" name="Rounded Rectangle 27">
              <a:extLst>
                <a:ext uri="{FF2B5EF4-FFF2-40B4-BE49-F238E27FC236}">
                  <a16:creationId xmlns:a16="http://schemas.microsoft.com/office/drawing/2014/main" id="{10D56514-BB4B-4938-8969-BEF681EE61D6}"/>
                </a:ext>
              </a:extLst>
            </p:cNvPr>
            <p:cNvSpPr/>
            <p:nvPr/>
          </p:nvSpPr>
          <p:spPr bwMode="auto">
            <a:xfrm>
              <a:off x="5031413" y="5869905"/>
              <a:ext cx="3062143" cy="122798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76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0F1E7DE-405C-4A37-A399-82D7F7DF7B39}"/>
                </a:ext>
              </a:extLst>
            </p:cNvPr>
            <p:cNvSpPr txBox="1"/>
            <p:nvPr/>
          </p:nvSpPr>
          <p:spPr bwMode="auto">
            <a:xfrm>
              <a:off x="12192660" y="11105263"/>
              <a:ext cx="1630991" cy="4610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Database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759F060-EEE0-40FD-8BD1-BF9A4AD98497}"/>
                </a:ext>
              </a:extLst>
            </p:cNvPr>
            <p:cNvSpPr txBox="1"/>
            <p:nvPr/>
          </p:nvSpPr>
          <p:spPr bwMode="auto">
            <a:xfrm>
              <a:off x="13667516" y="6753625"/>
              <a:ext cx="1630991" cy="4610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API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1D42F6F-3A8D-488F-B1F1-616C945AD3AF}"/>
                </a:ext>
              </a:extLst>
            </p:cNvPr>
            <p:cNvSpPr txBox="1"/>
            <p:nvPr/>
          </p:nvSpPr>
          <p:spPr bwMode="auto">
            <a:xfrm>
              <a:off x="13704409" y="5187519"/>
              <a:ext cx="1629453" cy="4610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UI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6757E78-8BED-4686-AF59-CD6349591119}"/>
                </a:ext>
              </a:extLst>
            </p:cNvPr>
            <p:cNvSpPr txBox="1"/>
            <p:nvPr/>
          </p:nvSpPr>
          <p:spPr bwMode="auto">
            <a:xfrm>
              <a:off x="11017785" y="6753625"/>
              <a:ext cx="1630991" cy="4610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Collector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1B05425-DACE-4655-8FD0-29F790F811BD}"/>
                </a:ext>
              </a:extLst>
            </p:cNvPr>
            <p:cNvSpPr txBox="1"/>
            <p:nvPr/>
          </p:nvSpPr>
          <p:spPr bwMode="auto">
            <a:xfrm>
              <a:off x="12225600" y="8860723"/>
              <a:ext cx="1629453" cy="4610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Storage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3231BAD-C8A9-4575-A61C-FCE072FAEEB9}"/>
                </a:ext>
              </a:extLst>
            </p:cNvPr>
            <p:cNvSpPr txBox="1"/>
            <p:nvPr/>
          </p:nvSpPr>
          <p:spPr bwMode="auto">
            <a:xfrm>
              <a:off x="6335631" y="8883776"/>
              <a:ext cx="1629453" cy="4610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Transport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E701C47-DBE6-454E-BB32-FE791EE06EA0}"/>
                </a:ext>
              </a:extLst>
            </p:cNvPr>
            <p:cNvSpPr txBox="1"/>
            <p:nvPr/>
          </p:nvSpPr>
          <p:spPr bwMode="auto">
            <a:xfrm>
              <a:off x="4443534" y="6088145"/>
              <a:ext cx="4191999" cy="8045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Non–</a:t>
              </a: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instrumented</a:t>
              </a:r>
              <a:endPara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  <a:p>
              <a:pPr algn="ctr"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server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72" name="Rounded Rectangle 27">
              <a:extLst>
                <a:ext uri="{FF2B5EF4-FFF2-40B4-BE49-F238E27FC236}">
                  <a16:creationId xmlns:a16="http://schemas.microsoft.com/office/drawing/2014/main" id="{18F05C44-B5D1-4F59-9188-4094555BB24E}"/>
                </a:ext>
              </a:extLst>
            </p:cNvPr>
            <p:cNvSpPr/>
            <p:nvPr/>
          </p:nvSpPr>
          <p:spPr bwMode="auto">
            <a:xfrm>
              <a:off x="6047516" y="3622949"/>
              <a:ext cx="3062143" cy="122798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76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2CBE9D0-791F-47DE-8776-CFAE71C366F1}"/>
                </a:ext>
              </a:extLst>
            </p:cNvPr>
            <p:cNvSpPr txBox="1"/>
            <p:nvPr/>
          </p:nvSpPr>
          <p:spPr bwMode="auto">
            <a:xfrm>
              <a:off x="6148972" y="3813525"/>
              <a:ext cx="2813113" cy="8314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Instrumented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</a:p>
            <a:p>
              <a:pPr algn="ctr"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0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client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lv-LV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(</a:t>
              </a:r>
              <a:r>
                <a:rPr lang="lv-LV" sz="20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Reported</a:t>
              </a:r>
              <a:r>
                <a:rPr lang="lv-LV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)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342E826-2C59-4C34-B845-6D592BE4FF73}"/>
                </a:ext>
              </a:extLst>
            </p:cNvPr>
            <p:cNvSpPr txBox="1"/>
            <p:nvPr/>
          </p:nvSpPr>
          <p:spPr bwMode="auto">
            <a:xfrm>
              <a:off x="1407967" y="6032817"/>
              <a:ext cx="4190462" cy="8299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Instrumented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</a:p>
            <a:p>
              <a:pPr algn="ctr"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Server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lv-LV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(</a:t>
              </a:r>
              <a:r>
                <a:rPr lang="lv-LV" sz="20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Reported</a:t>
              </a:r>
              <a:r>
                <a:rPr lang="lv-LV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)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C57513E-B360-47DC-9AA4-F05FE42762B8}"/>
                </a:ext>
              </a:extLst>
            </p:cNvPr>
            <p:cNvSpPr txBox="1"/>
            <p:nvPr/>
          </p:nvSpPr>
          <p:spPr bwMode="auto">
            <a:xfrm>
              <a:off x="12236364" y="4047135"/>
              <a:ext cx="1629453" cy="5240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Bold" panose="02000000000000000000" pitchFamily="2" charset="0"/>
                  <a:ea typeface="Roboto Bold" panose="02000000000000000000" pitchFamily="2" charset="0"/>
                </a:rPr>
                <a:t>Zipkin</a:t>
              </a:r>
              <a:endPara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00000000000000000" pitchFamily="2" charset="0"/>
                <a:ea typeface="Roboto Bold" panose="02000000000000000000" pitchFamily="2" charset="0"/>
              </a:endParaRPr>
            </a:p>
          </p:txBody>
        </p:sp>
        <p:pic>
          <p:nvPicPr>
            <p:cNvPr id="12319" name="Picture 109">
              <a:extLst>
                <a:ext uri="{FF2B5EF4-FFF2-40B4-BE49-F238E27FC236}">
                  <a16:creationId xmlns:a16="http://schemas.microsoft.com/office/drawing/2014/main" id="{0207B291-533A-4448-B4D8-153DC703F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842355" y="10333484"/>
              <a:ext cx="260452" cy="260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B13CC40-804E-48FE-BC19-340EF74AEC9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887415" y="7594313"/>
              <a:ext cx="593367" cy="909848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EE0A82B-E13B-4B0A-9867-16A2E425D70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3250929" y="7594313"/>
              <a:ext cx="614888" cy="966713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9B3193D-CCF7-4379-AA38-B8B03BB60D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961125" y="5939065"/>
              <a:ext cx="0" cy="476441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83005E9-918A-4C6C-8A99-DE24C7893C0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665401" y="9114312"/>
              <a:ext cx="894662" cy="18443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181F71A5-C46A-4146-BC82-0E97957BC5A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47923" y="4952372"/>
              <a:ext cx="0" cy="719272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05673FB-2224-4DCF-9D07-31F7111D66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96061" y="7147073"/>
              <a:ext cx="0" cy="1430859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87CD4ABD-64CC-481A-B2CE-E5E48D0F90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7245" y="4952372"/>
              <a:ext cx="0" cy="362556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4FDED5B3-0D5D-406E-9FCB-537B9D4A46C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56815" y="4250006"/>
              <a:ext cx="1790862" cy="1332497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328" name="Picture 137">
              <a:extLst>
                <a:ext uri="{FF2B5EF4-FFF2-40B4-BE49-F238E27FC236}">
                  <a16:creationId xmlns:a16="http://schemas.microsoft.com/office/drawing/2014/main" id="{0527DE6F-BCCF-3043-ABEE-98FD3801D3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7340840" y="5534831"/>
              <a:ext cx="214742" cy="214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9" name="Picture 138">
              <a:extLst>
                <a:ext uri="{FF2B5EF4-FFF2-40B4-BE49-F238E27FC236}">
                  <a16:creationId xmlns:a16="http://schemas.microsoft.com/office/drawing/2014/main" id="{5359FF07-6772-9746-B3EB-7D25E0459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6788592" y="8473777"/>
              <a:ext cx="214742" cy="214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0" name="Picture 139">
              <a:extLst>
                <a:ext uri="{FF2B5EF4-FFF2-40B4-BE49-F238E27FC236}">
                  <a16:creationId xmlns:a16="http://schemas.microsoft.com/office/drawing/2014/main" id="{A7C55F8A-5DBA-A04E-9D6E-B2FC63E50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180245" y="8493724"/>
              <a:ext cx="214742" cy="214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1" name="Picture 142">
              <a:extLst>
                <a:ext uri="{FF2B5EF4-FFF2-40B4-BE49-F238E27FC236}">
                  <a16:creationId xmlns:a16="http://schemas.microsoft.com/office/drawing/2014/main" id="{9DE8D5E1-0D06-0448-9B82-E294D36DAA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19706" flipH="1" flipV="1">
              <a:off x="3958046" y="5467326"/>
              <a:ext cx="214742" cy="214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2" name="Picture 144">
              <a:extLst>
                <a:ext uri="{FF2B5EF4-FFF2-40B4-BE49-F238E27FC236}">
                  <a16:creationId xmlns:a16="http://schemas.microsoft.com/office/drawing/2014/main" id="{0B52ED8B-71A9-7140-B8E3-AB5E62B138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36226" flipH="1" flipV="1">
              <a:off x="13173236" y="8434537"/>
              <a:ext cx="214742" cy="214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3" name="Picture 145">
              <a:extLst>
                <a:ext uri="{FF2B5EF4-FFF2-40B4-BE49-F238E27FC236}">
                  <a16:creationId xmlns:a16="http://schemas.microsoft.com/office/drawing/2014/main" id="{210B79A5-522C-B545-B508-8C04E3F8FA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91114" flipH="1" flipV="1">
              <a:off x="12366714" y="8369470"/>
              <a:ext cx="214742" cy="214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4" name="Picture 146">
              <a:extLst>
                <a:ext uri="{FF2B5EF4-FFF2-40B4-BE49-F238E27FC236}">
                  <a16:creationId xmlns:a16="http://schemas.microsoft.com/office/drawing/2014/main" id="{E838AF6A-86E9-3145-ADE2-A3A25263E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3853961" y="6308473"/>
              <a:ext cx="214742" cy="214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D7982B41-B254-4230-AEE8-84D7394B4E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560063" y="6936517"/>
              <a:ext cx="0" cy="2199311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3C38696D-26A8-4B8A-88E1-59EB8C1B32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550840" y="6947275"/>
              <a:ext cx="579532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337" name="Picture 160">
              <a:extLst>
                <a:ext uri="{FF2B5EF4-FFF2-40B4-BE49-F238E27FC236}">
                  <a16:creationId xmlns:a16="http://schemas.microsoft.com/office/drawing/2014/main" id="{773D7576-2894-1E4F-A97D-1D964F381A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 flipH="1" flipV="1">
              <a:off x="10022231" y="6855104"/>
              <a:ext cx="214742" cy="214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22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ylinder 162">
            <a:extLst>
              <a:ext uri="{FF2B5EF4-FFF2-40B4-BE49-F238E27FC236}">
                <a16:creationId xmlns:a16="http://schemas.microsoft.com/office/drawing/2014/main" id="{E47C5326-7ECA-41D6-9458-F61E238FC71F}"/>
              </a:ext>
            </a:extLst>
          </p:cNvPr>
          <p:cNvSpPr/>
          <p:nvPr/>
        </p:nvSpPr>
        <p:spPr>
          <a:xfrm>
            <a:off x="15992475" y="9183687"/>
            <a:ext cx="2905125" cy="1763712"/>
          </a:xfrm>
          <a:prstGeom prst="ca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C544C-C177-41B6-BDDA-1F826318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899438" y="11871325"/>
            <a:ext cx="725487" cy="681038"/>
          </a:xfrm>
        </p:spPr>
        <p:txBody>
          <a:bodyPr/>
          <a:lstStyle/>
          <a:p>
            <a:pPr>
              <a:defRPr/>
            </a:pPr>
            <a:fld id="{39524BEB-9289-8D45-A796-64B2EE0509C4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3316" name="Picture 47">
            <a:extLst>
              <a:ext uri="{FF2B5EF4-FFF2-40B4-BE49-F238E27FC236}">
                <a16:creationId xmlns:a16="http://schemas.microsoft.com/office/drawing/2014/main" id="{18817240-4478-D44D-AC5F-9FFA6B100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5" y="11390313"/>
            <a:ext cx="15922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117">
            <a:extLst>
              <a:ext uri="{FF2B5EF4-FFF2-40B4-BE49-F238E27FC236}">
                <a16:creationId xmlns:a16="http://schemas.microsoft.com/office/drawing/2014/main" id="{1EAE0785-27B6-0D4E-812F-4C33BC6CA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796925"/>
            <a:ext cx="28162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lv-LV" altLang="en-US" sz="6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Jaeger</a:t>
            </a:r>
            <a:endParaRPr lang="en-US" altLang="en-US" sz="6600" b="1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D9293C-670C-4BCB-87D1-77D1C816FE50}"/>
              </a:ext>
            </a:extLst>
          </p:cNvPr>
          <p:cNvSpPr txBox="1"/>
          <p:nvPr/>
        </p:nvSpPr>
        <p:spPr bwMode="auto">
          <a:xfrm>
            <a:off x="16405225" y="9963150"/>
            <a:ext cx="19875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Data</a:t>
            </a:r>
            <a:r>
              <a:rPr lang="lv-LV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Store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519B067-B53B-4409-B8E4-60E3F048117D}"/>
              </a:ext>
            </a:extLst>
          </p:cNvPr>
          <p:cNvSpPr/>
          <p:nvPr/>
        </p:nvSpPr>
        <p:spPr bwMode="auto">
          <a:xfrm>
            <a:off x="1349375" y="2552700"/>
            <a:ext cx="5561013" cy="7874000"/>
          </a:xfrm>
          <a:prstGeom prst="roundRect">
            <a:avLst/>
          </a:prstGeom>
          <a:noFill/>
          <a:ln w="19050">
            <a:solidFill>
              <a:schemeClr val="tx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4" name="Rounded Rectangle 23">
            <a:extLst>
              <a:ext uri="{FF2B5EF4-FFF2-40B4-BE49-F238E27FC236}">
                <a16:creationId xmlns:a16="http://schemas.microsoft.com/office/drawing/2014/main" id="{421ECE62-7F4F-46F1-B754-8F11482622E1}"/>
              </a:ext>
            </a:extLst>
          </p:cNvPr>
          <p:cNvSpPr/>
          <p:nvPr/>
        </p:nvSpPr>
        <p:spPr bwMode="auto">
          <a:xfrm>
            <a:off x="1931989" y="6978650"/>
            <a:ext cx="4154485" cy="741363"/>
          </a:xfrm>
          <a:prstGeom prst="roundRect">
            <a:avLst/>
          </a:prstGeom>
          <a:solidFill>
            <a:srgbClr val="00A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B2D2739-C0E0-426B-B1CE-E74BB95DBD21}"/>
              </a:ext>
            </a:extLst>
          </p:cNvPr>
          <p:cNvSpPr txBox="1"/>
          <p:nvPr/>
        </p:nvSpPr>
        <p:spPr bwMode="auto">
          <a:xfrm>
            <a:off x="3100387" y="7100888"/>
            <a:ext cx="2986087" cy="461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jaeger-client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6" name="Rounded Rectangle 23">
            <a:extLst>
              <a:ext uri="{FF2B5EF4-FFF2-40B4-BE49-F238E27FC236}">
                <a16:creationId xmlns:a16="http://schemas.microsoft.com/office/drawing/2014/main" id="{A8658E4C-1F18-4EB1-AFC5-D608458BD290}"/>
              </a:ext>
            </a:extLst>
          </p:cNvPr>
          <p:cNvSpPr/>
          <p:nvPr/>
        </p:nvSpPr>
        <p:spPr bwMode="auto">
          <a:xfrm>
            <a:off x="1925638" y="9131300"/>
            <a:ext cx="4160837" cy="739775"/>
          </a:xfrm>
          <a:prstGeom prst="roundRect">
            <a:avLst/>
          </a:prstGeom>
          <a:solidFill>
            <a:srgbClr val="00A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 dirty="0"/>
          </a:p>
        </p:txBody>
      </p:sp>
      <p:sp>
        <p:nvSpPr>
          <p:cNvPr id="61" name="Rounded Rectangle 23">
            <a:extLst>
              <a:ext uri="{FF2B5EF4-FFF2-40B4-BE49-F238E27FC236}">
                <a16:creationId xmlns:a16="http://schemas.microsoft.com/office/drawing/2014/main" id="{F942C82C-4510-4C36-AA79-AF2197A493E3}"/>
              </a:ext>
            </a:extLst>
          </p:cNvPr>
          <p:cNvSpPr/>
          <p:nvPr/>
        </p:nvSpPr>
        <p:spPr bwMode="auto">
          <a:xfrm>
            <a:off x="1925638" y="5951538"/>
            <a:ext cx="4160837" cy="741362"/>
          </a:xfrm>
          <a:prstGeom prst="roundRect">
            <a:avLst/>
          </a:prstGeom>
          <a:solidFill>
            <a:srgbClr val="0F8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 dirty="0"/>
          </a:p>
        </p:txBody>
      </p:sp>
      <p:sp>
        <p:nvSpPr>
          <p:cNvPr id="63" name="Rounded Rectangle 23">
            <a:extLst>
              <a:ext uri="{FF2B5EF4-FFF2-40B4-BE49-F238E27FC236}">
                <a16:creationId xmlns:a16="http://schemas.microsoft.com/office/drawing/2014/main" id="{33AFCBA4-CAB5-408F-AFB7-1D41C12765F6}"/>
              </a:ext>
            </a:extLst>
          </p:cNvPr>
          <p:cNvSpPr/>
          <p:nvPr/>
        </p:nvSpPr>
        <p:spPr bwMode="auto">
          <a:xfrm>
            <a:off x="1925638" y="4905375"/>
            <a:ext cx="4160837" cy="741363"/>
          </a:xfrm>
          <a:prstGeom prst="roundRect">
            <a:avLst/>
          </a:prstGeom>
          <a:solidFill>
            <a:srgbClr val="5A6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 dirty="0"/>
          </a:p>
        </p:txBody>
      </p:sp>
      <p:sp>
        <p:nvSpPr>
          <p:cNvPr id="64" name="Rounded Rectangle 23">
            <a:extLst>
              <a:ext uri="{FF2B5EF4-FFF2-40B4-BE49-F238E27FC236}">
                <a16:creationId xmlns:a16="http://schemas.microsoft.com/office/drawing/2014/main" id="{AA117AD9-D17B-467C-8A46-23C46B177AB7}"/>
              </a:ext>
            </a:extLst>
          </p:cNvPr>
          <p:cNvSpPr/>
          <p:nvPr/>
        </p:nvSpPr>
        <p:spPr bwMode="auto">
          <a:xfrm>
            <a:off x="1925638" y="3859213"/>
            <a:ext cx="4160837" cy="741362"/>
          </a:xfrm>
          <a:prstGeom prst="roundRect">
            <a:avLst/>
          </a:prstGeom>
          <a:solidFill>
            <a:srgbClr val="434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8439A14-FCC6-44F8-AEAD-08DF3E90B41C}"/>
              </a:ext>
            </a:extLst>
          </p:cNvPr>
          <p:cNvSpPr txBox="1"/>
          <p:nvPr/>
        </p:nvSpPr>
        <p:spPr bwMode="auto">
          <a:xfrm>
            <a:off x="2757488" y="6081713"/>
            <a:ext cx="46593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Open</a:t>
            </a:r>
            <a:r>
              <a:rPr lang="lv-LV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</a:t>
            </a:r>
            <a:r>
              <a:rPr lang="lv-LV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racing</a:t>
            </a:r>
            <a:r>
              <a:rPr lang="lv-LV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API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C861CAB-166B-40E5-9C17-4BF75A19AA93}"/>
              </a:ext>
            </a:extLst>
          </p:cNvPr>
          <p:cNvSpPr txBox="1"/>
          <p:nvPr/>
        </p:nvSpPr>
        <p:spPr bwMode="auto">
          <a:xfrm>
            <a:off x="2857500" y="5065713"/>
            <a:ext cx="46593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Instrumentation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20B90A7-BFA0-49AE-9EB9-0FF8B6A344CD}"/>
              </a:ext>
            </a:extLst>
          </p:cNvPr>
          <p:cNvSpPr txBox="1"/>
          <p:nvPr/>
        </p:nvSpPr>
        <p:spPr bwMode="auto">
          <a:xfrm>
            <a:off x="3121025" y="4019550"/>
            <a:ext cx="46593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Application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4D495AB-B85E-4E84-87C0-5232EFA4E009}"/>
              </a:ext>
            </a:extLst>
          </p:cNvPr>
          <p:cNvSpPr txBox="1"/>
          <p:nvPr/>
        </p:nvSpPr>
        <p:spPr bwMode="auto">
          <a:xfrm>
            <a:off x="3072038" y="9212262"/>
            <a:ext cx="35210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jaeger-agent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3" name="Rounded Rectangle 23">
            <a:extLst>
              <a:ext uri="{FF2B5EF4-FFF2-40B4-BE49-F238E27FC236}">
                <a16:creationId xmlns:a16="http://schemas.microsoft.com/office/drawing/2014/main" id="{E4C0F409-B4B5-4EBC-8BA8-D9E7F2725E94}"/>
              </a:ext>
            </a:extLst>
          </p:cNvPr>
          <p:cNvSpPr/>
          <p:nvPr/>
        </p:nvSpPr>
        <p:spPr bwMode="auto">
          <a:xfrm>
            <a:off x="10172700" y="3762375"/>
            <a:ext cx="4379913" cy="4986338"/>
          </a:xfrm>
          <a:prstGeom prst="roundRect">
            <a:avLst/>
          </a:prstGeom>
          <a:noFill/>
          <a:ln w="38100">
            <a:solidFill>
              <a:srgbClr val="00A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 dirty="0"/>
          </a:p>
        </p:txBody>
      </p:sp>
      <p:sp>
        <p:nvSpPr>
          <p:cNvPr id="94" name="Rounded Rectangle 23">
            <a:extLst>
              <a:ext uri="{FF2B5EF4-FFF2-40B4-BE49-F238E27FC236}">
                <a16:creationId xmlns:a16="http://schemas.microsoft.com/office/drawing/2014/main" id="{CFD6452A-BB47-4FDF-B29D-DE8EF198C9B1}"/>
              </a:ext>
            </a:extLst>
          </p:cNvPr>
          <p:cNvSpPr/>
          <p:nvPr/>
        </p:nvSpPr>
        <p:spPr bwMode="auto">
          <a:xfrm>
            <a:off x="10434638" y="3529013"/>
            <a:ext cx="4379912" cy="4892675"/>
          </a:xfrm>
          <a:prstGeom prst="roundRect">
            <a:avLst/>
          </a:prstGeom>
          <a:noFill/>
          <a:ln w="38100">
            <a:solidFill>
              <a:srgbClr val="00A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018E7C2-E923-40F9-BD36-C1439B46ADEC}"/>
              </a:ext>
            </a:extLst>
          </p:cNvPr>
          <p:cNvSpPr txBox="1"/>
          <p:nvPr/>
        </p:nvSpPr>
        <p:spPr bwMode="auto">
          <a:xfrm>
            <a:off x="2646363" y="2962275"/>
            <a:ext cx="34401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Host</a:t>
            </a:r>
            <a:r>
              <a:rPr lang="lv-LV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 </a:t>
            </a:r>
            <a:r>
              <a:rPr lang="lv-LV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or</a:t>
            </a:r>
            <a:r>
              <a:rPr lang="lv-LV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 </a:t>
            </a:r>
            <a:r>
              <a:rPr lang="lv-LV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Container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D5CB03-FBAF-4C0E-B7E3-420805D36DCB}"/>
              </a:ext>
            </a:extLst>
          </p:cNvPr>
          <p:cNvCxnSpPr>
            <a:cxnSpLocks/>
          </p:cNvCxnSpPr>
          <p:nvPr/>
        </p:nvCxnSpPr>
        <p:spPr>
          <a:xfrm flipH="1" flipV="1">
            <a:off x="6292850" y="9571038"/>
            <a:ext cx="1223963" cy="15875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587672B-A156-421A-B76D-F53EB91F2DDC}"/>
              </a:ext>
            </a:extLst>
          </p:cNvPr>
          <p:cNvCxnSpPr>
            <a:cxnSpLocks/>
          </p:cNvCxnSpPr>
          <p:nvPr/>
        </p:nvCxnSpPr>
        <p:spPr>
          <a:xfrm>
            <a:off x="4164013" y="7918450"/>
            <a:ext cx="0" cy="1006475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D164C09-D22D-47E0-B14A-492B95D75FA8}"/>
              </a:ext>
            </a:extLst>
          </p:cNvPr>
          <p:cNvCxnSpPr>
            <a:cxnSpLocks/>
          </p:cNvCxnSpPr>
          <p:nvPr/>
        </p:nvCxnSpPr>
        <p:spPr>
          <a:xfrm>
            <a:off x="7516813" y="5800725"/>
            <a:ext cx="0" cy="379095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04287FEB-8B71-4C2C-81B0-DF2793BA4DDF}"/>
              </a:ext>
            </a:extLst>
          </p:cNvPr>
          <p:cNvCxnSpPr>
            <a:cxnSpLocks/>
          </p:cNvCxnSpPr>
          <p:nvPr/>
        </p:nvCxnSpPr>
        <p:spPr>
          <a:xfrm>
            <a:off x="7516813" y="5800725"/>
            <a:ext cx="2503487" cy="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5" name="TextBox 114">
            <a:extLst>
              <a:ext uri="{FF2B5EF4-FFF2-40B4-BE49-F238E27FC236}">
                <a16:creationId xmlns:a16="http://schemas.microsoft.com/office/drawing/2014/main" id="{55A5507D-99EE-C249-86C8-B88EA5B0E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863" y="6029325"/>
            <a:ext cx="1798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lv-LV" altLang="en-US" sz="2000" b="1" dirty="0" err="1">
                <a:solidFill>
                  <a:srgbClr val="30D6D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Thrift</a:t>
            </a:r>
            <a:r>
              <a:rPr lang="lv-LV" altLang="en-US" sz="2000" b="1" dirty="0">
                <a:solidFill>
                  <a:srgbClr val="30D6D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lv-LV" altLang="en-US" sz="2000" b="1" dirty="0" err="1">
                <a:solidFill>
                  <a:srgbClr val="30D6D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over</a:t>
            </a:r>
            <a:endParaRPr lang="lv-LV" altLang="en-US" sz="2000" b="1" dirty="0">
              <a:solidFill>
                <a:srgbClr val="30D6D6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eaLnBrk="1" hangingPunct="1"/>
            <a:r>
              <a:rPr lang="lv-LV" altLang="en-US" sz="2000" b="1" dirty="0" err="1">
                <a:solidFill>
                  <a:srgbClr val="30D6D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TChannel</a:t>
            </a:r>
            <a:endParaRPr lang="en-US" altLang="en-US" sz="2000" b="1" dirty="0">
              <a:solidFill>
                <a:srgbClr val="30D6D6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3347" name="TextBox 119">
            <a:extLst>
              <a:ext uri="{FF2B5EF4-FFF2-40B4-BE49-F238E27FC236}">
                <a16:creationId xmlns:a16="http://schemas.microsoft.com/office/drawing/2014/main" id="{9D51FA89-A081-2C41-A77D-0881F76D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4743450"/>
            <a:ext cx="1504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lv-LV" altLang="en-US" sz="2000" b="1" dirty="0" err="1">
                <a:solidFill>
                  <a:srgbClr val="30D6D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Trace</a:t>
            </a:r>
            <a:r>
              <a:rPr lang="lv-LV" altLang="en-US" sz="2000" b="1" dirty="0">
                <a:solidFill>
                  <a:srgbClr val="30D6D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lv-LV" altLang="en-US" sz="2000" b="1" dirty="0" err="1">
                <a:solidFill>
                  <a:srgbClr val="30D6D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Reporting</a:t>
            </a:r>
            <a:endParaRPr lang="en-US" altLang="en-US" sz="2000" b="1" dirty="0">
              <a:solidFill>
                <a:srgbClr val="30D6D6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72A55E4-A0A5-439B-BA18-0F54E0105748}"/>
              </a:ext>
            </a:extLst>
          </p:cNvPr>
          <p:cNvCxnSpPr>
            <a:cxnSpLocks/>
          </p:cNvCxnSpPr>
          <p:nvPr/>
        </p:nvCxnSpPr>
        <p:spPr>
          <a:xfrm>
            <a:off x="17445038" y="5788025"/>
            <a:ext cx="0" cy="314960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ADF34AB4-7DBE-42ED-BF98-CF7649FD56D9}"/>
              </a:ext>
            </a:extLst>
          </p:cNvPr>
          <p:cNvCxnSpPr>
            <a:cxnSpLocks/>
          </p:cNvCxnSpPr>
          <p:nvPr/>
        </p:nvCxnSpPr>
        <p:spPr>
          <a:xfrm flipH="1" flipV="1">
            <a:off x="14963775" y="5783263"/>
            <a:ext cx="2484438" cy="127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86CC985-3F26-42AB-A3F1-C0DE4012E843}"/>
              </a:ext>
            </a:extLst>
          </p:cNvPr>
          <p:cNvCxnSpPr>
            <a:cxnSpLocks/>
          </p:cNvCxnSpPr>
          <p:nvPr/>
        </p:nvCxnSpPr>
        <p:spPr>
          <a:xfrm flipH="1">
            <a:off x="19032538" y="10207625"/>
            <a:ext cx="99536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7AB85BC2-6FA8-4CA3-8368-B666E5BA35CF}"/>
              </a:ext>
            </a:extLst>
          </p:cNvPr>
          <p:cNvCxnSpPr>
            <a:cxnSpLocks/>
          </p:cNvCxnSpPr>
          <p:nvPr/>
        </p:nvCxnSpPr>
        <p:spPr>
          <a:xfrm flipV="1">
            <a:off x="20027900" y="7362825"/>
            <a:ext cx="0" cy="2847975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ounded Rectangle 23">
            <a:extLst>
              <a:ext uri="{FF2B5EF4-FFF2-40B4-BE49-F238E27FC236}">
                <a16:creationId xmlns:a16="http://schemas.microsoft.com/office/drawing/2014/main" id="{8C452407-E560-4254-965C-D91AB490C1A2}"/>
              </a:ext>
            </a:extLst>
          </p:cNvPr>
          <p:cNvSpPr/>
          <p:nvPr/>
        </p:nvSpPr>
        <p:spPr bwMode="auto">
          <a:xfrm>
            <a:off x="18211800" y="4156075"/>
            <a:ext cx="3454400" cy="1054100"/>
          </a:xfrm>
          <a:prstGeom prst="roundRect">
            <a:avLst/>
          </a:prstGeom>
          <a:solidFill>
            <a:srgbClr val="00A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7C58CFE6-C0CE-4C40-A1C7-1F50EACC80A6}"/>
              </a:ext>
            </a:extLst>
          </p:cNvPr>
          <p:cNvSpPr txBox="1"/>
          <p:nvPr/>
        </p:nvSpPr>
        <p:spPr bwMode="auto">
          <a:xfrm>
            <a:off x="18616613" y="4419600"/>
            <a:ext cx="264318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jaeger-ui</a:t>
            </a:r>
            <a:endParaRPr lang="lv-LV" sz="2400" b="1" dirty="0">
              <a:solidFill>
                <a:schemeClr val="tx1">
                  <a:lumMod val="65000"/>
                  <a:lumOff val="3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49" name="Rounded Rectangle 23">
            <a:extLst>
              <a:ext uri="{FF2B5EF4-FFF2-40B4-BE49-F238E27FC236}">
                <a16:creationId xmlns:a16="http://schemas.microsoft.com/office/drawing/2014/main" id="{B1218D11-0911-4310-A372-B4A476B5587D}"/>
              </a:ext>
            </a:extLst>
          </p:cNvPr>
          <p:cNvSpPr/>
          <p:nvPr/>
        </p:nvSpPr>
        <p:spPr bwMode="auto">
          <a:xfrm>
            <a:off x="18192750" y="5954713"/>
            <a:ext cx="3454400" cy="1054100"/>
          </a:xfrm>
          <a:prstGeom prst="roundRect">
            <a:avLst/>
          </a:prstGeom>
          <a:solidFill>
            <a:srgbClr val="00A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60F8939-3552-4E4E-B6F6-2C2097C1AB24}"/>
              </a:ext>
            </a:extLst>
          </p:cNvPr>
          <p:cNvSpPr txBox="1"/>
          <p:nvPr/>
        </p:nvSpPr>
        <p:spPr bwMode="auto">
          <a:xfrm>
            <a:off x="18616613" y="6200775"/>
            <a:ext cx="264318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jaeger-query</a:t>
            </a:r>
            <a:endParaRPr lang="lv-LV" sz="2400" b="1" dirty="0">
              <a:solidFill>
                <a:schemeClr val="tx1">
                  <a:lumMod val="65000"/>
                  <a:lumOff val="3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2C9CF411-9598-414A-A8F2-8639D9E5025E}"/>
              </a:ext>
            </a:extLst>
          </p:cNvPr>
          <p:cNvCxnSpPr>
            <a:cxnSpLocks/>
          </p:cNvCxnSpPr>
          <p:nvPr/>
        </p:nvCxnSpPr>
        <p:spPr>
          <a:xfrm flipV="1">
            <a:off x="20053300" y="5429250"/>
            <a:ext cx="0" cy="371475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92173172-1813-4641-BD90-E53F89A46FA9}"/>
              </a:ext>
            </a:extLst>
          </p:cNvPr>
          <p:cNvSpPr txBox="1"/>
          <p:nvPr/>
        </p:nvSpPr>
        <p:spPr bwMode="auto">
          <a:xfrm>
            <a:off x="10718800" y="4686955"/>
            <a:ext cx="34083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jaeger-collector</a:t>
            </a:r>
            <a:endParaRPr lang="lv-LV" sz="2800" b="1" dirty="0">
              <a:solidFill>
                <a:schemeClr val="tx1">
                  <a:lumMod val="65000"/>
                  <a:lumOff val="3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7F25DA8-E626-49D8-9519-4CA97EA87853}"/>
              </a:ext>
            </a:extLst>
          </p:cNvPr>
          <p:cNvSpPr txBox="1"/>
          <p:nvPr/>
        </p:nvSpPr>
        <p:spPr bwMode="auto">
          <a:xfrm>
            <a:off x="11261725" y="6050617"/>
            <a:ext cx="26431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memory</a:t>
            </a:r>
            <a:r>
              <a:rPr lang="lv-LV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lv-LV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queue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pSp>
        <p:nvGrpSpPr>
          <p:cNvPr id="13359" name="Group 49">
            <a:extLst>
              <a:ext uri="{FF2B5EF4-FFF2-40B4-BE49-F238E27FC236}">
                <a16:creationId xmlns:a16="http://schemas.microsoft.com/office/drawing/2014/main" id="{C79F7717-F303-0646-8443-B9557975FDDB}"/>
              </a:ext>
            </a:extLst>
          </p:cNvPr>
          <p:cNvGrpSpPr>
            <a:grpSpLocks/>
          </p:cNvGrpSpPr>
          <p:nvPr/>
        </p:nvGrpSpPr>
        <p:grpSpPr bwMode="auto">
          <a:xfrm>
            <a:off x="10828337" y="6676092"/>
            <a:ext cx="3414713" cy="288925"/>
            <a:chOff x="10782878" y="6124205"/>
            <a:chExt cx="3786369" cy="341883"/>
          </a:xfrm>
        </p:grpSpPr>
        <p:sp>
          <p:nvSpPr>
            <p:cNvPr id="49" name="Rectangle: Top Corners Rounded 48">
              <a:extLst>
                <a:ext uri="{FF2B5EF4-FFF2-40B4-BE49-F238E27FC236}">
                  <a16:creationId xmlns:a16="http://schemas.microsoft.com/office/drawing/2014/main" id="{1B6482DE-10F2-4CC9-A66B-31DCBA544752}"/>
                </a:ext>
              </a:extLst>
            </p:cNvPr>
            <p:cNvSpPr/>
            <p:nvPr/>
          </p:nvSpPr>
          <p:spPr>
            <a:xfrm>
              <a:off x="10782878" y="6135476"/>
              <a:ext cx="825573" cy="330612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5" name="Rectangle: Top Corners Rounded 154">
              <a:extLst>
                <a:ext uri="{FF2B5EF4-FFF2-40B4-BE49-F238E27FC236}">
                  <a16:creationId xmlns:a16="http://schemas.microsoft.com/office/drawing/2014/main" id="{A03C4662-613C-493D-B3B4-7EB411A3528D}"/>
                </a:ext>
              </a:extLst>
            </p:cNvPr>
            <p:cNvSpPr/>
            <p:nvPr/>
          </p:nvSpPr>
          <p:spPr>
            <a:xfrm>
              <a:off x="11761595" y="6135476"/>
              <a:ext cx="825573" cy="330612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6" name="Rectangle: Top Corners Rounded 155">
              <a:extLst>
                <a:ext uri="{FF2B5EF4-FFF2-40B4-BE49-F238E27FC236}">
                  <a16:creationId xmlns:a16="http://schemas.microsoft.com/office/drawing/2014/main" id="{EA211039-8F7F-426C-92A4-8022A33BDA8A}"/>
                </a:ext>
              </a:extLst>
            </p:cNvPr>
            <p:cNvSpPr/>
            <p:nvPr/>
          </p:nvSpPr>
          <p:spPr>
            <a:xfrm>
              <a:off x="12752635" y="6135476"/>
              <a:ext cx="825572" cy="330612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7" name="Rectangle: Top Corners Rounded 156">
              <a:extLst>
                <a:ext uri="{FF2B5EF4-FFF2-40B4-BE49-F238E27FC236}">
                  <a16:creationId xmlns:a16="http://schemas.microsoft.com/office/drawing/2014/main" id="{374ECFEE-7234-43F9-98B4-434C26B93C88}"/>
                </a:ext>
              </a:extLst>
            </p:cNvPr>
            <p:cNvSpPr/>
            <p:nvPr/>
          </p:nvSpPr>
          <p:spPr>
            <a:xfrm>
              <a:off x="13743674" y="6124205"/>
              <a:ext cx="825573" cy="330612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57" name="TextBox 119">
            <a:extLst>
              <a:ext uri="{FF2B5EF4-FFF2-40B4-BE49-F238E27FC236}">
                <a16:creationId xmlns:a16="http://schemas.microsoft.com/office/drawing/2014/main" id="{AD9401BB-BB7C-7146-8E58-D2C7800CB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106" y="8067674"/>
            <a:ext cx="1504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lv-LV" altLang="en-US" sz="2000" b="1" dirty="0" err="1">
                <a:solidFill>
                  <a:srgbClr val="30D6D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Trace</a:t>
            </a:r>
            <a:r>
              <a:rPr lang="lv-LV" altLang="en-US" sz="2000" b="1" dirty="0">
                <a:solidFill>
                  <a:srgbClr val="30D6D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lv-LV" altLang="en-US" sz="2000" b="1" dirty="0" err="1">
                <a:solidFill>
                  <a:srgbClr val="30D6D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Reporting</a:t>
            </a:r>
            <a:endParaRPr lang="en-US" altLang="en-US" sz="2000" b="1" dirty="0">
              <a:solidFill>
                <a:srgbClr val="30D6D6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8" name="TextBox 114">
            <a:extLst>
              <a:ext uri="{FF2B5EF4-FFF2-40B4-BE49-F238E27FC236}">
                <a16:creationId xmlns:a16="http://schemas.microsoft.com/office/drawing/2014/main" id="{E9FE23CA-CD4A-9D43-97CE-F9B7ABD68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639" y="8067674"/>
            <a:ext cx="1798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lv-LV" altLang="en-US" sz="2000" b="1" dirty="0" err="1">
                <a:solidFill>
                  <a:srgbClr val="30D6D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Thrift</a:t>
            </a:r>
            <a:r>
              <a:rPr lang="lv-LV" altLang="en-US" sz="2000" b="1" dirty="0">
                <a:solidFill>
                  <a:srgbClr val="30D6D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lv-LV" altLang="en-US" sz="2000" b="1" dirty="0" err="1">
                <a:solidFill>
                  <a:srgbClr val="30D6D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over</a:t>
            </a:r>
            <a:endParaRPr lang="lv-LV" altLang="en-US" sz="2000" b="1" dirty="0">
              <a:solidFill>
                <a:srgbClr val="30D6D6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eaLnBrk="1" hangingPunct="1"/>
            <a:r>
              <a:rPr lang="lv-LV" altLang="en-US" sz="2000" b="1" dirty="0">
                <a:solidFill>
                  <a:srgbClr val="30D6D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UDP</a:t>
            </a:r>
            <a:endParaRPr lang="en-US" altLang="en-US" sz="2000" b="1" dirty="0">
              <a:solidFill>
                <a:srgbClr val="30D6D6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>
            <a:extLst>
              <a:ext uri="{FF2B5EF4-FFF2-40B4-BE49-F238E27FC236}">
                <a16:creationId xmlns:a16="http://schemas.microsoft.com/office/drawing/2014/main" id="{59A65D34-931A-7249-9923-C3D0E6105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7" y="-3419475"/>
            <a:ext cx="21142325" cy="3563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Oval 58">
            <a:extLst>
              <a:ext uri="{FF2B5EF4-FFF2-40B4-BE49-F238E27FC236}">
                <a16:creationId xmlns:a16="http://schemas.microsoft.com/office/drawing/2014/main" id="{37F3717B-E39F-4BD7-9778-4DF5DDBE7E1A}"/>
              </a:ext>
            </a:extLst>
          </p:cNvPr>
          <p:cNvSpPr/>
          <p:nvPr/>
        </p:nvSpPr>
        <p:spPr>
          <a:xfrm>
            <a:off x="15213013" y="6792913"/>
            <a:ext cx="1085850" cy="10858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C544C-C177-41B6-BDDA-1F826318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899438" y="11871325"/>
            <a:ext cx="725487" cy="681038"/>
          </a:xfrm>
        </p:spPr>
        <p:txBody>
          <a:bodyPr/>
          <a:lstStyle/>
          <a:p>
            <a:pPr>
              <a:defRPr/>
            </a:pPr>
            <a:fld id="{75BE4486-76FE-A146-AF3C-0E924AF2D0BC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4341" name="Rectangle 21">
            <a:extLst>
              <a:ext uri="{FF2B5EF4-FFF2-40B4-BE49-F238E27FC236}">
                <a16:creationId xmlns:a16="http://schemas.microsoft.com/office/drawing/2014/main" id="{CF6B6F15-C4AB-7D4F-A02D-5010CD0B8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75" y="2176463"/>
            <a:ext cx="6972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lv-LV" altLang="en-US" sz="4000" dirty="0" err="1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Jaeger</a:t>
            </a:r>
            <a:r>
              <a:rPr lang="lv-LV" altLang="en-US" sz="40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lv-LV" altLang="en-US" sz="4000" dirty="0" err="1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client</a:t>
            </a:r>
            <a:r>
              <a:rPr lang="lv-LV" altLang="en-US" sz="40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 PHP </a:t>
            </a:r>
            <a:r>
              <a:rPr lang="lv-LV" altLang="en-US" sz="4000" dirty="0" err="1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package</a:t>
            </a:r>
            <a:endParaRPr lang="en-US" altLang="en-US" sz="4000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grpSp>
        <p:nvGrpSpPr>
          <p:cNvPr id="14342" name="Group 37">
            <a:extLst>
              <a:ext uri="{FF2B5EF4-FFF2-40B4-BE49-F238E27FC236}">
                <a16:creationId xmlns:a16="http://schemas.microsoft.com/office/drawing/2014/main" id="{3919FABD-0777-3E41-A2A3-D719940B8CE5}"/>
              </a:ext>
            </a:extLst>
          </p:cNvPr>
          <p:cNvGrpSpPr>
            <a:grpSpLocks/>
          </p:cNvGrpSpPr>
          <p:nvPr/>
        </p:nvGrpSpPr>
        <p:grpSpPr bwMode="auto">
          <a:xfrm>
            <a:off x="5737225" y="3622676"/>
            <a:ext cx="5943600" cy="7456487"/>
            <a:chOff x="1235075" y="3802063"/>
            <a:chExt cx="5943600" cy="7456487"/>
          </a:xfrm>
        </p:grpSpPr>
        <p:sp>
          <p:nvSpPr>
            <p:cNvPr id="39" name="Rounded Rectangle 22">
              <a:extLst>
                <a:ext uri="{FF2B5EF4-FFF2-40B4-BE49-F238E27FC236}">
                  <a16:creationId xmlns:a16="http://schemas.microsoft.com/office/drawing/2014/main" id="{ACDD82B4-E58A-4CFC-9645-85CF0EA56C75}"/>
                </a:ext>
              </a:extLst>
            </p:cNvPr>
            <p:cNvSpPr/>
            <p:nvPr/>
          </p:nvSpPr>
          <p:spPr>
            <a:xfrm>
              <a:off x="1431925" y="7069138"/>
              <a:ext cx="5562600" cy="7223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76"/>
            </a:p>
          </p:txBody>
        </p:sp>
        <p:sp>
          <p:nvSpPr>
            <p:cNvPr id="40" name="Rounded Rectangle 23">
              <a:extLst>
                <a:ext uri="{FF2B5EF4-FFF2-40B4-BE49-F238E27FC236}">
                  <a16:creationId xmlns:a16="http://schemas.microsoft.com/office/drawing/2014/main" id="{5A13F775-43B9-4651-98B3-E916D6CE2741}"/>
                </a:ext>
              </a:extLst>
            </p:cNvPr>
            <p:cNvSpPr/>
            <p:nvPr/>
          </p:nvSpPr>
          <p:spPr>
            <a:xfrm>
              <a:off x="1498600" y="9513888"/>
              <a:ext cx="5495925" cy="115887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76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C7559E-923C-4B85-B734-CDA94555DD31}"/>
                </a:ext>
              </a:extLst>
            </p:cNvPr>
            <p:cNvSpPr txBox="1"/>
            <p:nvPr/>
          </p:nvSpPr>
          <p:spPr>
            <a:xfrm>
              <a:off x="3783013" y="7194550"/>
              <a:ext cx="1714500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Client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93C0E1B-8710-4D52-A30B-F9DD47B0684A}"/>
                </a:ext>
              </a:extLst>
            </p:cNvPr>
            <p:cNvSpPr txBox="1"/>
            <p:nvPr/>
          </p:nvSpPr>
          <p:spPr>
            <a:xfrm>
              <a:off x="3746500" y="9790113"/>
              <a:ext cx="1438275" cy="4603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Agent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7" name="Rounded Rectangle 26">
              <a:extLst>
                <a:ext uri="{FF2B5EF4-FFF2-40B4-BE49-F238E27FC236}">
                  <a16:creationId xmlns:a16="http://schemas.microsoft.com/office/drawing/2014/main" id="{76766289-1A51-4280-87AD-5EBB2B27871D}"/>
                </a:ext>
              </a:extLst>
            </p:cNvPr>
            <p:cNvSpPr/>
            <p:nvPr/>
          </p:nvSpPr>
          <p:spPr>
            <a:xfrm>
              <a:off x="1431925" y="5713413"/>
              <a:ext cx="5575300" cy="100965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76"/>
            </a:p>
          </p:txBody>
        </p:sp>
        <p:sp>
          <p:nvSpPr>
            <p:cNvPr id="48" name="Rounded Rectangle 27">
              <a:extLst>
                <a:ext uri="{FF2B5EF4-FFF2-40B4-BE49-F238E27FC236}">
                  <a16:creationId xmlns:a16="http://schemas.microsoft.com/office/drawing/2014/main" id="{C6BBD4F6-37FB-4134-88ED-FA9E2FC17FFE}"/>
                </a:ext>
              </a:extLst>
            </p:cNvPr>
            <p:cNvSpPr/>
            <p:nvPr/>
          </p:nvSpPr>
          <p:spPr>
            <a:xfrm>
              <a:off x="1431925" y="4743450"/>
              <a:ext cx="5575300" cy="7239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76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34EF1D3-8559-42C5-989D-2336862DE78C}"/>
                </a:ext>
              </a:extLst>
            </p:cNvPr>
            <p:cNvSpPr txBox="1"/>
            <p:nvPr/>
          </p:nvSpPr>
          <p:spPr>
            <a:xfrm>
              <a:off x="1690688" y="5957888"/>
              <a:ext cx="5233987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Client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wrapper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(</a:t>
              </a: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Open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GB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T</a:t>
              </a: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racing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API)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D21F396-2846-4189-A6B4-AF689FF9838A}"/>
                </a:ext>
              </a:extLst>
            </p:cNvPr>
            <p:cNvSpPr txBox="1"/>
            <p:nvPr/>
          </p:nvSpPr>
          <p:spPr>
            <a:xfrm>
              <a:off x="2233613" y="4833938"/>
              <a:ext cx="4519612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Instrumented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GB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ap</a:t>
              </a: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plication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408E454-C0DC-472D-B40B-A0BAD585D6A1}"/>
                </a:ext>
              </a:extLst>
            </p:cNvPr>
            <p:cNvSpPr txBox="1"/>
            <p:nvPr/>
          </p:nvSpPr>
          <p:spPr>
            <a:xfrm>
              <a:off x="1874838" y="8126413"/>
              <a:ext cx="5119687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Trace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reporting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Thrift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over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UDP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F2C5180-6B94-4AC6-A7FC-0EE8C6264BC6}"/>
                </a:ext>
              </a:extLst>
            </p:cNvPr>
            <p:cNvSpPr txBox="1"/>
            <p:nvPr/>
          </p:nvSpPr>
          <p:spPr>
            <a:xfrm>
              <a:off x="3783013" y="4122738"/>
              <a:ext cx="1401762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Node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BE307B48-C25B-4F26-B840-D6E09617F0A4}"/>
                </a:ext>
              </a:extLst>
            </p:cNvPr>
            <p:cNvSpPr/>
            <p:nvPr/>
          </p:nvSpPr>
          <p:spPr>
            <a:xfrm>
              <a:off x="1235075" y="3802063"/>
              <a:ext cx="5943600" cy="7456487"/>
            </a:xfrm>
            <a:prstGeom prst="roundRect">
              <a:avLst/>
            </a:prstGeom>
            <a:noFill/>
            <a:ln w="19050">
              <a:solidFill>
                <a:schemeClr val="tx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pic>
        <p:nvPicPr>
          <p:cNvPr id="14343" name="Picture 33">
            <a:extLst>
              <a:ext uri="{FF2B5EF4-FFF2-40B4-BE49-F238E27FC236}">
                <a16:creationId xmlns:a16="http://schemas.microsoft.com/office/drawing/2014/main" id="{820CE704-1FF1-4541-93C7-E3ABF5E7B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4546601"/>
            <a:ext cx="5969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8">
            <a:extLst>
              <a:ext uri="{FF2B5EF4-FFF2-40B4-BE49-F238E27FC236}">
                <a16:creationId xmlns:a16="http://schemas.microsoft.com/office/drawing/2014/main" id="{96A9BD79-BFF9-0948-A103-87D69FE44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5740401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Box 57">
            <a:extLst>
              <a:ext uri="{FF2B5EF4-FFF2-40B4-BE49-F238E27FC236}">
                <a16:creationId xmlns:a16="http://schemas.microsoft.com/office/drawing/2014/main" id="{77A9738C-9D5F-294C-936C-C529082F1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0663" y="6889751"/>
            <a:ext cx="476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lv-LV" altLang="en-US" sz="5400" b="1" dirty="0">
                <a:solidFill>
                  <a:schemeClr val="tx2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?</a:t>
            </a:r>
            <a:endParaRPr lang="en-US" altLang="en-US" sz="5400" b="1" dirty="0">
              <a:solidFill>
                <a:schemeClr val="tx2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pic>
        <p:nvPicPr>
          <p:cNvPr id="14346" name="Picture 47">
            <a:extLst>
              <a:ext uri="{FF2B5EF4-FFF2-40B4-BE49-F238E27FC236}">
                <a16:creationId xmlns:a16="http://schemas.microsoft.com/office/drawing/2014/main" id="{511A4F4D-D90E-5944-8691-29628D7C8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5" y="11390313"/>
            <a:ext cx="15922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Box 50">
            <a:extLst>
              <a:ext uri="{FF2B5EF4-FFF2-40B4-BE49-F238E27FC236}">
                <a16:creationId xmlns:a16="http://schemas.microsoft.com/office/drawing/2014/main" id="{9572B430-51D0-A54D-AEC3-D7BCFB7DA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796925"/>
            <a:ext cx="92789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lv-LV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Jaeger</a:t>
            </a:r>
            <a:r>
              <a:rPr lang="en-US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altLang="en-US" sz="66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эксплуатации</a:t>
            </a:r>
            <a:endParaRPr lang="en-US" altLang="en-US" sz="6600" b="1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16A3122-40B2-463C-957E-311AA2FB3C76}"/>
              </a:ext>
            </a:extLst>
          </p:cNvPr>
          <p:cNvCxnSpPr>
            <a:cxnSpLocks/>
          </p:cNvCxnSpPr>
          <p:nvPr/>
        </p:nvCxnSpPr>
        <p:spPr bwMode="auto">
          <a:xfrm flipH="1">
            <a:off x="2362200" y="5989638"/>
            <a:ext cx="3154363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795D434-F965-4192-8832-65C5E50A7658}"/>
              </a:ext>
            </a:extLst>
          </p:cNvPr>
          <p:cNvCxnSpPr>
            <a:cxnSpLocks/>
          </p:cNvCxnSpPr>
          <p:nvPr/>
        </p:nvCxnSpPr>
        <p:spPr bwMode="auto">
          <a:xfrm flipH="1">
            <a:off x="2362200" y="4933951"/>
            <a:ext cx="3154363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34E8D41-4BB1-4706-81FF-B2529941439E}"/>
              </a:ext>
            </a:extLst>
          </p:cNvPr>
          <p:cNvCxnSpPr>
            <a:cxnSpLocks/>
          </p:cNvCxnSpPr>
          <p:nvPr/>
        </p:nvCxnSpPr>
        <p:spPr bwMode="auto">
          <a:xfrm>
            <a:off x="11837988" y="7281863"/>
            <a:ext cx="3217862" cy="33338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8FBA67C-61EF-456A-8313-D879B769AFE9}"/>
              </a:ext>
            </a:extLst>
          </p:cNvPr>
          <p:cNvCxnSpPr>
            <a:cxnSpLocks/>
          </p:cNvCxnSpPr>
          <p:nvPr/>
        </p:nvCxnSpPr>
        <p:spPr bwMode="auto">
          <a:xfrm>
            <a:off x="8818563" y="8632826"/>
            <a:ext cx="0" cy="544512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C544C-C177-41B6-BDDA-1F826318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899438" y="11871325"/>
            <a:ext cx="725487" cy="681038"/>
          </a:xfrm>
        </p:spPr>
        <p:txBody>
          <a:bodyPr/>
          <a:lstStyle/>
          <a:p>
            <a:pPr>
              <a:defRPr/>
            </a:pPr>
            <a:fld id="{D1304BEF-6713-F641-AB2A-D201EA264F0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5363" name="Рисунок 6">
            <a:extLst>
              <a:ext uri="{FF2B5EF4-FFF2-40B4-BE49-F238E27FC236}">
                <a16:creationId xmlns:a16="http://schemas.microsoft.com/office/drawing/2014/main" id="{1A65FFB0-2B67-3442-AC7C-25D977CBA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920" y="2397125"/>
            <a:ext cx="16005175" cy="909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50">
            <a:extLst>
              <a:ext uri="{FF2B5EF4-FFF2-40B4-BE49-F238E27FC236}">
                <a16:creationId xmlns:a16="http://schemas.microsoft.com/office/drawing/2014/main" id="{4CFFA51F-E6F9-C34A-982A-9BE926015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796925"/>
            <a:ext cx="92789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lv-LV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Jaeger</a:t>
            </a:r>
            <a:r>
              <a:rPr lang="en-US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altLang="en-US" sz="66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эксплуатации</a:t>
            </a:r>
            <a:endParaRPr lang="en-US" altLang="en-US" sz="6600" b="1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365" name="Picture 47">
            <a:extLst>
              <a:ext uri="{FF2B5EF4-FFF2-40B4-BE49-F238E27FC236}">
                <a16:creationId xmlns:a16="http://schemas.microsoft.com/office/drawing/2014/main" id="{7D5C86C8-FFAE-704E-8581-ABD1A0F1B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5" y="11390313"/>
            <a:ext cx="15922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C544C-C177-41B6-BDDA-1F826318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899438" y="11871325"/>
            <a:ext cx="725487" cy="681038"/>
          </a:xfrm>
        </p:spPr>
        <p:txBody>
          <a:bodyPr/>
          <a:lstStyle/>
          <a:p>
            <a:pPr>
              <a:defRPr/>
            </a:pPr>
            <a:fld id="{B19C5F71-977E-8046-B2DD-3C4E06F3BD56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6388" name="Rectangle 21">
            <a:extLst>
              <a:ext uri="{FF2B5EF4-FFF2-40B4-BE49-F238E27FC236}">
                <a16:creationId xmlns:a16="http://schemas.microsoft.com/office/drawing/2014/main" id="{D9CB1388-B241-2D41-853F-5BD1376BC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75" y="2238375"/>
            <a:ext cx="6972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lv-LV" altLang="en-US" sz="40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Logs</a:t>
            </a:r>
            <a:endParaRPr lang="en-US" altLang="en-US" sz="4000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16389" name="Рисунок 1">
            <a:extLst>
              <a:ext uri="{FF2B5EF4-FFF2-40B4-BE49-F238E27FC236}">
                <a16:creationId xmlns:a16="http://schemas.microsoft.com/office/drawing/2014/main" id="{B4A8605A-4E8B-7B40-B379-038DB69F7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7" y="4943475"/>
            <a:ext cx="6640513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7">
            <a:extLst>
              <a:ext uri="{FF2B5EF4-FFF2-40B4-BE49-F238E27FC236}">
                <a16:creationId xmlns:a16="http://schemas.microsoft.com/office/drawing/2014/main" id="{A8B01C98-EE4D-8243-974A-5F8644A20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5" y="11390313"/>
            <a:ext cx="15922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50">
            <a:extLst>
              <a:ext uri="{FF2B5EF4-FFF2-40B4-BE49-F238E27FC236}">
                <a16:creationId xmlns:a16="http://schemas.microsoft.com/office/drawing/2014/main" id="{09855C67-22CC-3B45-8E04-DE275CE08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796925"/>
            <a:ext cx="97186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lv-LV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Jaeger</a:t>
            </a:r>
            <a:r>
              <a:rPr lang="en-US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altLang="en-US" sz="66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эксплуатации</a:t>
            </a:r>
            <a:endParaRPr lang="en-US" altLang="en-US" sz="6600" b="1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2423EE-3BD2-6A4D-B676-198AB4692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461" y="3780862"/>
            <a:ext cx="6282864" cy="62828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C544C-C177-41B6-BDDA-1F826318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899438" y="11871325"/>
            <a:ext cx="725487" cy="681038"/>
          </a:xfrm>
        </p:spPr>
        <p:txBody>
          <a:bodyPr/>
          <a:lstStyle/>
          <a:p>
            <a:pPr>
              <a:defRPr/>
            </a:pPr>
            <a:fld id="{5964807B-5573-E246-A94F-A772A9F3873A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7411" name="Рисунок 3">
            <a:extLst>
              <a:ext uri="{FF2B5EF4-FFF2-40B4-BE49-F238E27FC236}">
                <a16:creationId xmlns:a16="http://schemas.microsoft.com/office/drawing/2014/main" id="{319133B3-2AD2-B04E-8897-5A54912F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2444750"/>
            <a:ext cx="17705388" cy="880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50">
            <a:extLst>
              <a:ext uri="{FF2B5EF4-FFF2-40B4-BE49-F238E27FC236}">
                <a16:creationId xmlns:a16="http://schemas.microsoft.com/office/drawing/2014/main" id="{B5F7DD9B-1101-4849-AE08-1E697DD46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796925"/>
            <a:ext cx="96774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lv-LV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Jaeger</a:t>
            </a:r>
            <a:r>
              <a:rPr lang="en-US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altLang="en-US" sz="66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эксплуатации</a:t>
            </a:r>
          </a:p>
          <a:p>
            <a:pPr eaLnBrk="1" hangingPunct="1">
              <a:lnSpc>
                <a:spcPct val="150000"/>
              </a:lnSpc>
            </a:pPr>
            <a:endParaRPr lang="en-US" altLang="en-US" sz="6600" b="1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7413" name="Picture 47">
            <a:extLst>
              <a:ext uri="{FF2B5EF4-FFF2-40B4-BE49-F238E27FC236}">
                <a16:creationId xmlns:a16="http://schemas.microsoft.com/office/drawing/2014/main" id="{0B6E1B9B-D606-5C40-9D8C-9590A00F9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5" y="11390313"/>
            <a:ext cx="15922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>
            <a:extLst>
              <a:ext uri="{FF2B5EF4-FFF2-40B4-BE49-F238E27FC236}">
                <a16:creationId xmlns:a16="http://schemas.microsoft.com/office/drawing/2014/main" id="{95A8FF2B-2E19-C045-A5B9-F76169733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2444750"/>
            <a:ext cx="17705388" cy="880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C544C-C177-41B6-BDDA-1F826318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899438" y="11871325"/>
            <a:ext cx="725487" cy="681038"/>
          </a:xfrm>
        </p:spPr>
        <p:txBody>
          <a:bodyPr/>
          <a:lstStyle/>
          <a:p>
            <a:pPr>
              <a:defRPr/>
            </a:pPr>
            <a:fld id="{9C6FF6C7-20F6-764D-817D-EC6C06814493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8436" name="TextBox 50">
            <a:extLst>
              <a:ext uri="{FF2B5EF4-FFF2-40B4-BE49-F238E27FC236}">
                <a16:creationId xmlns:a16="http://schemas.microsoft.com/office/drawing/2014/main" id="{3FF09637-D63A-4343-8B51-E77594F78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796925"/>
            <a:ext cx="92789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lv-LV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Jaeger</a:t>
            </a:r>
            <a:r>
              <a:rPr lang="en-US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altLang="en-US" sz="66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эксплуатации</a:t>
            </a:r>
            <a:endParaRPr lang="en-US" altLang="en-US" sz="6600" b="1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8437" name="Picture 21">
            <a:extLst>
              <a:ext uri="{FF2B5EF4-FFF2-40B4-BE49-F238E27FC236}">
                <a16:creationId xmlns:a16="http://schemas.microsoft.com/office/drawing/2014/main" id="{FA8D8AA0-FB53-D947-A0D9-6E305D9A4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3450" y="-5445125"/>
            <a:ext cx="22960013" cy="226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C19FB0-96E0-4A24-A6C4-9E444CC0C836}"/>
              </a:ext>
            </a:extLst>
          </p:cNvPr>
          <p:cNvCxnSpPr/>
          <p:nvPr/>
        </p:nvCxnSpPr>
        <p:spPr>
          <a:xfrm>
            <a:off x="960438" y="6400800"/>
            <a:ext cx="43211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1D293D-CE99-4E63-BC0B-C5D5A9167F49}"/>
              </a:ext>
            </a:extLst>
          </p:cNvPr>
          <p:cNvCxnSpPr>
            <a:cxnSpLocks/>
          </p:cNvCxnSpPr>
          <p:nvPr/>
        </p:nvCxnSpPr>
        <p:spPr>
          <a:xfrm>
            <a:off x="5803900" y="7580313"/>
            <a:ext cx="17383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0" name="Picture 47">
            <a:extLst>
              <a:ext uri="{FF2B5EF4-FFF2-40B4-BE49-F238E27FC236}">
                <a16:creationId xmlns:a16="http://schemas.microsoft.com/office/drawing/2014/main" id="{3BE9FA35-2E93-714B-B3AC-3CC5FC40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5" y="11390313"/>
            <a:ext cx="15922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>
            <a:extLst>
              <a:ext uri="{FF2B5EF4-FFF2-40B4-BE49-F238E27FC236}">
                <a16:creationId xmlns:a16="http://schemas.microsoft.com/office/drawing/2014/main" id="{6DDB8D73-F641-E742-8AAA-80E2CD24A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2762250"/>
            <a:ext cx="20516850" cy="82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C544C-C177-41B6-BDDA-1F826318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899438" y="11871325"/>
            <a:ext cx="725487" cy="681038"/>
          </a:xfrm>
        </p:spPr>
        <p:txBody>
          <a:bodyPr/>
          <a:lstStyle/>
          <a:p>
            <a:pPr>
              <a:defRPr/>
            </a:pPr>
            <a:fld id="{803B0314-2834-B34A-BA2F-30D83F8E2764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9460" name="TextBox 50">
            <a:extLst>
              <a:ext uri="{FF2B5EF4-FFF2-40B4-BE49-F238E27FC236}">
                <a16:creationId xmlns:a16="http://schemas.microsoft.com/office/drawing/2014/main" id="{2AE17F5C-F60C-F543-9418-37F424125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796925"/>
            <a:ext cx="92789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lv-LV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Jaeger</a:t>
            </a:r>
            <a:r>
              <a:rPr lang="en-US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altLang="en-US" sz="66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эксплуатации</a:t>
            </a:r>
            <a:endParaRPr lang="en-US" altLang="en-US" sz="6600" b="1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9461" name="Picture 47">
            <a:extLst>
              <a:ext uri="{FF2B5EF4-FFF2-40B4-BE49-F238E27FC236}">
                <a16:creationId xmlns:a16="http://schemas.microsoft.com/office/drawing/2014/main" id="{8613BE97-F1A1-5A4C-BA91-8C10792B4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5" y="11390313"/>
            <a:ext cx="15922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>
            <a:extLst>
              <a:ext uri="{FF2B5EF4-FFF2-40B4-BE49-F238E27FC236}">
                <a16:creationId xmlns:a16="http://schemas.microsoft.com/office/drawing/2014/main" id="{57DBCC38-7BBE-8842-85EB-86434F7E9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2762250"/>
            <a:ext cx="20516850" cy="82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E7FAB3-0B63-4CAB-A6B9-F73BB6BC6B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</a:t>
            </a:r>
            <a:r>
              <a:rPr lang="lv-LV" dirty="0" err="1"/>
              <a:t>ecommpay</a:t>
            </a:r>
            <a:r>
              <a:rPr lang="en-US" dirty="0"/>
              <a:t>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C544C-C177-41B6-BDDA-1F826318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899438" y="11871325"/>
            <a:ext cx="725487" cy="681038"/>
          </a:xfrm>
        </p:spPr>
        <p:txBody>
          <a:bodyPr/>
          <a:lstStyle/>
          <a:p>
            <a:pPr>
              <a:defRPr/>
            </a:pPr>
            <a:fld id="{A6F06388-5EEC-3B46-9A25-2BCAD1B5B21D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0485" name="Picture 47">
            <a:extLst>
              <a:ext uri="{FF2B5EF4-FFF2-40B4-BE49-F238E27FC236}">
                <a16:creationId xmlns:a16="http://schemas.microsoft.com/office/drawing/2014/main" id="{C136A341-831C-1842-BB51-D9437AEF6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11017250"/>
            <a:ext cx="18859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>
            <a:extLst>
              <a:ext uri="{FF2B5EF4-FFF2-40B4-BE49-F238E27FC236}">
                <a16:creationId xmlns:a16="http://schemas.microsoft.com/office/drawing/2014/main" id="{0CD26115-5E34-5C4F-B9EB-BA2EDA359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412750"/>
            <a:ext cx="15681325" cy="154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EB369D9-11F2-4251-BD0D-C87C4C34A89E}"/>
              </a:ext>
            </a:extLst>
          </p:cNvPr>
          <p:cNvCxnSpPr>
            <a:cxnSpLocks/>
          </p:cNvCxnSpPr>
          <p:nvPr/>
        </p:nvCxnSpPr>
        <p:spPr>
          <a:xfrm>
            <a:off x="1547813" y="6365875"/>
            <a:ext cx="17351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TextBox 50">
            <a:extLst>
              <a:ext uri="{FF2B5EF4-FFF2-40B4-BE49-F238E27FC236}">
                <a16:creationId xmlns:a16="http://schemas.microsoft.com/office/drawing/2014/main" id="{9BD83CAA-9BD4-3D40-B17A-02B18D587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796925"/>
            <a:ext cx="92789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lv-LV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Jaeger</a:t>
            </a:r>
            <a:r>
              <a:rPr lang="en-US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altLang="en-US" sz="66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эксплуатации</a:t>
            </a:r>
            <a:endParaRPr lang="en-US" altLang="en-US" sz="6600" b="1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C544C-C177-41B6-BDDA-1F826318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899438" y="11871325"/>
            <a:ext cx="725487" cy="681038"/>
          </a:xfrm>
        </p:spPr>
        <p:txBody>
          <a:bodyPr/>
          <a:lstStyle/>
          <a:p>
            <a:pPr>
              <a:defRPr/>
            </a:pPr>
            <a:fld id="{B77C4F1D-73C4-1343-A388-9E5134F40AC5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1508" name="Rectangle 21">
            <a:extLst>
              <a:ext uri="{FF2B5EF4-FFF2-40B4-BE49-F238E27FC236}">
                <a16:creationId xmlns:a16="http://schemas.microsoft.com/office/drawing/2014/main" id="{37702984-2538-CA43-98E9-D7A422A79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75" y="2176463"/>
            <a:ext cx="6972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lv-LV" altLang="en-US" sz="40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Jaeger client PHP extension</a:t>
            </a:r>
            <a:endParaRPr lang="en-US" altLang="en-US" sz="400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grpSp>
        <p:nvGrpSpPr>
          <p:cNvPr id="21509" name="Group 5">
            <a:extLst>
              <a:ext uri="{FF2B5EF4-FFF2-40B4-BE49-F238E27FC236}">
                <a16:creationId xmlns:a16="http://schemas.microsoft.com/office/drawing/2014/main" id="{EBEA7F11-0EFD-1049-A533-020F011CFFB1}"/>
              </a:ext>
            </a:extLst>
          </p:cNvPr>
          <p:cNvGrpSpPr>
            <a:grpSpLocks/>
          </p:cNvGrpSpPr>
          <p:nvPr/>
        </p:nvGrpSpPr>
        <p:grpSpPr bwMode="auto">
          <a:xfrm>
            <a:off x="1349375" y="3760788"/>
            <a:ext cx="14454188" cy="7456487"/>
            <a:chOff x="4211919" y="3637756"/>
            <a:chExt cx="14454409" cy="7456487"/>
          </a:xfrm>
        </p:grpSpPr>
        <p:pic>
          <p:nvPicPr>
            <p:cNvPr id="21516" name="Picture 39">
              <a:extLst>
                <a:ext uri="{FF2B5EF4-FFF2-40B4-BE49-F238E27FC236}">
                  <a16:creationId xmlns:a16="http://schemas.microsoft.com/office/drawing/2014/main" id="{CE3201BC-2B34-C34A-91BF-A75BAD7BA0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69880" y="6984055"/>
              <a:ext cx="596448" cy="596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7" name="Group 37">
              <a:extLst>
                <a:ext uri="{FF2B5EF4-FFF2-40B4-BE49-F238E27FC236}">
                  <a16:creationId xmlns:a16="http://schemas.microsoft.com/office/drawing/2014/main" id="{A76BAA23-AC77-EE40-94CC-5EB6F8A95A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7299" y="3637756"/>
              <a:ext cx="6194520" cy="7456487"/>
              <a:chOff x="1235424" y="3802063"/>
              <a:chExt cx="6194520" cy="7456487"/>
            </a:xfrm>
          </p:grpSpPr>
          <p:sp>
            <p:nvSpPr>
              <p:cNvPr id="39" name="Rounded Rectangle 22">
                <a:extLst>
                  <a:ext uri="{FF2B5EF4-FFF2-40B4-BE49-F238E27FC236}">
                    <a16:creationId xmlns:a16="http://schemas.microsoft.com/office/drawing/2014/main" id="{ACDD82B4-E58A-4CFC-9645-85CF0EA56C75}"/>
                  </a:ext>
                </a:extLst>
              </p:cNvPr>
              <p:cNvSpPr/>
              <p:nvPr/>
            </p:nvSpPr>
            <p:spPr>
              <a:xfrm>
                <a:off x="1432277" y="7069138"/>
                <a:ext cx="5562685" cy="722312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76590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476"/>
              </a:p>
            </p:txBody>
          </p:sp>
          <p:sp>
            <p:nvSpPr>
              <p:cNvPr id="40" name="Rounded Rectangle 23">
                <a:extLst>
                  <a:ext uri="{FF2B5EF4-FFF2-40B4-BE49-F238E27FC236}">
                    <a16:creationId xmlns:a16="http://schemas.microsoft.com/office/drawing/2014/main" id="{5A13F775-43B9-4651-98B3-E916D6CE2741}"/>
                  </a:ext>
                </a:extLst>
              </p:cNvPr>
              <p:cNvSpPr/>
              <p:nvPr/>
            </p:nvSpPr>
            <p:spPr>
              <a:xfrm>
                <a:off x="1498953" y="9513888"/>
                <a:ext cx="5496009" cy="115887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76590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476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DC7559E-923C-4B85-B734-CDA94555DD31}"/>
                  </a:ext>
                </a:extLst>
              </p:cNvPr>
              <p:cNvSpPr txBox="1"/>
              <p:nvPr/>
            </p:nvSpPr>
            <p:spPr>
              <a:xfrm>
                <a:off x="3625325" y="7184800"/>
                <a:ext cx="1417659" cy="4762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176590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lv-LV" sz="2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Client</a:t>
                </a:r>
                <a:endPara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93C0E1B-8710-4D52-A30B-F9DD47B0684A}"/>
                  </a:ext>
                </a:extLst>
              </p:cNvPr>
              <p:cNvSpPr txBox="1"/>
              <p:nvPr/>
            </p:nvSpPr>
            <p:spPr>
              <a:xfrm>
                <a:off x="3772288" y="9812338"/>
                <a:ext cx="1443059" cy="461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176590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lv-LV" sz="2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Agent</a:t>
                </a:r>
                <a:endPara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47" name="Rounded Rectangle 26">
                <a:extLst>
                  <a:ext uri="{FF2B5EF4-FFF2-40B4-BE49-F238E27FC236}">
                    <a16:creationId xmlns:a16="http://schemas.microsoft.com/office/drawing/2014/main" id="{76766289-1A51-4280-87AD-5EBB2B27871D}"/>
                  </a:ext>
                </a:extLst>
              </p:cNvPr>
              <p:cNvSpPr/>
              <p:nvPr/>
            </p:nvSpPr>
            <p:spPr>
              <a:xfrm>
                <a:off x="1432277" y="5713413"/>
                <a:ext cx="5575386" cy="100965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76590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476"/>
              </a:p>
            </p:txBody>
          </p:sp>
          <p:sp>
            <p:nvSpPr>
              <p:cNvPr id="48" name="Rounded Rectangle 27">
                <a:extLst>
                  <a:ext uri="{FF2B5EF4-FFF2-40B4-BE49-F238E27FC236}">
                    <a16:creationId xmlns:a16="http://schemas.microsoft.com/office/drawing/2014/main" id="{C6BBD4F6-37FB-4134-88ED-FA9E2FC17FFE}"/>
                  </a:ext>
                </a:extLst>
              </p:cNvPr>
              <p:cNvSpPr/>
              <p:nvPr/>
            </p:nvSpPr>
            <p:spPr>
              <a:xfrm>
                <a:off x="1432277" y="4743450"/>
                <a:ext cx="5575386" cy="723900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76590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476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34EF1D3-8559-42C5-989D-2336862DE78C}"/>
                  </a:ext>
                </a:extLst>
              </p:cNvPr>
              <p:cNvSpPr txBox="1"/>
              <p:nvPr/>
            </p:nvSpPr>
            <p:spPr>
              <a:xfrm>
                <a:off x="1659293" y="5946775"/>
                <a:ext cx="5508709" cy="4619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176590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lv-LV" sz="2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Client</a:t>
                </a:r>
                <a:r>
                  <a:rPr lang="lv-LV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</a:t>
                </a:r>
                <a:r>
                  <a:rPr lang="lv-LV" sz="2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wrapper</a:t>
                </a:r>
                <a:r>
                  <a:rPr lang="lv-LV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(</a:t>
                </a:r>
                <a:r>
                  <a:rPr lang="lv-LV" sz="2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Open</a:t>
                </a:r>
                <a:r>
                  <a:rPr lang="lv-LV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</a:t>
                </a:r>
                <a:r>
                  <a:rPr lang="lv-LV" sz="2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tracing</a:t>
                </a:r>
                <a:r>
                  <a:rPr lang="lv-LV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API)</a:t>
                </a:r>
                <a:endPara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D21F396-2846-4189-A6B4-AF689FF9838A}"/>
                  </a:ext>
                </a:extLst>
              </p:cNvPr>
              <p:cNvSpPr txBox="1"/>
              <p:nvPr/>
            </p:nvSpPr>
            <p:spPr>
              <a:xfrm>
                <a:off x="2519731" y="4873625"/>
                <a:ext cx="4487932" cy="4619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176590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lv-LV" sz="2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Instrumented</a:t>
                </a:r>
                <a:r>
                  <a:rPr lang="lv-LV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</a:t>
                </a:r>
                <a:r>
                  <a:rPr lang="lv-LV" sz="2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Aplication</a:t>
                </a:r>
                <a:endPara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408E454-C0DC-472D-B40B-A0BAD585D6A1}"/>
                  </a:ext>
                </a:extLst>
              </p:cNvPr>
              <p:cNvSpPr txBox="1"/>
              <p:nvPr/>
            </p:nvSpPr>
            <p:spPr>
              <a:xfrm>
                <a:off x="1854558" y="8172450"/>
                <a:ext cx="5575386" cy="4603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176590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lv-LV" sz="2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Trace</a:t>
                </a:r>
                <a:r>
                  <a:rPr lang="lv-LV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</a:t>
                </a:r>
                <a:r>
                  <a:rPr lang="lv-LV" sz="2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reporting</a:t>
                </a:r>
                <a:r>
                  <a:rPr lang="lv-LV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</a:t>
                </a:r>
                <a:r>
                  <a:rPr lang="lv-LV" sz="2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Thrift</a:t>
                </a:r>
                <a:r>
                  <a:rPr lang="lv-LV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</a:t>
                </a:r>
                <a:r>
                  <a:rPr lang="lv-LV" sz="2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over</a:t>
                </a:r>
                <a:r>
                  <a:rPr lang="lv-LV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UDP</a:t>
                </a:r>
                <a:endPara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F2C5180-6B94-4AC6-A7FC-0EE8C6264BC6}"/>
                  </a:ext>
                </a:extLst>
              </p:cNvPr>
              <p:cNvSpPr txBox="1"/>
              <p:nvPr/>
            </p:nvSpPr>
            <p:spPr>
              <a:xfrm>
                <a:off x="3877065" y="4010025"/>
                <a:ext cx="1312882" cy="4619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176590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lv-LV" sz="2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Node</a:t>
                </a:r>
                <a:endPara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BE307B48-C25B-4F26-B840-D6E09617F0A4}"/>
                  </a:ext>
                </a:extLst>
              </p:cNvPr>
              <p:cNvSpPr/>
              <p:nvPr/>
            </p:nvSpPr>
            <p:spPr>
              <a:xfrm>
                <a:off x="1235424" y="3802063"/>
                <a:ext cx="5943691" cy="7456487"/>
              </a:xfrm>
              <a:prstGeom prst="roundRect">
                <a:avLst/>
              </a:prstGeom>
              <a:noFill/>
              <a:ln w="19050">
                <a:solidFill>
                  <a:schemeClr val="tx2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pic>
          <p:nvPicPr>
            <p:cNvPr id="21518" name="Picture 33">
              <a:extLst>
                <a:ext uri="{FF2B5EF4-FFF2-40B4-BE49-F238E27FC236}">
                  <a16:creationId xmlns:a16="http://schemas.microsoft.com/office/drawing/2014/main" id="{96BE2401-E25D-6E40-9068-BC7122209E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19" y="4603976"/>
              <a:ext cx="596448" cy="596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38">
              <a:extLst>
                <a:ext uri="{FF2B5EF4-FFF2-40B4-BE49-F238E27FC236}">
                  <a16:creationId xmlns:a16="http://schemas.microsoft.com/office/drawing/2014/main" id="{8BA64DEE-7349-D245-B1B7-87B679D07D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226" y="5799078"/>
              <a:ext cx="596448" cy="596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0" name="TextBox 50">
            <a:extLst>
              <a:ext uri="{FF2B5EF4-FFF2-40B4-BE49-F238E27FC236}">
                <a16:creationId xmlns:a16="http://schemas.microsoft.com/office/drawing/2014/main" id="{75BEB454-E46A-A548-B5CB-65C38427F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796925"/>
            <a:ext cx="92789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lv-LV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Jaeger</a:t>
            </a:r>
            <a:r>
              <a:rPr lang="en-US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altLang="en-US" sz="66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эксплуатации</a:t>
            </a:r>
            <a:endParaRPr lang="en-US" altLang="en-US" sz="6600" b="1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1511" name="Picture 47">
            <a:extLst>
              <a:ext uri="{FF2B5EF4-FFF2-40B4-BE49-F238E27FC236}">
                <a16:creationId xmlns:a16="http://schemas.microsoft.com/office/drawing/2014/main" id="{E5AE8FE7-CE2B-574E-B549-1073A7F93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5" y="11390313"/>
            <a:ext cx="15922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A86B3F1-9C35-4721-90E2-F5FEDBBDF468}"/>
              </a:ext>
            </a:extLst>
          </p:cNvPr>
          <p:cNvCxnSpPr>
            <a:cxnSpLocks/>
          </p:cNvCxnSpPr>
          <p:nvPr/>
        </p:nvCxnSpPr>
        <p:spPr bwMode="auto">
          <a:xfrm flipH="1">
            <a:off x="2366963" y="6219825"/>
            <a:ext cx="3154362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B23A8B6-43F6-4888-AE54-BD0A20049DF3}"/>
              </a:ext>
            </a:extLst>
          </p:cNvPr>
          <p:cNvCxnSpPr>
            <a:cxnSpLocks/>
          </p:cNvCxnSpPr>
          <p:nvPr/>
        </p:nvCxnSpPr>
        <p:spPr bwMode="auto">
          <a:xfrm flipH="1">
            <a:off x="2366963" y="5187950"/>
            <a:ext cx="3154362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555E751-0BE3-4F2B-A1DF-F08215DBD31B}"/>
              </a:ext>
            </a:extLst>
          </p:cNvPr>
          <p:cNvCxnSpPr>
            <a:cxnSpLocks/>
          </p:cNvCxnSpPr>
          <p:nvPr/>
        </p:nvCxnSpPr>
        <p:spPr bwMode="auto">
          <a:xfrm>
            <a:off x="11842750" y="7389813"/>
            <a:ext cx="3217863" cy="3175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509D237-880D-4AC7-B8B4-F607F88D7FCC}"/>
              </a:ext>
            </a:extLst>
          </p:cNvPr>
          <p:cNvCxnSpPr>
            <a:cxnSpLocks/>
          </p:cNvCxnSpPr>
          <p:nvPr/>
        </p:nvCxnSpPr>
        <p:spPr bwMode="auto">
          <a:xfrm>
            <a:off x="8766175" y="8886825"/>
            <a:ext cx="0" cy="40640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7">
            <a:extLst>
              <a:ext uri="{FF2B5EF4-FFF2-40B4-BE49-F238E27FC236}">
                <a16:creationId xmlns:a16="http://schemas.microsoft.com/office/drawing/2014/main" id="{B8C92943-B564-8E46-B5A6-976312E68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7" y="-2896961"/>
            <a:ext cx="21142325" cy="3563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C544C-C177-41B6-BDDA-1F826318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899438" y="11871325"/>
            <a:ext cx="725487" cy="681038"/>
          </a:xfrm>
        </p:spPr>
        <p:txBody>
          <a:bodyPr/>
          <a:lstStyle/>
          <a:p>
            <a:pPr>
              <a:defRPr/>
            </a:pPr>
            <a:fld id="{DE5F2DA7-FAD1-CF4E-9160-6B537C1898BA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4099" name="Picture 47">
            <a:extLst>
              <a:ext uri="{FF2B5EF4-FFF2-40B4-BE49-F238E27FC236}">
                <a16:creationId xmlns:a16="http://schemas.microsoft.com/office/drawing/2014/main" id="{7DD973EA-2D6D-5049-8B43-4CAD2A16E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5" y="11390313"/>
            <a:ext cx="15922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4">
            <a:extLst>
              <a:ext uri="{FF2B5EF4-FFF2-40B4-BE49-F238E27FC236}">
                <a16:creationId xmlns:a16="http://schemas.microsoft.com/office/drawing/2014/main" id="{B9BFB3FB-4CBF-A74C-84E2-4F86A0872AED}"/>
              </a:ext>
            </a:extLst>
          </p:cNvPr>
          <p:cNvGrpSpPr>
            <a:grpSpLocks/>
          </p:cNvGrpSpPr>
          <p:nvPr/>
        </p:nvGrpSpPr>
        <p:grpSpPr bwMode="auto">
          <a:xfrm>
            <a:off x="1349375" y="777875"/>
            <a:ext cx="14163675" cy="1446213"/>
            <a:chOff x="4737192" y="808318"/>
            <a:chExt cx="14163172" cy="1446486"/>
          </a:xfrm>
        </p:grpSpPr>
        <p:sp>
          <p:nvSpPr>
            <p:cNvPr id="4115" name="TextBox 117">
              <a:extLst>
                <a:ext uri="{FF2B5EF4-FFF2-40B4-BE49-F238E27FC236}">
                  <a16:creationId xmlns:a16="http://schemas.microsoft.com/office/drawing/2014/main" id="{19553A0D-DE6B-7646-B616-642D8578A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7192" y="808318"/>
              <a:ext cx="4921540" cy="1446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lv-LV" altLang="en-US" sz="6600" b="1" dirty="0">
                  <a:solidFill>
                    <a:srgbClr val="FAFCF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ECOMMPAY</a:t>
              </a:r>
              <a:endParaRPr lang="ru-RU" altLang="en-US" sz="6600" b="1" dirty="0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116" name="Rectangle 52">
              <a:extLst>
                <a:ext uri="{FF2B5EF4-FFF2-40B4-BE49-F238E27FC236}">
                  <a16:creationId xmlns:a16="http://schemas.microsoft.com/office/drawing/2014/main" id="{4549B727-5A63-3241-A38D-E141929BB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8732" y="1144908"/>
              <a:ext cx="9241632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en-US" sz="6600" b="1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 стартапа до лидера</a:t>
              </a:r>
              <a:endParaRPr lang="en-US" altLang="en-US" sz="66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101" name="TextBox 1">
            <a:extLst>
              <a:ext uri="{FF2B5EF4-FFF2-40B4-BE49-F238E27FC236}">
                <a16:creationId xmlns:a16="http://schemas.microsoft.com/office/drawing/2014/main" id="{6FCF9A35-19AC-644F-B3CE-D8A40A50F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2605088"/>
            <a:ext cx="105108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en-US" sz="3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Уникальные платежные инструменты и технологии управления рисками </a:t>
            </a:r>
          </a:p>
          <a:p>
            <a:endParaRPr lang="ru-RU" altLang="en-US" sz="36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4102" name="Group 3">
            <a:extLst>
              <a:ext uri="{FF2B5EF4-FFF2-40B4-BE49-F238E27FC236}">
                <a16:creationId xmlns:a16="http://schemas.microsoft.com/office/drawing/2014/main" id="{278B4728-4286-3D4E-BD41-638A46F22A64}"/>
              </a:ext>
            </a:extLst>
          </p:cNvPr>
          <p:cNvGrpSpPr>
            <a:grpSpLocks/>
          </p:cNvGrpSpPr>
          <p:nvPr/>
        </p:nvGrpSpPr>
        <p:grpSpPr bwMode="auto">
          <a:xfrm>
            <a:off x="3206347" y="6335713"/>
            <a:ext cx="19093797" cy="2355850"/>
            <a:chOff x="3691952" y="5431137"/>
            <a:chExt cx="19094905" cy="235647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335C35E-DF15-4A96-9356-6F710BA7C2FE}"/>
                </a:ext>
              </a:extLst>
            </p:cNvPr>
            <p:cNvSpPr/>
            <p:nvPr/>
          </p:nvSpPr>
          <p:spPr>
            <a:xfrm>
              <a:off x="3691952" y="5547055"/>
              <a:ext cx="2241680" cy="2240558"/>
            </a:xfrm>
            <a:prstGeom prst="ellipse">
              <a:avLst/>
            </a:prstGeom>
            <a:solidFill>
              <a:srgbClr val="0F85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C056A6D-2F2A-47E2-B468-94EB7E31EAD2}"/>
                </a:ext>
              </a:extLst>
            </p:cNvPr>
            <p:cNvSpPr/>
            <p:nvPr/>
          </p:nvSpPr>
          <p:spPr>
            <a:xfrm>
              <a:off x="9372200" y="5431137"/>
              <a:ext cx="2240093" cy="2240557"/>
            </a:xfrm>
            <a:prstGeom prst="ellipse">
              <a:avLst/>
            </a:prstGeom>
            <a:solidFill>
              <a:srgbClr val="00A8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CFFF992-7E51-49D3-9713-AF4D84356265}"/>
                </a:ext>
              </a:extLst>
            </p:cNvPr>
            <p:cNvSpPr/>
            <p:nvPr/>
          </p:nvSpPr>
          <p:spPr>
            <a:xfrm>
              <a:off x="14949686" y="5547055"/>
              <a:ext cx="2240093" cy="2240558"/>
            </a:xfrm>
            <a:prstGeom prst="ellipse">
              <a:avLst/>
            </a:prstGeom>
            <a:solidFill>
              <a:srgbClr val="5A6C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109" name="Rectangle 71">
              <a:extLst>
                <a:ext uri="{FF2B5EF4-FFF2-40B4-BE49-F238E27FC236}">
                  <a16:creationId xmlns:a16="http://schemas.microsoft.com/office/drawing/2014/main" id="{102D0F87-90DF-B147-921A-70199373A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9017" y="6746838"/>
              <a:ext cx="5182871" cy="90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altLang="en-US" sz="2400" b="1" dirty="0">
                  <a:latin typeface="Roboto Light" panose="02000000000000000000" pitchFamily="2" charset="0"/>
                  <a:ea typeface="Roboto Light" panose="02000000000000000000" pitchFamily="2" charset="0"/>
                  <a:cs typeface="Open Sans" pitchFamily="34" charset="0"/>
                </a:rPr>
                <a:t>Глобальных </a:t>
              </a:r>
              <a:endParaRPr lang="lv-LV" alt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Open Sans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ru-RU" altLang="en-US" sz="2400" b="1" dirty="0">
                  <a:latin typeface="Roboto Light" panose="02000000000000000000" pitchFamily="2" charset="0"/>
                  <a:ea typeface="Roboto Light" panose="02000000000000000000" pitchFamily="2" charset="0"/>
                  <a:cs typeface="Open Sans" pitchFamily="34" charset="0"/>
                </a:rPr>
                <a:t>офисов</a:t>
              </a:r>
              <a:endParaRPr lang="lv-LV" alt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Open Sans" pitchFamily="34" charset="0"/>
              </a:endParaRPr>
            </a:p>
          </p:txBody>
        </p:sp>
        <p:sp>
          <p:nvSpPr>
            <p:cNvPr id="4110" name="Rectangle 81">
              <a:extLst>
                <a:ext uri="{FF2B5EF4-FFF2-40B4-BE49-F238E27FC236}">
                  <a16:creationId xmlns:a16="http://schemas.microsoft.com/office/drawing/2014/main" id="{ACF006B7-94BB-F44B-93CB-DB201BF40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3359" y="6693169"/>
              <a:ext cx="5182871" cy="90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altLang="en-US" sz="2400" b="1" dirty="0">
                  <a:latin typeface="Roboto Light" panose="02000000000000000000" pitchFamily="2" charset="0"/>
                  <a:ea typeface="Roboto Light" panose="02000000000000000000" pitchFamily="2" charset="0"/>
                  <a:cs typeface="Open Sans" pitchFamily="34" charset="0"/>
                </a:rPr>
                <a:t>Членов</a:t>
              </a:r>
              <a:endParaRPr lang="lv-LV" alt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Open Sans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ru-RU" altLang="en-US" sz="2400" b="1" dirty="0">
                  <a:latin typeface="Roboto Light" panose="02000000000000000000" pitchFamily="2" charset="0"/>
                  <a:ea typeface="Roboto Light" panose="02000000000000000000" pitchFamily="2" charset="0"/>
                  <a:cs typeface="Open Sans" pitchFamily="34" charset="0"/>
                </a:rPr>
                <a:t>команды</a:t>
              </a:r>
              <a:endParaRPr lang="lv-LV" alt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Open Sans" pitchFamily="34" charset="0"/>
              </a:endParaRPr>
            </a:p>
          </p:txBody>
        </p:sp>
        <p:sp>
          <p:nvSpPr>
            <p:cNvPr id="4111" name="Rectangle 82">
              <a:extLst>
                <a:ext uri="{FF2B5EF4-FFF2-40B4-BE49-F238E27FC236}">
                  <a16:creationId xmlns:a16="http://schemas.microsoft.com/office/drawing/2014/main" id="{8E92A7F6-F660-2146-A09D-B3E9DE7B3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3986" y="6801310"/>
              <a:ext cx="5182871" cy="90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lv-LV" altLang="en-US" sz="2400" b="1" dirty="0">
                  <a:latin typeface="Roboto Light" panose="02000000000000000000" pitchFamily="2" charset="0"/>
                  <a:ea typeface="Roboto Light" panose="02000000000000000000" pitchFamily="2" charset="0"/>
                  <a:cs typeface="Open Sans" pitchFamily="34" charset="0"/>
                </a:rPr>
                <a:t>IT</a:t>
              </a:r>
              <a:r>
                <a:rPr lang="ru-RU" altLang="en-US" sz="2400" b="1" dirty="0">
                  <a:latin typeface="Roboto Light" panose="02000000000000000000" pitchFamily="2" charset="0"/>
                  <a:ea typeface="Roboto Light" panose="02000000000000000000" pitchFamily="2" charset="0"/>
                  <a:cs typeface="Open Sans" pitchFamily="34" charset="0"/>
                </a:rPr>
                <a:t> </a:t>
              </a:r>
              <a:endParaRPr lang="lv-LV" alt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Open Sans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ru-RU" altLang="en-US" sz="2400" b="1" dirty="0">
                  <a:latin typeface="Roboto Light" panose="02000000000000000000" pitchFamily="2" charset="0"/>
                  <a:ea typeface="Roboto Light" panose="02000000000000000000" pitchFamily="2" charset="0"/>
                  <a:cs typeface="Open Sans" pitchFamily="34" charset="0"/>
                </a:rPr>
                <a:t>специалистов</a:t>
              </a:r>
              <a:endParaRPr lang="lv-LV" alt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Open Sans" pitchFamily="34" charset="0"/>
              </a:endParaRPr>
            </a:p>
          </p:txBody>
        </p:sp>
        <p:sp>
          <p:nvSpPr>
            <p:cNvPr id="4112" name="Rectangle 52">
              <a:extLst>
                <a:ext uri="{FF2B5EF4-FFF2-40B4-BE49-F238E27FC236}">
                  <a16:creationId xmlns:a16="http://schemas.microsoft.com/office/drawing/2014/main" id="{A5641061-8A30-454E-9E8B-3A12E6C97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5468" y="5638841"/>
              <a:ext cx="670376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lv-LV" altLang="en-US" sz="6600" b="1" dirty="0">
                  <a:solidFill>
                    <a:schemeClr val="tx2"/>
                  </a:solidFill>
                  <a:latin typeface="Roboto "/>
                  <a:ea typeface="Roboto Light" panose="02000000000000000000" pitchFamily="2" charset="0"/>
                  <a:cs typeface="Roboto" panose="02000000000000000000" pitchFamily="2" charset="0"/>
                </a:rPr>
                <a:t>7</a:t>
              </a:r>
              <a:endParaRPr lang="en-US" altLang="en-US" sz="6600" b="1" dirty="0">
                <a:solidFill>
                  <a:schemeClr val="tx2"/>
                </a:solidFill>
                <a:latin typeface="Roboto "/>
                <a:ea typeface="Roboto Light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113" name="Rectangle 52">
              <a:extLst>
                <a:ext uri="{FF2B5EF4-FFF2-40B4-BE49-F238E27FC236}">
                  <a16:creationId xmlns:a16="http://schemas.microsoft.com/office/drawing/2014/main" id="{01B0C4AA-512F-774B-8489-209CC5622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6746" y="5657259"/>
              <a:ext cx="210346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lv-LV" altLang="en-US" sz="6600" b="1" dirty="0">
                  <a:solidFill>
                    <a:schemeClr val="tx2"/>
                  </a:solidFill>
                  <a:latin typeface="Roboto "/>
                  <a:ea typeface="Roboto Light" panose="02000000000000000000" pitchFamily="2" charset="0"/>
                  <a:cs typeface="Roboto" panose="02000000000000000000" pitchFamily="2" charset="0"/>
                </a:rPr>
                <a:t>500+</a:t>
              </a:r>
              <a:endParaRPr lang="en-US" altLang="en-US" sz="6600" b="1" dirty="0">
                <a:solidFill>
                  <a:schemeClr val="tx2"/>
                </a:solidFill>
                <a:latin typeface="Roboto "/>
                <a:ea typeface="Roboto Light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114" name="Rectangle 52">
              <a:extLst>
                <a:ext uri="{FF2B5EF4-FFF2-40B4-BE49-F238E27FC236}">
                  <a16:creationId xmlns:a16="http://schemas.microsoft.com/office/drawing/2014/main" id="{44EBC9D1-C546-844D-9B27-A6A11646F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5881" y="5585173"/>
              <a:ext cx="210346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lv-LV" altLang="en-US" sz="6600" b="1" dirty="0">
                  <a:solidFill>
                    <a:schemeClr val="tx2"/>
                  </a:solidFill>
                  <a:latin typeface="Roboto "/>
                  <a:ea typeface="Roboto Light" panose="02000000000000000000" pitchFamily="2" charset="0"/>
                  <a:cs typeface="Roboto" panose="02000000000000000000" pitchFamily="2" charset="0"/>
                </a:rPr>
                <a:t>150+</a:t>
              </a:r>
              <a:endParaRPr lang="en-US" altLang="en-US" sz="6600" b="1" dirty="0">
                <a:solidFill>
                  <a:schemeClr val="tx2"/>
                </a:solidFill>
                <a:latin typeface="Roboto "/>
                <a:ea typeface="Roboto Light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8" name="Shape 2617">
            <a:extLst>
              <a:ext uri="{FF2B5EF4-FFF2-40B4-BE49-F238E27FC236}">
                <a16:creationId xmlns:a16="http://schemas.microsoft.com/office/drawing/2014/main" id="{F2B1F17D-F809-4199-97E6-ACCEB148EE43}"/>
              </a:ext>
            </a:extLst>
          </p:cNvPr>
          <p:cNvSpPr/>
          <p:nvPr/>
        </p:nvSpPr>
        <p:spPr>
          <a:xfrm>
            <a:off x="9271877" y="6777038"/>
            <a:ext cx="1533525" cy="1254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" name="Shape 2948">
            <a:extLst>
              <a:ext uri="{FF2B5EF4-FFF2-40B4-BE49-F238E27FC236}">
                <a16:creationId xmlns:a16="http://schemas.microsoft.com/office/drawing/2014/main" id="{1B6A91E8-E028-4F9F-9386-450CCF8B2E93}"/>
              </a:ext>
            </a:extLst>
          </p:cNvPr>
          <p:cNvSpPr/>
          <p:nvPr/>
        </p:nvSpPr>
        <p:spPr>
          <a:xfrm>
            <a:off x="3766889" y="6834188"/>
            <a:ext cx="1073150" cy="1474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275" y="6273"/>
                </a:moveTo>
                <a:cubicBezTo>
                  <a:pt x="6275" y="6273"/>
                  <a:pt x="6661" y="6914"/>
                  <a:pt x="8976" y="7703"/>
                </a:cubicBezTo>
                <a:cubicBezTo>
                  <a:pt x="8976" y="7703"/>
                  <a:pt x="9413" y="7721"/>
                  <a:pt x="8899" y="7354"/>
                </a:cubicBezTo>
                <a:cubicBezTo>
                  <a:pt x="8384" y="6987"/>
                  <a:pt x="7819" y="6529"/>
                  <a:pt x="8462" y="6291"/>
                </a:cubicBezTo>
                <a:cubicBezTo>
                  <a:pt x="9104" y="6052"/>
                  <a:pt x="9285" y="6071"/>
                  <a:pt x="9439" y="6511"/>
                </a:cubicBezTo>
                <a:cubicBezTo>
                  <a:pt x="9594" y="6950"/>
                  <a:pt x="10108" y="6694"/>
                  <a:pt x="10159" y="6273"/>
                </a:cubicBezTo>
                <a:cubicBezTo>
                  <a:pt x="10211" y="5851"/>
                  <a:pt x="11163" y="5411"/>
                  <a:pt x="11806" y="5209"/>
                </a:cubicBezTo>
                <a:cubicBezTo>
                  <a:pt x="12449" y="5007"/>
                  <a:pt x="13040" y="4934"/>
                  <a:pt x="12963" y="4585"/>
                </a:cubicBezTo>
                <a:cubicBezTo>
                  <a:pt x="12886" y="4237"/>
                  <a:pt x="12706" y="3980"/>
                  <a:pt x="11703" y="3980"/>
                </a:cubicBezTo>
                <a:cubicBezTo>
                  <a:pt x="10699" y="3980"/>
                  <a:pt x="11137" y="4934"/>
                  <a:pt x="10314" y="4365"/>
                </a:cubicBezTo>
                <a:cubicBezTo>
                  <a:pt x="9491" y="3797"/>
                  <a:pt x="10493" y="3944"/>
                  <a:pt x="10905" y="3816"/>
                </a:cubicBezTo>
                <a:cubicBezTo>
                  <a:pt x="11317" y="3687"/>
                  <a:pt x="11729" y="3155"/>
                  <a:pt x="11009" y="3119"/>
                </a:cubicBezTo>
                <a:cubicBezTo>
                  <a:pt x="10287" y="3082"/>
                  <a:pt x="10442" y="3339"/>
                  <a:pt x="9876" y="3192"/>
                </a:cubicBezTo>
                <a:cubicBezTo>
                  <a:pt x="9310" y="3045"/>
                  <a:pt x="9053" y="3706"/>
                  <a:pt x="8693" y="3614"/>
                </a:cubicBezTo>
                <a:cubicBezTo>
                  <a:pt x="8519" y="3570"/>
                  <a:pt x="8131" y="3374"/>
                  <a:pt x="7770" y="3142"/>
                </a:cubicBezTo>
                <a:cubicBezTo>
                  <a:pt x="6767" y="3765"/>
                  <a:pt x="6022" y="4597"/>
                  <a:pt x="5656" y="5546"/>
                </a:cubicBezTo>
                <a:cubicBezTo>
                  <a:pt x="5919" y="6021"/>
                  <a:pt x="6275" y="6273"/>
                  <a:pt x="6275" y="6273"/>
                </a:cubicBezTo>
                <a:moveTo>
                  <a:pt x="20588" y="12027"/>
                </a:moveTo>
                <a:cubicBezTo>
                  <a:pt x="20407" y="12027"/>
                  <a:pt x="20245" y="12080"/>
                  <a:pt x="20124" y="12164"/>
                </a:cubicBezTo>
                <a:lnTo>
                  <a:pt x="20119" y="12161"/>
                </a:lnTo>
                <a:cubicBezTo>
                  <a:pt x="18145" y="13734"/>
                  <a:pt x="15310" y="14727"/>
                  <a:pt x="12150" y="14727"/>
                </a:cubicBezTo>
                <a:cubicBezTo>
                  <a:pt x="6186" y="14727"/>
                  <a:pt x="1350" y="11211"/>
                  <a:pt x="1350" y="6873"/>
                </a:cubicBezTo>
                <a:cubicBezTo>
                  <a:pt x="1350" y="4606"/>
                  <a:pt x="2678" y="2571"/>
                  <a:pt x="4788" y="1137"/>
                </a:cubicBezTo>
                <a:lnTo>
                  <a:pt x="4777" y="1127"/>
                </a:lnTo>
                <a:cubicBezTo>
                  <a:pt x="4945" y="1037"/>
                  <a:pt x="5062" y="900"/>
                  <a:pt x="5062" y="736"/>
                </a:cubicBezTo>
                <a:cubicBezTo>
                  <a:pt x="5062" y="465"/>
                  <a:pt x="4760" y="245"/>
                  <a:pt x="4388" y="245"/>
                </a:cubicBezTo>
                <a:cubicBezTo>
                  <a:pt x="4192" y="245"/>
                  <a:pt x="4020" y="308"/>
                  <a:pt x="3897" y="405"/>
                </a:cubicBezTo>
                <a:lnTo>
                  <a:pt x="3895" y="403"/>
                </a:lnTo>
                <a:cubicBezTo>
                  <a:pt x="1505" y="2016"/>
                  <a:pt x="0" y="4314"/>
                  <a:pt x="0" y="6873"/>
                </a:cubicBezTo>
                <a:cubicBezTo>
                  <a:pt x="0" y="11587"/>
                  <a:pt x="5081" y="15428"/>
                  <a:pt x="11475" y="15684"/>
                </a:cubicBezTo>
                <a:lnTo>
                  <a:pt x="11475" y="20618"/>
                </a:lnTo>
                <a:lnTo>
                  <a:pt x="7425" y="20618"/>
                </a:lnTo>
                <a:cubicBezTo>
                  <a:pt x="7052" y="20618"/>
                  <a:pt x="6750" y="20838"/>
                  <a:pt x="6750" y="21109"/>
                </a:cubicBezTo>
                <a:cubicBezTo>
                  <a:pt x="6750" y="21380"/>
                  <a:pt x="7052" y="21600"/>
                  <a:pt x="7425" y="21600"/>
                </a:cubicBezTo>
                <a:lnTo>
                  <a:pt x="16875" y="21600"/>
                </a:lnTo>
                <a:cubicBezTo>
                  <a:pt x="17247" y="21600"/>
                  <a:pt x="17550" y="21380"/>
                  <a:pt x="17550" y="21109"/>
                </a:cubicBezTo>
                <a:cubicBezTo>
                  <a:pt x="17550" y="20838"/>
                  <a:pt x="17247" y="20618"/>
                  <a:pt x="16875" y="20618"/>
                </a:cubicBezTo>
                <a:lnTo>
                  <a:pt x="12825" y="20618"/>
                </a:lnTo>
                <a:lnTo>
                  <a:pt x="12825" y="15684"/>
                </a:lnTo>
                <a:cubicBezTo>
                  <a:pt x="16068" y="15554"/>
                  <a:pt x="18970" y="14500"/>
                  <a:pt x="21045" y="12880"/>
                </a:cubicBezTo>
                <a:lnTo>
                  <a:pt x="21041" y="12877"/>
                </a:lnTo>
                <a:cubicBezTo>
                  <a:pt x="21175" y="12788"/>
                  <a:pt x="21262" y="12661"/>
                  <a:pt x="21262" y="12518"/>
                </a:cubicBezTo>
                <a:cubicBezTo>
                  <a:pt x="21262" y="12247"/>
                  <a:pt x="20960" y="12027"/>
                  <a:pt x="20588" y="12027"/>
                </a:cubicBezTo>
                <a:moveTo>
                  <a:pt x="12150" y="982"/>
                </a:moveTo>
                <a:cubicBezTo>
                  <a:pt x="16623" y="982"/>
                  <a:pt x="20250" y="3619"/>
                  <a:pt x="20250" y="6873"/>
                </a:cubicBezTo>
                <a:cubicBezTo>
                  <a:pt x="20250" y="10127"/>
                  <a:pt x="16623" y="12764"/>
                  <a:pt x="12150" y="12764"/>
                </a:cubicBezTo>
                <a:cubicBezTo>
                  <a:pt x="7677" y="12764"/>
                  <a:pt x="4050" y="10127"/>
                  <a:pt x="4050" y="6873"/>
                </a:cubicBezTo>
                <a:cubicBezTo>
                  <a:pt x="4050" y="3619"/>
                  <a:pt x="7677" y="982"/>
                  <a:pt x="12150" y="982"/>
                </a:cubicBezTo>
                <a:moveTo>
                  <a:pt x="12150" y="13745"/>
                </a:moveTo>
                <a:cubicBezTo>
                  <a:pt x="17369" y="13745"/>
                  <a:pt x="21600" y="10669"/>
                  <a:pt x="21600" y="6873"/>
                </a:cubicBezTo>
                <a:cubicBezTo>
                  <a:pt x="21600" y="3077"/>
                  <a:pt x="17369" y="0"/>
                  <a:pt x="12150" y="0"/>
                </a:cubicBezTo>
                <a:cubicBezTo>
                  <a:pt x="6931" y="0"/>
                  <a:pt x="2700" y="3077"/>
                  <a:pt x="2700" y="6873"/>
                </a:cubicBezTo>
                <a:cubicBezTo>
                  <a:pt x="2700" y="10669"/>
                  <a:pt x="6931" y="13745"/>
                  <a:pt x="12150" y="13745"/>
                </a:cubicBezTo>
                <a:moveTo>
                  <a:pt x="16733" y="8152"/>
                </a:moveTo>
                <a:cubicBezTo>
                  <a:pt x="16437" y="8280"/>
                  <a:pt x="16449" y="8564"/>
                  <a:pt x="16693" y="8720"/>
                </a:cubicBezTo>
                <a:cubicBezTo>
                  <a:pt x="16938" y="8876"/>
                  <a:pt x="17427" y="9078"/>
                  <a:pt x="17581" y="8720"/>
                </a:cubicBezTo>
                <a:cubicBezTo>
                  <a:pt x="17736" y="8362"/>
                  <a:pt x="17028" y="8023"/>
                  <a:pt x="16733" y="8152"/>
                </a:cubicBezTo>
                <a:moveTo>
                  <a:pt x="11317" y="7428"/>
                </a:moveTo>
                <a:cubicBezTo>
                  <a:pt x="10211" y="7428"/>
                  <a:pt x="9516" y="7611"/>
                  <a:pt x="9800" y="8711"/>
                </a:cubicBezTo>
                <a:cubicBezTo>
                  <a:pt x="10082" y="9811"/>
                  <a:pt x="10905" y="9316"/>
                  <a:pt x="10828" y="10160"/>
                </a:cubicBezTo>
                <a:cubicBezTo>
                  <a:pt x="10751" y="11003"/>
                  <a:pt x="11034" y="11186"/>
                  <a:pt x="11214" y="11388"/>
                </a:cubicBezTo>
                <a:cubicBezTo>
                  <a:pt x="11315" y="11501"/>
                  <a:pt x="11532" y="11731"/>
                  <a:pt x="11738" y="11767"/>
                </a:cubicBezTo>
                <a:cubicBezTo>
                  <a:pt x="11768" y="11768"/>
                  <a:pt x="11798" y="11769"/>
                  <a:pt x="11828" y="11770"/>
                </a:cubicBezTo>
                <a:cubicBezTo>
                  <a:pt x="11954" y="11751"/>
                  <a:pt x="12068" y="11642"/>
                  <a:pt x="12140" y="11351"/>
                </a:cubicBezTo>
                <a:cubicBezTo>
                  <a:pt x="12346" y="10526"/>
                  <a:pt x="12732" y="10067"/>
                  <a:pt x="13169" y="9664"/>
                </a:cubicBezTo>
                <a:cubicBezTo>
                  <a:pt x="13606" y="9261"/>
                  <a:pt x="14070" y="8729"/>
                  <a:pt x="13195" y="8197"/>
                </a:cubicBezTo>
                <a:cubicBezTo>
                  <a:pt x="12320" y="7666"/>
                  <a:pt x="12423" y="7428"/>
                  <a:pt x="11317" y="7428"/>
                </a:cubicBezTo>
                <a:moveTo>
                  <a:pt x="14404" y="3284"/>
                </a:moveTo>
                <a:cubicBezTo>
                  <a:pt x="14404" y="3284"/>
                  <a:pt x="14198" y="3431"/>
                  <a:pt x="14404" y="3962"/>
                </a:cubicBezTo>
                <a:cubicBezTo>
                  <a:pt x="14610" y="4494"/>
                  <a:pt x="14955" y="4609"/>
                  <a:pt x="15974" y="4311"/>
                </a:cubicBezTo>
                <a:cubicBezTo>
                  <a:pt x="16411" y="4182"/>
                  <a:pt x="16742" y="4248"/>
                  <a:pt x="16693" y="4567"/>
                </a:cubicBezTo>
                <a:cubicBezTo>
                  <a:pt x="16591" y="5246"/>
                  <a:pt x="15858" y="5217"/>
                  <a:pt x="16411" y="6309"/>
                </a:cubicBezTo>
                <a:cubicBezTo>
                  <a:pt x="16745" y="6969"/>
                  <a:pt x="17568" y="7226"/>
                  <a:pt x="17877" y="7739"/>
                </a:cubicBezTo>
                <a:cubicBezTo>
                  <a:pt x="17984" y="7918"/>
                  <a:pt x="18288" y="8083"/>
                  <a:pt x="18633" y="8228"/>
                </a:cubicBezTo>
                <a:cubicBezTo>
                  <a:pt x="18803" y="7797"/>
                  <a:pt x="18900" y="7344"/>
                  <a:pt x="18900" y="6873"/>
                </a:cubicBezTo>
                <a:cubicBezTo>
                  <a:pt x="18900" y="4752"/>
                  <a:pt x="17047" y="2950"/>
                  <a:pt x="14457" y="2264"/>
                </a:cubicBezTo>
                <a:cubicBezTo>
                  <a:pt x="14328" y="2411"/>
                  <a:pt x="14192" y="2545"/>
                  <a:pt x="14044" y="2605"/>
                </a:cubicBezTo>
                <a:cubicBezTo>
                  <a:pt x="13684" y="2752"/>
                  <a:pt x="13710" y="3339"/>
                  <a:pt x="14404" y="328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" name="Shape 2696">
            <a:extLst>
              <a:ext uri="{FF2B5EF4-FFF2-40B4-BE49-F238E27FC236}">
                <a16:creationId xmlns:a16="http://schemas.microsoft.com/office/drawing/2014/main" id="{7E727FE8-CF55-486E-91C6-5E0082533329}"/>
              </a:ext>
            </a:extLst>
          </p:cNvPr>
          <p:cNvSpPr/>
          <p:nvPr/>
        </p:nvSpPr>
        <p:spPr>
          <a:xfrm>
            <a:off x="14961517" y="6834188"/>
            <a:ext cx="1244600" cy="1244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19636"/>
                </a:moveTo>
                <a:cubicBezTo>
                  <a:pt x="12764" y="20178"/>
                  <a:pt x="12324" y="20618"/>
                  <a:pt x="11782" y="20618"/>
                </a:cubicBezTo>
                <a:lnTo>
                  <a:pt x="9818" y="20618"/>
                </a:lnTo>
                <a:cubicBezTo>
                  <a:pt x="9276" y="20618"/>
                  <a:pt x="8836" y="20178"/>
                  <a:pt x="8836" y="19636"/>
                </a:cubicBezTo>
                <a:lnTo>
                  <a:pt x="8836" y="17673"/>
                </a:lnTo>
                <a:cubicBezTo>
                  <a:pt x="8836" y="1713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7131"/>
                  <a:pt x="12764" y="17673"/>
                </a:cubicBezTo>
                <a:cubicBezTo>
                  <a:pt x="12764" y="17673"/>
                  <a:pt x="12764" y="19636"/>
                  <a:pt x="12764" y="19636"/>
                </a:cubicBezTo>
                <a:close/>
                <a:moveTo>
                  <a:pt x="11782" y="15709"/>
                </a:moveTo>
                <a:lnTo>
                  <a:pt x="9818" y="15709"/>
                </a:lnTo>
                <a:cubicBezTo>
                  <a:pt x="8734" y="15709"/>
                  <a:pt x="7855" y="16588"/>
                  <a:pt x="7855" y="17673"/>
                </a:cubicBezTo>
                <a:lnTo>
                  <a:pt x="7855" y="19636"/>
                </a:lnTo>
                <a:cubicBezTo>
                  <a:pt x="7855" y="20721"/>
                  <a:pt x="8734" y="21600"/>
                  <a:pt x="9818" y="21600"/>
                </a:cubicBezTo>
                <a:lnTo>
                  <a:pt x="11782" y="21600"/>
                </a:lnTo>
                <a:cubicBezTo>
                  <a:pt x="12866" y="21600"/>
                  <a:pt x="13745" y="20721"/>
                  <a:pt x="13745" y="19636"/>
                </a:cubicBezTo>
                <a:lnTo>
                  <a:pt x="13745" y="17673"/>
                </a:lnTo>
                <a:cubicBezTo>
                  <a:pt x="13745" y="16588"/>
                  <a:pt x="12866" y="15709"/>
                  <a:pt x="11782" y="157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cubicBezTo>
                  <a:pt x="17131" y="20618"/>
                  <a:pt x="16691" y="20178"/>
                  <a:pt x="16691" y="19636"/>
                </a:cubicBezTo>
                <a:lnTo>
                  <a:pt x="16691" y="17673"/>
                </a:lnTo>
                <a:cubicBezTo>
                  <a:pt x="16691" y="17131"/>
                  <a:pt x="17131" y="16691"/>
                  <a:pt x="17673" y="16691"/>
                </a:cubicBezTo>
                <a:lnTo>
                  <a:pt x="19636" y="16691"/>
                </a:lnTo>
                <a:cubicBezTo>
                  <a:pt x="20178" y="16691"/>
                  <a:pt x="20618" y="17131"/>
                  <a:pt x="20618" y="17673"/>
                </a:cubicBez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19636" y="15709"/>
                </a:moveTo>
                <a:lnTo>
                  <a:pt x="17673" y="15709"/>
                </a:lnTo>
                <a:cubicBezTo>
                  <a:pt x="16588" y="15709"/>
                  <a:pt x="15709" y="16588"/>
                  <a:pt x="15709" y="17673"/>
                </a:cubicBezTo>
                <a:lnTo>
                  <a:pt x="15709" y="19636"/>
                </a:lnTo>
                <a:cubicBezTo>
                  <a:pt x="15709" y="20721"/>
                  <a:pt x="16588" y="21600"/>
                  <a:pt x="17673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7673"/>
                </a:lnTo>
                <a:cubicBezTo>
                  <a:pt x="21600" y="16588"/>
                  <a:pt x="20721" y="15709"/>
                  <a:pt x="19636" y="15709"/>
                </a:cubicBezTo>
                <a:moveTo>
                  <a:pt x="4909" y="19636"/>
                </a:moveTo>
                <a:cubicBezTo>
                  <a:pt x="4909" y="20178"/>
                  <a:pt x="4469" y="20618"/>
                  <a:pt x="3927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cubicBezTo>
                  <a:pt x="982" y="17131"/>
                  <a:pt x="1422" y="16691"/>
                  <a:pt x="1964" y="16691"/>
                </a:cubicBezTo>
                <a:lnTo>
                  <a:pt x="3927" y="16691"/>
                </a:lnTo>
                <a:cubicBezTo>
                  <a:pt x="4469" y="16691"/>
                  <a:pt x="4909" y="17131"/>
                  <a:pt x="4909" y="17673"/>
                </a:cubicBezTo>
                <a:cubicBezTo>
                  <a:pt x="4909" y="17673"/>
                  <a:pt x="4909" y="19636"/>
                  <a:pt x="4909" y="19636"/>
                </a:cubicBezTo>
                <a:close/>
                <a:moveTo>
                  <a:pt x="3927" y="15709"/>
                </a:moveTo>
                <a:lnTo>
                  <a:pt x="1964" y="15709"/>
                </a:lnTo>
                <a:cubicBezTo>
                  <a:pt x="879" y="15709"/>
                  <a:pt x="0" y="16588"/>
                  <a:pt x="0" y="176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3927" y="21600"/>
                </a:lnTo>
                <a:cubicBezTo>
                  <a:pt x="5012" y="21600"/>
                  <a:pt x="5891" y="20721"/>
                  <a:pt x="5891" y="19636"/>
                </a:cubicBezTo>
                <a:lnTo>
                  <a:pt x="5891" y="17673"/>
                </a:lnTo>
                <a:cubicBezTo>
                  <a:pt x="5891" y="16588"/>
                  <a:pt x="5012" y="15709"/>
                  <a:pt x="3927" y="15709"/>
                </a:cubicBezTo>
                <a:moveTo>
                  <a:pt x="2945" y="14727"/>
                </a:moveTo>
                <a:cubicBezTo>
                  <a:pt x="3217" y="14727"/>
                  <a:pt x="3436" y="14507"/>
                  <a:pt x="3436" y="14236"/>
                </a:cubicBezTo>
                <a:lnTo>
                  <a:pt x="3436" y="10800"/>
                </a:lnTo>
                <a:lnTo>
                  <a:pt x="10309" y="10800"/>
                </a:lnTo>
                <a:lnTo>
                  <a:pt x="10309" y="14236"/>
                </a:lnTo>
                <a:cubicBezTo>
                  <a:pt x="10309" y="14507"/>
                  <a:pt x="10529" y="14727"/>
                  <a:pt x="10800" y="14727"/>
                </a:cubicBezTo>
                <a:cubicBezTo>
                  <a:pt x="11071" y="14727"/>
                  <a:pt x="11291" y="14507"/>
                  <a:pt x="11291" y="14236"/>
                </a:cubicBezTo>
                <a:lnTo>
                  <a:pt x="11291" y="10800"/>
                </a:lnTo>
                <a:lnTo>
                  <a:pt x="18164" y="10800"/>
                </a:lnTo>
                <a:lnTo>
                  <a:pt x="18164" y="14236"/>
                </a:lnTo>
                <a:cubicBezTo>
                  <a:pt x="18164" y="14507"/>
                  <a:pt x="18384" y="14727"/>
                  <a:pt x="18655" y="14727"/>
                </a:cubicBezTo>
                <a:cubicBezTo>
                  <a:pt x="18926" y="14727"/>
                  <a:pt x="19145" y="14507"/>
                  <a:pt x="19145" y="14236"/>
                </a:cubicBezTo>
                <a:lnTo>
                  <a:pt x="19145" y="10309"/>
                </a:lnTo>
                <a:cubicBezTo>
                  <a:pt x="19145" y="10038"/>
                  <a:pt x="18926" y="9818"/>
                  <a:pt x="18655" y="9818"/>
                </a:cubicBezTo>
                <a:lnTo>
                  <a:pt x="11291" y="9818"/>
                </a:lnTo>
                <a:lnTo>
                  <a:pt x="11291" y="7364"/>
                </a:lnTo>
                <a:cubicBezTo>
                  <a:pt x="11291" y="7093"/>
                  <a:pt x="11071" y="6873"/>
                  <a:pt x="10800" y="6873"/>
                </a:cubicBezTo>
                <a:cubicBezTo>
                  <a:pt x="10529" y="6873"/>
                  <a:pt x="10309" y="7093"/>
                  <a:pt x="10309" y="7364"/>
                </a:cubicBezTo>
                <a:lnTo>
                  <a:pt x="10309" y="9818"/>
                </a:lnTo>
                <a:lnTo>
                  <a:pt x="2945" y="9818"/>
                </a:lnTo>
                <a:cubicBezTo>
                  <a:pt x="2674" y="9818"/>
                  <a:pt x="2455" y="10038"/>
                  <a:pt x="2455" y="10309"/>
                </a:cubicBezTo>
                <a:lnTo>
                  <a:pt x="2455" y="14236"/>
                </a:lnTo>
                <a:cubicBezTo>
                  <a:pt x="2455" y="14507"/>
                  <a:pt x="2674" y="14727"/>
                  <a:pt x="2945" y="14727"/>
                </a:cubicBezTo>
                <a:moveTo>
                  <a:pt x="8836" y="1964"/>
                </a:moveTo>
                <a:cubicBezTo>
                  <a:pt x="8836" y="1422"/>
                  <a:pt x="9276" y="982"/>
                  <a:pt x="9818" y="982"/>
                </a:cubicBezTo>
                <a:lnTo>
                  <a:pt x="11782" y="982"/>
                </a:lnTo>
                <a:cubicBezTo>
                  <a:pt x="12324" y="982"/>
                  <a:pt x="12764" y="1422"/>
                  <a:pt x="12764" y="1964"/>
                </a:cubicBezTo>
                <a:lnTo>
                  <a:pt x="12764" y="3927"/>
                </a:lnTo>
                <a:cubicBezTo>
                  <a:pt x="12764" y="446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4469"/>
                  <a:pt x="8836" y="3927"/>
                </a:cubicBezTo>
                <a:cubicBezTo>
                  <a:pt x="8836" y="3927"/>
                  <a:pt x="8836" y="1964"/>
                  <a:pt x="8836" y="1964"/>
                </a:cubicBezTo>
                <a:close/>
                <a:moveTo>
                  <a:pt x="9818" y="5891"/>
                </a:moveTo>
                <a:lnTo>
                  <a:pt x="11782" y="5891"/>
                </a:lnTo>
                <a:cubicBezTo>
                  <a:pt x="12866" y="5891"/>
                  <a:pt x="13745" y="5012"/>
                  <a:pt x="13745" y="3927"/>
                </a:cubicBezTo>
                <a:lnTo>
                  <a:pt x="13745" y="1964"/>
                </a:lnTo>
                <a:cubicBezTo>
                  <a:pt x="13745" y="879"/>
                  <a:pt x="12866" y="0"/>
                  <a:pt x="11782" y="0"/>
                </a:cubicBezTo>
                <a:lnTo>
                  <a:pt x="9818" y="0"/>
                </a:lnTo>
                <a:cubicBezTo>
                  <a:pt x="8734" y="0"/>
                  <a:pt x="7855" y="879"/>
                  <a:pt x="7855" y="1964"/>
                </a:cubicBezTo>
                <a:lnTo>
                  <a:pt x="7855" y="3927"/>
                </a:lnTo>
                <a:cubicBezTo>
                  <a:pt x="7855" y="5012"/>
                  <a:pt x="8734" y="5891"/>
                  <a:pt x="98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4">
            <a:extLst>
              <a:ext uri="{FF2B5EF4-FFF2-40B4-BE49-F238E27FC236}">
                <a16:creationId xmlns:a16="http://schemas.microsoft.com/office/drawing/2014/main" id="{F40DA7AD-6024-8440-8BC9-F2C2D17C8714}"/>
              </a:ext>
            </a:extLst>
          </p:cNvPr>
          <p:cNvGrpSpPr>
            <a:grpSpLocks/>
          </p:cNvGrpSpPr>
          <p:nvPr/>
        </p:nvGrpSpPr>
        <p:grpSpPr bwMode="auto">
          <a:xfrm>
            <a:off x="4112748" y="1373226"/>
            <a:ext cx="14085229" cy="11179137"/>
            <a:chOff x="1371600" y="2743201"/>
            <a:chExt cx="10218080" cy="822959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4DF6AF5E-9F6C-45AF-8BA0-79B1BE591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2743201"/>
              <a:ext cx="10218080" cy="6178278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476">
                <a:latin typeface="+mn-lt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CB3406BB-F409-4F37-A350-BA0B0CDE20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0710" y="3163764"/>
              <a:ext cx="9419860" cy="5332859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476">
                <a:latin typeface="+mn-lt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7FD29F7-3526-4FB5-BC73-58CC933A38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0710" y="3163764"/>
              <a:ext cx="9419860" cy="5332859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476">
                <a:latin typeface="+mn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5BDDBEC-EB54-4D64-9FAB-4A6F5D5E7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5056" y="3208110"/>
              <a:ext cx="9331168" cy="52427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476">
                <a:latin typeface="+mn-lt"/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2A0C5C02-4730-4029-A8EC-D9CB5EF34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294" y="10832611"/>
              <a:ext cx="3438928" cy="140188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476">
                <a:latin typeface="+mn-lt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7D0E3586-7DD2-4C98-BEF2-1AC1DC04B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698" y="9752592"/>
              <a:ext cx="3471829" cy="1188736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476">
                <a:latin typeface="+mn-lt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D9ADAE5-86BD-4D39-B3CB-C7924186B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9830" y="2914860"/>
              <a:ext cx="141619" cy="140188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476">
                <a:latin typeface="+mn-lt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4D5481F-EC17-4129-A216-A041660E4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9830" y="2904847"/>
              <a:ext cx="141619" cy="141618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476">
                <a:latin typeface="+mn-lt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B08DD1E-FA37-4338-B924-A5C87BC69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4148" y="2929164"/>
              <a:ext cx="92983" cy="9012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476">
                <a:latin typeface="+mn-lt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8908002-DDDA-46EA-8E62-C7DB05D1F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1328" y="2946330"/>
              <a:ext cx="44345" cy="54359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476">
                <a:latin typeface="+mn-lt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8B565A2-1C53-44C4-AB0F-7187C19DC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4203" y="2969218"/>
              <a:ext cx="12875" cy="143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476">
                <a:latin typeface="+mn-lt"/>
              </a:endParaRPr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C28E87D3-EC32-431E-8577-926C511E0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698" y="9752592"/>
              <a:ext cx="2806646" cy="1188736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476">
                <a:latin typeface="+mn-lt"/>
              </a:endParaRPr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14DAEB85-7663-4898-A53A-8D2BB981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8921479"/>
              <a:ext cx="10218080" cy="971301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476">
                <a:latin typeface="+mn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7128D0D-A01D-427C-A6DD-D464FF6F85D3}"/>
              </a:ext>
            </a:extLst>
          </p:cNvPr>
          <p:cNvSpPr/>
          <p:nvPr/>
        </p:nvSpPr>
        <p:spPr>
          <a:xfrm>
            <a:off x="4662023" y="1932863"/>
            <a:ext cx="12985797" cy="731608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2533" name="Rectangle 21">
            <a:extLst>
              <a:ext uri="{FF2B5EF4-FFF2-40B4-BE49-F238E27FC236}">
                <a16:creationId xmlns:a16="http://schemas.microsoft.com/office/drawing/2014/main" id="{663C0858-4D4A-9A48-8840-D0210F2AE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025" y="6850871"/>
            <a:ext cx="116186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000" dirty="0"/>
              <a:t>https://</a:t>
            </a:r>
            <a:r>
              <a:rPr lang="en-US" altLang="en-US" sz="4000" dirty="0" err="1"/>
              <a:t>github.com</a:t>
            </a:r>
            <a:r>
              <a:rPr lang="en-US" altLang="en-US" sz="4000" dirty="0"/>
              <a:t>/ITECOMMPAY/jaeger-client-</a:t>
            </a:r>
            <a:r>
              <a:rPr lang="en-US" altLang="en-US" sz="4000" dirty="0" err="1"/>
              <a:t>php</a:t>
            </a:r>
            <a:r>
              <a:rPr lang="en-US" altLang="en-US" sz="4000" dirty="0"/>
              <a:t>-</a:t>
            </a:r>
            <a:r>
              <a:rPr lang="en-US" altLang="en-US" sz="4000" dirty="0" err="1"/>
              <a:t>ext</a:t>
            </a:r>
            <a:endParaRPr lang="en-US" altLang="en-US" sz="4000" dirty="0"/>
          </a:p>
        </p:txBody>
      </p:sp>
      <p:pic>
        <p:nvPicPr>
          <p:cNvPr id="22535" name="Picture 13">
            <a:extLst>
              <a:ext uri="{FF2B5EF4-FFF2-40B4-BE49-F238E27FC236}">
                <a16:creationId xmlns:a16="http://schemas.microsoft.com/office/drawing/2014/main" id="{F074FBC9-0400-6B45-8984-3ABA3D5D2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18" y="1373226"/>
            <a:ext cx="5735638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E7F4C4-1B4F-4544-9980-6B035926F74F}"/>
              </a:ext>
            </a:extLst>
          </p:cNvPr>
          <p:cNvCxnSpPr/>
          <p:nvPr/>
        </p:nvCxnSpPr>
        <p:spPr>
          <a:xfrm>
            <a:off x="10645624" y="6179247"/>
            <a:ext cx="9144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C544C-C177-41B6-BDDA-1F826318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899438" y="11871325"/>
            <a:ext cx="725487" cy="681038"/>
          </a:xfrm>
        </p:spPr>
        <p:txBody>
          <a:bodyPr/>
          <a:lstStyle/>
          <a:p>
            <a:pPr>
              <a:defRPr/>
            </a:pPr>
            <a:fld id="{BF13CC2C-E98F-E04C-8717-914B9FC9BE09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2536" name="Picture 47">
            <a:extLst>
              <a:ext uri="{FF2B5EF4-FFF2-40B4-BE49-F238E27FC236}">
                <a16:creationId xmlns:a16="http://schemas.microsoft.com/office/drawing/2014/main" id="{B0F2B3FB-450C-3940-AEE8-227C7A1E2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5" y="11390313"/>
            <a:ext cx="15922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4">
            <a:extLst>
              <a:ext uri="{FF2B5EF4-FFF2-40B4-BE49-F238E27FC236}">
                <a16:creationId xmlns:a16="http://schemas.microsoft.com/office/drawing/2014/main" id="{B0B8C341-E0F2-1045-A316-8AA7047E42AB}"/>
              </a:ext>
            </a:extLst>
          </p:cNvPr>
          <p:cNvGrpSpPr>
            <a:grpSpLocks/>
          </p:cNvGrpSpPr>
          <p:nvPr/>
        </p:nvGrpSpPr>
        <p:grpSpPr bwMode="auto">
          <a:xfrm>
            <a:off x="5564188" y="2722563"/>
            <a:ext cx="10996612" cy="8856662"/>
            <a:chOff x="1371600" y="2743201"/>
            <a:chExt cx="10218080" cy="8229598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50670C2F-ACE7-4B4C-BD9A-9E4E246AF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2743201"/>
              <a:ext cx="10218080" cy="6177730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476">
                <a:latin typeface="+mn-lt"/>
              </a:endParaRPr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06F4FA10-1612-4342-9B6C-A4E2F292A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1354" y="3163605"/>
              <a:ext cx="9418572" cy="5332497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476">
                <a:latin typeface="+mn-lt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6839022B-E981-44E4-90DC-E676627CDE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1354" y="3163605"/>
              <a:ext cx="9418572" cy="5332497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476">
                <a:latin typeface="+mn-l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7347650-8ABB-4C7E-A14A-43689DCB9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5607" y="3207858"/>
              <a:ext cx="9330065" cy="524251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476">
                <a:latin typeface="+mn-lt"/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9D5254BD-23F2-48A0-9565-E31456A42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699" y="10832665"/>
              <a:ext cx="3438479" cy="140134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476">
                <a:latin typeface="+mn-lt"/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42F8997C-9100-43A8-BE8F-B614A47AE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522" y="9752889"/>
              <a:ext cx="3472407" cy="118893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476">
                <a:latin typeface="+mn-lt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620146F-FA1C-4D76-BFAE-93D18D19E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9097" y="2914313"/>
              <a:ext cx="143086" cy="140134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476">
                <a:latin typeface="+mn-lt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7249374-7868-4961-B347-F871ACA40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9097" y="2905462"/>
              <a:ext cx="143086" cy="141610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476">
                <a:latin typeface="+mn-lt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D29F24B-D32F-4037-8CBF-36E541519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4174" y="2929064"/>
              <a:ext cx="92931" cy="8998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476">
                <a:latin typeface="+mn-lt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C40FFEF-DD52-4411-B773-CC274854D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0726" y="2946765"/>
              <a:ext cx="44253" cy="54578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476">
                <a:latin typeface="+mn-lt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9A96697-83C1-490C-AEBC-D30BF5897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4002" y="2968891"/>
              <a:ext cx="13276" cy="147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476">
                <a:latin typeface="+mn-lt"/>
              </a:endParaRPr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F6ABCD01-2A15-4DBA-87A0-FA9DA90D3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522" y="9752889"/>
              <a:ext cx="2807133" cy="118893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476">
                <a:latin typeface="+mn-lt"/>
              </a:endParaRPr>
            </a:p>
          </p:txBody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3C576D2C-3E3B-4F3A-9721-F5978C4C9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8920931"/>
              <a:ext cx="10218080" cy="972092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476">
                <a:latin typeface="+mn-lt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0A102ADF-9E31-455B-8614-D81D1F7EB5D5}"/>
              </a:ext>
            </a:extLst>
          </p:cNvPr>
          <p:cNvSpPr/>
          <p:nvPr/>
        </p:nvSpPr>
        <p:spPr>
          <a:xfrm>
            <a:off x="6040438" y="3222625"/>
            <a:ext cx="10155237" cy="5641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C544C-C177-41B6-BDDA-1F826318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899438" y="11871325"/>
            <a:ext cx="725487" cy="681038"/>
          </a:xfrm>
        </p:spPr>
        <p:txBody>
          <a:bodyPr/>
          <a:lstStyle/>
          <a:p>
            <a:pPr>
              <a:defRPr/>
            </a:pPr>
            <a:fld id="{E96AB9BF-03F6-9E4D-85FA-1CAB350CD5A3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3557" name="Picture 47">
            <a:extLst>
              <a:ext uri="{FF2B5EF4-FFF2-40B4-BE49-F238E27FC236}">
                <a16:creationId xmlns:a16="http://schemas.microsoft.com/office/drawing/2014/main" id="{D2C49085-8893-6043-BBD3-A2A485BC8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5" y="11390313"/>
            <a:ext cx="15922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50">
            <a:extLst>
              <a:ext uri="{FF2B5EF4-FFF2-40B4-BE49-F238E27FC236}">
                <a16:creationId xmlns:a16="http://schemas.microsoft.com/office/drawing/2014/main" id="{F2770D06-3CFB-8C45-A9EF-1DC5C8444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796925"/>
            <a:ext cx="63119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lv-LV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Realword</a:t>
            </a:r>
            <a:r>
              <a:rPr lang="en-US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altLang="en-US" sz="66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DEMO</a:t>
            </a:r>
            <a:endParaRPr lang="en-US" altLang="en-US" sz="6600" b="1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3559" name="Рисунок 3">
            <a:extLst>
              <a:ext uri="{FF2B5EF4-FFF2-40B4-BE49-F238E27FC236}">
                <a16:creationId xmlns:a16="http://schemas.microsoft.com/office/drawing/2014/main" id="{6DF87315-B921-BA41-A72B-50D2427F7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894138"/>
            <a:ext cx="9832975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Рисунок 2">
            <a:extLst>
              <a:ext uri="{FF2B5EF4-FFF2-40B4-BE49-F238E27FC236}">
                <a16:creationId xmlns:a16="http://schemas.microsoft.com/office/drawing/2014/main" id="{98732324-C4CD-5E4B-9E2A-B4A48C14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00" y="6472238"/>
            <a:ext cx="461803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Рисунок 1">
            <a:extLst>
              <a:ext uri="{FF2B5EF4-FFF2-40B4-BE49-F238E27FC236}">
                <a16:creationId xmlns:a16="http://schemas.microsoft.com/office/drawing/2014/main" id="{B19D2B34-09EF-3147-8230-ED0F37A48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00800"/>
            <a:ext cx="148748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ylinder 70">
            <a:extLst>
              <a:ext uri="{FF2B5EF4-FFF2-40B4-BE49-F238E27FC236}">
                <a16:creationId xmlns:a16="http://schemas.microsoft.com/office/drawing/2014/main" id="{EE4B84CC-B8F7-4EC7-80B7-C69648119483}"/>
              </a:ext>
            </a:extLst>
          </p:cNvPr>
          <p:cNvSpPr/>
          <p:nvPr/>
        </p:nvSpPr>
        <p:spPr>
          <a:xfrm>
            <a:off x="18186400" y="9175750"/>
            <a:ext cx="2884488" cy="1760538"/>
          </a:xfrm>
          <a:prstGeom prst="ca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F1EC459-5886-497F-9856-79A8DD20F5BC}"/>
              </a:ext>
            </a:extLst>
          </p:cNvPr>
          <p:cNvSpPr/>
          <p:nvPr/>
        </p:nvSpPr>
        <p:spPr>
          <a:xfrm>
            <a:off x="19103975" y="6543675"/>
            <a:ext cx="1085850" cy="10858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B17D038-EDE5-4271-8F67-F69969C0D189}"/>
              </a:ext>
            </a:extLst>
          </p:cNvPr>
          <p:cNvSpPr/>
          <p:nvPr/>
        </p:nvSpPr>
        <p:spPr bwMode="auto">
          <a:xfrm>
            <a:off x="17910175" y="2708275"/>
            <a:ext cx="3527425" cy="35258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C544C-C177-41B6-BDDA-1F826318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899438" y="11871325"/>
            <a:ext cx="725487" cy="681038"/>
          </a:xfrm>
        </p:spPr>
        <p:txBody>
          <a:bodyPr/>
          <a:lstStyle/>
          <a:p>
            <a:pPr>
              <a:defRPr/>
            </a:pPr>
            <a:fld id="{13E0F6B1-DF40-3A41-994E-A1F7003FA0E4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1" name="Rounded Rectangle 23">
            <a:extLst>
              <a:ext uri="{FF2B5EF4-FFF2-40B4-BE49-F238E27FC236}">
                <a16:creationId xmlns:a16="http://schemas.microsoft.com/office/drawing/2014/main" id="{CDAD9AFD-6832-4B6F-B40E-F3F2EE1DF5B5}"/>
              </a:ext>
            </a:extLst>
          </p:cNvPr>
          <p:cNvSpPr/>
          <p:nvPr/>
        </p:nvSpPr>
        <p:spPr>
          <a:xfrm>
            <a:off x="10701338" y="9656763"/>
            <a:ext cx="3951287" cy="11953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426C28-D917-4932-9D2F-DB36C311E06D}"/>
              </a:ext>
            </a:extLst>
          </p:cNvPr>
          <p:cNvSpPr txBox="1"/>
          <p:nvPr/>
        </p:nvSpPr>
        <p:spPr>
          <a:xfrm>
            <a:off x="11863732" y="10023475"/>
            <a:ext cx="1666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Collector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03B98C-D4F7-47D7-AA37-CDEC74BFC820}"/>
              </a:ext>
            </a:extLst>
          </p:cNvPr>
          <p:cNvSpPr txBox="1"/>
          <p:nvPr/>
        </p:nvSpPr>
        <p:spPr>
          <a:xfrm>
            <a:off x="18839656" y="9957593"/>
            <a:ext cx="2422525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Data</a:t>
            </a:r>
            <a:r>
              <a:rPr lang="lv-LV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Store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4585" name="TextBox 53">
            <a:extLst>
              <a:ext uri="{FF2B5EF4-FFF2-40B4-BE49-F238E27FC236}">
                <a16:creationId xmlns:a16="http://schemas.microsoft.com/office/drawing/2014/main" id="{75854CE3-A5AE-5F48-9834-C9B79FC70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6863" y="6657975"/>
            <a:ext cx="4333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lv-LV" altLang="en-US" sz="54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  <a:endParaRPr lang="en-US" altLang="en-US" sz="54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4586" name="Рисунок 16">
            <a:extLst>
              <a:ext uri="{FF2B5EF4-FFF2-40B4-BE49-F238E27FC236}">
                <a16:creationId xmlns:a16="http://schemas.microsoft.com/office/drawing/2014/main" id="{1EF1F8AB-C5EB-F44F-86AB-B04057192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313" y="3206750"/>
            <a:ext cx="202565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Рисунок 18">
            <a:extLst>
              <a:ext uri="{FF2B5EF4-FFF2-40B4-BE49-F238E27FC236}">
                <a16:creationId xmlns:a16="http://schemas.microsoft.com/office/drawing/2014/main" id="{CB41FFB6-31D5-7E45-A518-6765CA76C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75" y="4627563"/>
            <a:ext cx="1419225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Rectangle 21">
            <a:extLst>
              <a:ext uri="{FF2B5EF4-FFF2-40B4-BE49-F238E27FC236}">
                <a16:creationId xmlns:a16="http://schemas.microsoft.com/office/drawing/2014/main" id="{58FA2C68-A862-5A4E-8749-1C99B7887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2185988"/>
            <a:ext cx="4594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lv-LV" altLang="en-US" sz="40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Storage Cassandra</a:t>
            </a:r>
            <a:endParaRPr lang="en-US" altLang="en-US" sz="400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24590" name="TextBox 50">
            <a:extLst>
              <a:ext uri="{FF2B5EF4-FFF2-40B4-BE49-F238E27FC236}">
                <a16:creationId xmlns:a16="http://schemas.microsoft.com/office/drawing/2014/main" id="{9D5AB5C3-6421-B147-819D-EC20F6332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796925"/>
            <a:ext cx="92789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lv-LV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Jaeger</a:t>
            </a:r>
            <a:r>
              <a:rPr lang="en-US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altLang="en-US" sz="66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эксплуатации</a:t>
            </a:r>
            <a:endParaRPr lang="en-US" altLang="en-US" sz="6600" b="1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4591" name="Picture 47">
            <a:extLst>
              <a:ext uri="{FF2B5EF4-FFF2-40B4-BE49-F238E27FC236}">
                <a16:creationId xmlns:a16="http://schemas.microsoft.com/office/drawing/2014/main" id="{F6E11680-25DA-9E4C-88C0-88FAB2709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5" y="11390313"/>
            <a:ext cx="15922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3">
            <a:extLst>
              <a:ext uri="{FF2B5EF4-FFF2-40B4-BE49-F238E27FC236}">
                <a16:creationId xmlns:a16="http://schemas.microsoft.com/office/drawing/2014/main" id="{909067A0-6FE0-2644-ACCF-054B5E73B89E}"/>
              </a:ext>
            </a:extLst>
          </p:cNvPr>
          <p:cNvGrpSpPr>
            <a:grpSpLocks/>
          </p:cNvGrpSpPr>
          <p:nvPr/>
        </p:nvGrpSpPr>
        <p:grpSpPr bwMode="auto">
          <a:xfrm>
            <a:off x="1330325" y="3770313"/>
            <a:ext cx="5672138" cy="7115175"/>
            <a:chOff x="1235075" y="3802063"/>
            <a:chExt cx="5943600" cy="7456487"/>
          </a:xfrm>
        </p:grpSpPr>
        <p:sp>
          <p:nvSpPr>
            <p:cNvPr id="58" name="Rounded Rectangle 22">
              <a:extLst>
                <a:ext uri="{FF2B5EF4-FFF2-40B4-BE49-F238E27FC236}">
                  <a16:creationId xmlns:a16="http://schemas.microsoft.com/office/drawing/2014/main" id="{C5C230B9-A708-4633-9785-D97B0CCE55B9}"/>
                </a:ext>
              </a:extLst>
            </p:cNvPr>
            <p:cNvSpPr/>
            <p:nvPr/>
          </p:nvSpPr>
          <p:spPr>
            <a:xfrm>
              <a:off x="1431365" y="7069475"/>
              <a:ext cx="5562663" cy="7220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76"/>
            </a:p>
          </p:txBody>
        </p:sp>
        <p:sp>
          <p:nvSpPr>
            <p:cNvPr id="60" name="Rounded Rectangle 23">
              <a:extLst>
                <a:ext uri="{FF2B5EF4-FFF2-40B4-BE49-F238E27FC236}">
                  <a16:creationId xmlns:a16="http://schemas.microsoft.com/office/drawing/2014/main" id="{DD956F96-25BD-4F45-9BC8-66DCF9864FD6}"/>
                </a:ext>
              </a:extLst>
            </p:cNvPr>
            <p:cNvSpPr/>
            <p:nvPr/>
          </p:nvSpPr>
          <p:spPr>
            <a:xfrm>
              <a:off x="1497904" y="9513379"/>
              <a:ext cx="5496124" cy="115956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76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4183F4C-9699-424F-AECE-4A0C6C924C0D}"/>
                </a:ext>
              </a:extLst>
            </p:cNvPr>
            <p:cNvSpPr txBox="1"/>
            <p:nvPr/>
          </p:nvSpPr>
          <p:spPr>
            <a:xfrm>
              <a:off x="3584411" y="7141011"/>
              <a:ext cx="1282539" cy="4841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Client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4197FBD-E900-4E8B-978C-A59B01C56E96}"/>
                </a:ext>
              </a:extLst>
            </p:cNvPr>
            <p:cNvSpPr txBox="1"/>
            <p:nvPr/>
          </p:nvSpPr>
          <p:spPr>
            <a:xfrm>
              <a:off x="3580288" y="9789545"/>
              <a:ext cx="1307492" cy="4841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Agent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3" name="Rounded Rectangle 26">
              <a:extLst>
                <a:ext uri="{FF2B5EF4-FFF2-40B4-BE49-F238E27FC236}">
                  <a16:creationId xmlns:a16="http://schemas.microsoft.com/office/drawing/2014/main" id="{FE5E29DD-E72D-4ED5-AC64-537197421323}"/>
                </a:ext>
              </a:extLst>
            </p:cNvPr>
            <p:cNvSpPr/>
            <p:nvPr/>
          </p:nvSpPr>
          <p:spPr>
            <a:xfrm>
              <a:off x="1431365" y="5713598"/>
              <a:ext cx="5575971" cy="100983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76"/>
            </a:p>
          </p:txBody>
        </p:sp>
        <p:sp>
          <p:nvSpPr>
            <p:cNvPr id="64" name="Rounded Rectangle 27">
              <a:extLst>
                <a:ext uri="{FF2B5EF4-FFF2-40B4-BE49-F238E27FC236}">
                  <a16:creationId xmlns:a16="http://schemas.microsoft.com/office/drawing/2014/main" id="{F39311B4-83E2-44F9-ACA0-2C4F233BF06F}"/>
                </a:ext>
              </a:extLst>
            </p:cNvPr>
            <p:cNvSpPr/>
            <p:nvPr/>
          </p:nvSpPr>
          <p:spPr>
            <a:xfrm>
              <a:off x="1431365" y="4743690"/>
              <a:ext cx="5575971" cy="72368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76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CC7C76A-6A8C-48E3-8FEF-DAE4E4484024}"/>
                </a:ext>
              </a:extLst>
            </p:cNvPr>
            <p:cNvSpPr txBox="1"/>
            <p:nvPr/>
          </p:nvSpPr>
          <p:spPr>
            <a:xfrm>
              <a:off x="1567770" y="5999746"/>
              <a:ext cx="5526067" cy="4841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Client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wrapper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(</a:t>
              </a: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Open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Tracing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API)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ADB6F6D-2BF7-447E-BA7D-2D1D07D880EF}"/>
                </a:ext>
              </a:extLst>
            </p:cNvPr>
            <p:cNvSpPr txBox="1"/>
            <p:nvPr/>
          </p:nvSpPr>
          <p:spPr>
            <a:xfrm>
              <a:off x="2310985" y="4873455"/>
              <a:ext cx="4221902" cy="4841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Instrumented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application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90CF41E-FF99-48D5-862A-68CB702350D9}"/>
                </a:ext>
              </a:extLst>
            </p:cNvPr>
            <p:cNvSpPr txBox="1"/>
            <p:nvPr/>
          </p:nvSpPr>
          <p:spPr>
            <a:xfrm>
              <a:off x="1818956" y="8167485"/>
              <a:ext cx="5175073" cy="4841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Trace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reporting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Thrift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over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UDP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5D65013-1383-4A2F-8690-DC88D9CFC3EA}"/>
                </a:ext>
              </a:extLst>
            </p:cNvPr>
            <p:cNvSpPr txBox="1"/>
            <p:nvPr/>
          </p:nvSpPr>
          <p:spPr>
            <a:xfrm>
              <a:off x="3668381" y="4103183"/>
              <a:ext cx="1177741" cy="4841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Node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7BE7DC49-3DFB-428C-9803-9A0E91233EE9}"/>
                </a:ext>
              </a:extLst>
            </p:cNvPr>
            <p:cNvSpPr/>
            <p:nvPr/>
          </p:nvSpPr>
          <p:spPr>
            <a:xfrm>
              <a:off x="1235075" y="3802063"/>
              <a:ext cx="5943600" cy="7456487"/>
            </a:xfrm>
            <a:prstGeom prst="roundRect">
              <a:avLst/>
            </a:prstGeom>
            <a:noFill/>
            <a:ln w="19050">
              <a:solidFill>
                <a:schemeClr val="tx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105A57C-41B3-4041-80BD-179BBA194FD3}"/>
              </a:ext>
            </a:extLst>
          </p:cNvPr>
          <p:cNvCxnSpPr>
            <a:cxnSpLocks/>
          </p:cNvCxnSpPr>
          <p:nvPr/>
        </p:nvCxnSpPr>
        <p:spPr bwMode="auto">
          <a:xfrm>
            <a:off x="7559675" y="10188575"/>
            <a:ext cx="2622550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11D42B1-DF3C-4BD6-86E8-99A6B27BBD3C}"/>
              </a:ext>
            </a:extLst>
          </p:cNvPr>
          <p:cNvCxnSpPr>
            <a:cxnSpLocks/>
          </p:cNvCxnSpPr>
          <p:nvPr/>
        </p:nvCxnSpPr>
        <p:spPr bwMode="auto">
          <a:xfrm>
            <a:off x="15095538" y="10188575"/>
            <a:ext cx="2622550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77E5027-31C6-49B4-8ADF-E9FB8E56D7A5}"/>
              </a:ext>
            </a:extLst>
          </p:cNvPr>
          <p:cNvCxnSpPr>
            <a:cxnSpLocks/>
          </p:cNvCxnSpPr>
          <p:nvPr/>
        </p:nvCxnSpPr>
        <p:spPr bwMode="auto">
          <a:xfrm>
            <a:off x="4125913" y="8674100"/>
            <a:ext cx="0" cy="407988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F42E85F-3D39-43FD-B970-E57C4E207DD5}"/>
              </a:ext>
            </a:extLst>
          </p:cNvPr>
          <p:cNvCxnSpPr>
            <a:cxnSpLocks/>
          </p:cNvCxnSpPr>
          <p:nvPr/>
        </p:nvCxnSpPr>
        <p:spPr bwMode="auto">
          <a:xfrm flipV="1">
            <a:off x="19669125" y="7856538"/>
            <a:ext cx="0" cy="107315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0F2F73-3990-7D4C-826F-AA5550360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5444" y="5292725"/>
            <a:ext cx="4470400" cy="4191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C544C-C177-41B6-BDDA-1F826318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899438" y="11871325"/>
            <a:ext cx="725487" cy="681038"/>
          </a:xfrm>
        </p:spPr>
        <p:txBody>
          <a:bodyPr/>
          <a:lstStyle/>
          <a:p>
            <a:pPr>
              <a:defRPr/>
            </a:pPr>
            <a:fld id="{81BB8A3B-7A78-6D4C-A99B-3D0DD5B24D0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5603" name="Rectangle 21">
            <a:extLst>
              <a:ext uri="{FF2B5EF4-FFF2-40B4-BE49-F238E27FC236}">
                <a16:creationId xmlns:a16="http://schemas.microsoft.com/office/drawing/2014/main" id="{99B8D213-AF48-1E48-9E4D-8768FD8DC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75" y="2185988"/>
            <a:ext cx="6972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0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Fit UDP package size</a:t>
            </a:r>
            <a:endParaRPr lang="en-US" altLang="en-US" sz="400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D01273D2-0A3E-4744-A188-77F8DA07EB29}"/>
              </a:ext>
            </a:extLst>
          </p:cNvPr>
          <p:cNvSpPr/>
          <p:nvPr/>
        </p:nvSpPr>
        <p:spPr>
          <a:xfrm>
            <a:off x="1349375" y="8758238"/>
            <a:ext cx="5562600" cy="72231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0184F5C-DF11-48BD-946D-174355E3D611}"/>
              </a:ext>
            </a:extLst>
          </p:cNvPr>
          <p:cNvSpPr/>
          <p:nvPr/>
        </p:nvSpPr>
        <p:spPr>
          <a:xfrm>
            <a:off x="16240125" y="8693150"/>
            <a:ext cx="5495925" cy="8159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26B9B6-2D15-4B28-BD9B-08FBBFE28ECB}"/>
              </a:ext>
            </a:extLst>
          </p:cNvPr>
          <p:cNvSpPr txBox="1"/>
          <p:nvPr/>
        </p:nvSpPr>
        <p:spPr>
          <a:xfrm>
            <a:off x="2514948" y="8888413"/>
            <a:ext cx="35385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Client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(php </a:t>
            </a:r>
            <a:r>
              <a:rPr lang="en-GB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extention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F9809B-0ECA-4CF3-8479-38E402C7FD73}"/>
              </a:ext>
            </a:extLst>
          </p:cNvPr>
          <p:cNvSpPr txBox="1"/>
          <p:nvPr/>
        </p:nvSpPr>
        <p:spPr>
          <a:xfrm>
            <a:off x="18364200" y="8894763"/>
            <a:ext cx="17224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Agent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2CD9935-102B-4087-A62A-8767FC30C93B}"/>
              </a:ext>
            </a:extLst>
          </p:cNvPr>
          <p:cNvSpPr/>
          <p:nvPr/>
        </p:nvSpPr>
        <p:spPr>
          <a:xfrm>
            <a:off x="1349375" y="7323137"/>
            <a:ext cx="5575300" cy="7889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AC368F3-9302-4641-9CA0-8BF6898601CD}"/>
              </a:ext>
            </a:extLst>
          </p:cNvPr>
          <p:cNvSpPr/>
          <p:nvPr/>
        </p:nvSpPr>
        <p:spPr>
          <a:xfrm>
            <a:off x="1349375" y="5857875"/>
            <a:ext cx="5575300" cy="7239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C95AEA-5516-432C-858D-95979FD49541}"/>
              </a:ext>
            </a:extLst>
          </p:cNvPr>
          <p:cNvSpPr txBox="1"/>
          <p:nvPr/>
        </p:nvSpPr>
        <p:spPr>
          <a:xfrm>
            <a:off x="1617663" y="7459663"/>
            <a:ext cx="5562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Client</a:t>
            </a:r>
            <a:r>
              <a:rPr lang="lv-LV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lv-LV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wrapper</a:t>
            </a:r>
            <a:r>
              <a:rPr lang="lv-LV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</a:t>
            </a:r>
            <a:r>
              <a:rPr lang="lv-LV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Open</a:t>
            </a:r>
            <a:r>
              <a:rPr lang="lv-LV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</a:t>
            </a:r>
            <a:r>
              <a:rPr lang="lv-LV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racing</a:t>
            </a:r>
            <a:r>
              <a:rPr lang="lv-LV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API)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73F7D8-8E81-40C1-A92B-A0FCE6A718C9}"/>
              </a:ext>
            </a:extLst>
          </p:cNvPr>
          <p:cNvSpPr txBox="1"/>
          <p:nvPr/>
        </p:nvSpPr>
        <p:spPr>
          <a:xfrm>
            <a:off x="2258739" y="5989638"/>
            <a:ext cx="38941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Instrumented</a:t>
            </a:r>
            <a:r>
              <a:rPr lang="lv-LV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</a:t>
            </a:r>
            <a:r>
              <a:rPr lang="lv-LV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</a:t>
            </a:r>
            <a:r>
              <a:rPr lang="lv-LV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lication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88B760-D20B-4910-B5E0-5B63C7E08A77}"/>
              </a:ext>
            </a:extLst>
          </p:cNvPr>
          <p:cNvSpPr txBox="1"/>
          <p:nvPr/>
        </p:nvSpPr>
        <p:spPr>
          <a:xfrm>
            <a:off x="9512300" y="9782175"/>
            <a:ext cx="49101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Trace</a:t>
            </a:r>
            <a:r>
              <a:rPr lang="lv-LV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lv-LV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reporting</a:t>
            </a:r>
            <a:r>
              <a:rPr lang="lv-LV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lv-LV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over</a:t>
            </a:r>
            <a:r>
              <a:rPr lang="lv-LV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UDP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25613" name="Рисунок 1">
            <a:extLst>
              <a:ext uri="{FF2B5EF4-FFF2-40B4-BE49-F238E27FC236}">
                <a16:creationId xmlns:a16="http://schemas.microsoft.com/office/drawing/2014/main" id="{42E00295-08CA-F64A-8B35-FD5866B85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5908675"/>
            <a:ext cx="6135688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TextBox 50">
            <a:extLst>
              <a:ext uri="{FF2B5EF4-FFF2-40B4-BE49-F238E27FC236}">
                <a16:creationId xmlns:a16="http://schemas.microsoft.com/office/drawing/2014/main" id="{398F4948-08AC-704B-A5DB-210ECF523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796925"/>
            <a:ext cx="92789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lv-LV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Jaeger</a:t>
            </a:r>
            <a:r>
              <a:rPr lang="en-US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altLang="en-US" sz="66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эксплуатации</a:t>
            </a:r>
            <a:endParaRPr lang="en-US" altLang="en-US" sz="6600" b="1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5615" name="Picture 47">
            <a:extLst>
              <a:ext uri="{FF2B5EF4-FFF2-40B4-BE49-F238E27FC236}">
                <a16:creationId xmlns:a16="http://schemas.microsoft.com/office/drawing/2014/main" id="{7C790BC8-FCD3-9341-BE2C-F067788D7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5" y="11390313"/>
            <a:ext cx="15922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339D882-D2C9-4241-8907-C0A2BBC90FDD}"/>
              </a:ext>
            </a:extLst>
          </p:cNvPr>
          <p:cNvCxnSpPr>
            <a:cxnSpLocks/>
          </p:cNvCxnSpPr>
          <p:nvPr/>
        </p:nvCxnSpPr>
        <p:spPr bwMode="auto">
          <a:xfrm>
            <a:off x="7164388" y="9197975"/>
            <a:ext cx="8816975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C544C-C177-41B6-BDDA-1F826318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899438" y="11871325"/>
            <a:ext cx="725487" cy="681038"/>
          </a:xfrm>
        </p:spPr>
        <p:txBody>
          <a:bodyPr/>
          <a:lstStyle/>
          <a:p>
            <a:pPr>
              <a:defRPr/>
            </a:pPr>
            <a:fld id="{391AE035-FB36-0A49-9881-D3B3AF945114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26627" name="Рисунок 3">
            <a:extLst>
              <a:ext uri="{FF2B5EF4-FFF2-40B4-BE49-F238E27FC236}">
                <a16:creationId xmlns:a16="http://schemas.microsoft.com/office/drawing/2014/main" id="{22874B5C-E69E-E84E-8852-CE5CD800F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2628900"/>
            <a:ext cx="18383250" cy="871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50">
            <a:extLst>
              <a:ext uri="{FF2B5EF4-FFF2-40B4-BE49-F238E27FC236}">
                <a16:creationId xmlns:a16="http://schemas.microsoft.com/office/drawing/2014/main" id="{EF7119C5-CF44-D541-AC2A-724F74ED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796925"/>
            <a:ext cx="92789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lv-LV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Jaeger</a:t>
            </a:r>
            <a:r>
              <a:rPr lang="en-US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altLang="en-US" sz="66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эксплуатации</a:t>
            </a:r>
            <a:endParaRPr lang="en-US" altLang="en-US" sz="6600" b="1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6629" name="Picture 47">
            <a:extLst>
              <a:ext uri="{FF2B5EF4-FFF2-40B4-BE49-F238E27FC236}">
                <a16:creationId xmlns:a16="http://schemas.microsoft.com/office/drawing/2014/main" id="{A771443B-E0D1-E14D-B65F-DB4A15580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5" y="11390313"/>
            <a:ext cx="15922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C544C-C177-41B6-BDDA-1F826318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899438" y="11871325"/>
            <a:ext cx="725487" cy="681038"/>
          </a:xfrm>
        </p:spPr>
        <p:txBody>
          <a:bodyPr/>
          <a:lstStyle/>
          <a:p>
            <a:pPr>
              <a:defRPr/>
            </a:pPr>
            <a:fld id="{706D68F1-D200-3F4D-B06C-B7A5FD444F95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7651" name="Рисунок 3">
            <a:extLst>
              <a:ext uri="{FF2B5EF4-FFF2-40B4-BE49-F238E27FC236}">
                <a16:creationId xmlns:a16="http://schemas.microsoft.com/office/drawing/2014/main" id="{DE3B4AFC-3785-674B-A2C2-178C0189D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2628900"/>
            <a:ext cx="18383250" cy="871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>
            <a:extLst>
              <a:ext uri="{FF2B5EF4-FFF2-40B4-BE49-F238E27FC236}">
                <a16:creationId xmlns:a16="http://schemas.microsoft.com/office/drawing/2014/main" id="{99FB9664-C831-964D-84F6-712E359AF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-1095375"/>
            <a:ext cx="17249775" cy="170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A39ECF-3DED-40B1-8D4D-25554FD75FED}"/>
              </a:ext>
            </a:extLst>
          </p:cNvPr>
          <p:cNvCxnSpPr>
            <a:cxnSpLocks/>
          </p:cNvCxnSpPr>
          <p:nvPr/>
        </p:nvCxnSpPr>
        <p:spPr>
          <a:xfrm>
            <a:off x="1516063" y="5680075"/>
            <a:ext cx="29876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A37484-6906-40F4-80A5-E53587868A07}"/>
              </a:ext>
            </a:extLst>
          </p:cNvPr>
          <p:cNvCxnSpPr>
            <a:cxnSpLocks/>
          </p:cNvCxnSpPr>
          <p:nvPr/>
        </p:nvCxnSpPr>
        <p:spPr>
          <a:xfrm>
            <a:off x="1519238" y="5991225"/>
            <a:ext cx="29876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48F336-1AB5-4687-92EE-9CB1A583D86E}"/>
              </a:ext>
            </a:extLst>
          </p:cNvPr>
          <p:cNvCxnSpPr>
            <a:cxnSpLocks/>
          </p:cNvCxnSpPr>
          <p:nvPr/>
        </p:nvCxnSpPr>
        <p:spPr>
          <a:xfrm>
            <a:off x="1516063" y="6296025"/>
            <a:ext cx="29876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C2AFCC4-5B1A-48E3-B9F6-78888C7BD74D}"/>
              </a:ext>
            </a:extLst>
          </p:cNvPr>
          <p:cNvSpPr/>
          <p:nvPr/>
        </p:nvSpPr>
        <p:spPr>
          <a:xfrm>
            <a:off x="5373688" y="4933950"/>
            <a:ext cx="12304712" cy="67500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657" name="TextBox 50">
            <a:extLst>
              <a:ext uri="{FF2B5EF4-FFF2-40B4-BE49-F238E27FC236}">
                <a16:creationId xmlns:a16="http://schemas.microsoft.com/office/drawing/2014/main" id="{591E850A-648B-4140-A956-1137CB57E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796925"/>
            <a:ext cx="92789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lv-LV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Jaeger</a:t>
            </a:r>
            <a:r>
              <a:rPr lang="en-US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altLang="en-US" sz="66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эксплуатации</a:t>
            </a:r>
            <a:endParaRPr lang="en-US" altLang="en-US" sz="6600" b="1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7658" name="Picture 47">
            <a:extLst>
              <a:ext uri="{FF2B5EF4-FFF2-40B4-BE49-F238E27FC236}">
                <a16:creationId xmlns:a16="http://schemas.microsoft.com/office/drawing/2014/main" id="{D2D227F2-2A58-3F4C-A608-52A244072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5" y="11390313"/>
            <a:ext cx="15922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ylinder 58">
            <a:extLst>
              <a:ext uri="{FF2B5EF4-FFF2-40B4-BE49-F238E27FC236}">
                <a16:creationId xmlns:a16="http://schemas.microsoft.com/office/drawing/2014/main" id="{58859791-A5FF-42BF-9965-D729B565F748}"/>
              </a:ext>
            </a:extLst>
          </p:cNvPr>
          <p:cNvSpPr/>
          <p:nvPr/>
        </p:nvSpPr>
        <p:spPr>
          <a:xfrm>
            <a:off x="17722850" y="9483725"/>
            <a:ext cx="3951288" cy="1550988"/>
          </a:xfrm>
          <a:prstGeom prst="ca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8675" name="Picture 5">
            <a:extLst>
              <a:ext uri="{FF2B5EF4-FFF2-40B4-BE49-F238E27FC236}">
                <a16:creationId xmlns:a16="http://schemas.microsoft.com/office/drawing/2014/main" id="{A14CFAAF-DD55-4647-A914-9A94317CD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1606550"/>
            <a:ext cx="7594600" cy="128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C544C-C177-41B6-BDDA-1F826318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899438" y="11871325"/>
            <a:ext cx="725487" cy="681038"/>
          </a:xfrm>
        </p:spPr>
        <p:txBody>
          <a:bodyPr/>
          <a:lstStyle/>
          <a:p>
            <a:pPr>
              <a:defRPr/>
            </a:pPr>
            <a:fld id="{5078FAA0-69B6-3640-B964-5AF9C6A1117C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8677" name="Rectangle 21">
            <a:extLst>
              <a:ext uri="{FF2B5EF4-FFF2-40B4-BE49-F238E27FC236}">
                <a16:creationId xmlns:a16="http://schemas.microsoft.com/office/drawing/2014/main" id="{6E795986-22AE-C14F-879A-FE9952AF0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2185988"/>
            <a:ext cx="5254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lv-LV" altLang="en-US" sz="4000" dirty="0" err="1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Storage</a:t>
            </a:r>
            <a:r>
              <a:rPr lang="lv-LV" altLang="en-US" sz="40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lv-LV" altLang="en-US" sz="4000" dirty="0" err="1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Elasticsearch</a:t>
            </a:r>
            <a:endParaRPr lang="en-US" altLang="en-US" sz="4000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31" name="Rounded Rectangle 23">
            <a:extLst>
              <a:ext uri="{FF2B5EF4-FFF2-40B4-BE49-F238E27FC236}">
                <a16:creationId xmlns:a16="http://schemas.microsoft.com/office/drawing/2014/main" id="{CDAD9AFD-6832-4B6F-B40E-F3F2EE1DF5B5}"/>
              </a:ext>
            </a:extLst>
          </p:cNvPr>
          <p:cNvSpPr/>
          <p:nvPr/>
        </p:nvSpPr>
        <p:spPr>
          <a:xfrm>
            <a:off x="10647363" y="9647238"/>
            <a:ext cx="3951287" cy="11953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426C28-D917-4932-9D2F-DB36C311E06D}"/>
              </a:ext>
            </a:extLst>
          </p:cNvPr>
          <p:cNvSpPr txBox="1"/>
          <p:nvPr/>
        </p:nvSpPr>
        <p:spPr>
          <a:xfrm>
            <a:off x="11839575" y="10013950"/>
            <a:ext cx="1666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Collector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4" name="Rounded Rectangle 23">
            <a:extLst>
              <a:ext uri="{FF2B5EF4-FFF2-40B4-BE49-F238E27FC236}">
                <a16:creationId xmlns:a16="http://schemas.microsoft.com/office/drawing/2014/main" id="{3C2C2EB3-7922-4778-9F83-7122ADE4D254}"/>
              </a:ext>
            </a:extLst>
          </p:cNvPr>
          <p:cNvSpPr/>
          <p:nvPr/>
        </p:nvSpPr>
        <p:spPr>
          <a:xfrm>
            <a:off x="17622838" y="7091363"/>
            <a:ext cx="3951287" cy="11953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92E610-3948-4573-8BD6-F9634A0A8D57}"/>
              </a:ext>
            </a:extLst>
          </p:cNvPr>
          <p:cNvSpPr txBox="1"/>
          <p:nvPr/>
        </p:nvSpPr>
        <p:spPr>
          <a:xfrm>
            <a:off x="18486438" y="7512050"/>
            <a:ext cx="23336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Custom Query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7" name="Rounded Rectangle 23">
            <a:extLst>
              <a:ext uri="{FF2B5EF4-FFF2-40B4-BE49-F238E27FC236}">
                <a16:creationId xmlns:a16="http://schemas.microsoft.com/office/drawing/2014/main" id="{E37CCB71-6570-4916-BC21-B32C5846210E}"/>
              </a:ext>
            </a:extLst>
          </p:cNvPr>
          <p:cNvSpPr/>
          <p:nvPr/>
        </p:nvSpPr>
        <p:spPr>
          <a:xfrm>
            <a:off x="17618075" y="4689475"/>
            <a:ext cx="3951288" cy="119538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95665D-891C-4024-A06E-331F73DC896F}"/>
              </a:ext>
            </a:extLst>
          </p:cNvPr>
          <p:cNvSpPr txBox="1"/>
          <p:nvPr/>
        </p:nvSpPr>
        <p:spPr>
          <a:xfrm>
            <a:off x="18867438" y="5056188"/>
            <a:ext cx="16668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UI (React)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28684" name="Рисунок 18">
            <a:extLst>
              <a:ext uri="{FF2B5EF4-FFF2-40B4-BE49-F238E27FC236}">
                <a16:creationId xmlns:a16="http://schemas.microsoft.com/office/drawing/2014/main" id="{688054D6-5AD9-8641-AB5B-D014F8556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3513" y="9963150"/>
            <a:ext cx="10572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TextBox 50">
            <a:extLst>
              <a:ext uri="{FF2B5EF4-FFF2-40B4-BE49-F238E27FC236}">
                <a16:creationId xmlns:a16="http://schemas.microsoft.com/office/drawing/2014/main" id="{B0C3BC87-DE05-D944-8077-4B10D478B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796925"/>
            <a:ext cx="92789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lv-LV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Jaeger</a:t>
            </a:r>
            <a:r>
              <a:rPr lang="en-US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altLang="en-US" sz="66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эксплуатации</a:t>
            </a:r>
            <a:endParaRPr lang="en-US" altLang="en-US" sz="6600" b="1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8686" name="Picture 47">
            <a:extLst>
              <a:ext uri="{FF2B5EF4-FFF2-40B4-BE49-F238E27FC236}">
                <a16:creationId xmlns:a16="http://schemas.microsoft.com/office/drawing/2014/main" id="{FB0EF846-0C59-BC48-A4B3-851E90BAB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5" y="11390313"/>
            <a:ext cx="15922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7" name="Group 3">
            <a:extLst>
              <a:ext uri="{FF2B5EF4-FFF2-40B4-BE49-F238E27FC236}">
                <a16:creationId xmlns:a16="http://schemas.microsoft.com/office/drawing/2014/main" id="{659A50EC-10A8-FF4B-89DF-3378E2A7B996}"/>
              </a:ext>
            </a:extLst>
          </p:cNvPr>
          <p:cNvGrpSpPr>
            <a:grpSpLocks/>
          </p:cNvGrpSpPr>
          <p:nvPr/>
        </p:nvGrpSpPr>
        <p:grpSpPr bwMode="auto">
          <a:xfrm>
            <a:off x="1330325" y="3770313"/>
            <a:ext cx="5964238" cy="7115175"/>
            <a:chOff x="1235075" y="3802063"/>
            <a:chExt cx="6250298" cy="7456487"/>
          </a:xfrm>
        </p:grpSpPr>
        <p:sp>
          <p:nvSpPr>
            <p:cNvPr id="35" name="Rounded Rectangle 22">
              <a:extLst>
                <a:ext uri="{FF2B5EF4-FFF2-40B4-BE49-F238E27FC236}">
                  <a16:creationId xmlns:a16="http://schemas.microsoft.com/office/drawing/2014/main" id="{E6950C03-ABD2-49EE-B5B7-6C42EF20C3BC}"/>
                </a:ext>
              </a:extLst>
            </p:cNvPr>
            <p:cNvSpPr/>
            <p:nvPr/>
          </p:nvSpPr>
          <p:spPr>
            <a:xfrm>
              <a:off x="1431385" y="7069475"/>
              <a:ext cx="5563214" cy="7220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76"/>
            </a:p>
          </p:txBody>
        </p:sp>
        <p:sp>
          <p:nvSpPr>
            <p:cNvPr id="37" name="Rounded Rectangle 23">
              <a:extLst>
                <a:ext uri="{FF2B5EF4-FFF2-40B4-BE49-F238E27FC236}">
                  <a16:creationId xmlns:a16="http://schemas.microsoft.com/office/drawing/2014/main" id="{DE378E29-030B-4727-AD04-0D8715A3A81B}"/>
                </a:ext>
              </a:extLst>
            </p:cNvPr>
            <p:cNvSpPr/>
            <p:nvPr/>
          </p:nvSpPr>
          <p:spPr>
            <a:xfrm>
              <a:off x="1497930" y="9513379"/>
              <a:ext cx="5496668" cy="115956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76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7EFAA19-7F56-4FDD-B494-9980659AE1BF}"/>
                </a:ext>
              </a:extLst>
            </p:cNvPr>
            <p:cNvSpPr txBox="1"/>
            <p:nvPr/>
          </p:nvSpPr>
          <p:spPr>
            <a:xfrm>
              <a:off x="3542980" y="7141011"/>
              <a:ext cx="1282666" cy="4841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Client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DA0F595-FC23-44DD-80CB-5E27D70EFBF7}"/>
                </a:ext>
              </a:extLst>
            </p:cNvPr>
            <p:cNvSpPr txBox="1"/>
            <p:nvPr/>
          </p:nvSpPr>
          <p:spPr>
            <a:xfrm>
              <a:off x="3607426" y="9849436"/>
              <a:ext cx="1307621" cy="4841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Agent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1" name="Rounded Rectangle 26">
              <a:extLst>
                <a:ext uri="{FF2B5EF4-FFF2-40B4-BE49-F238E27FC236}">
                  <a16:creationId xmlns:a16="http://schemas.microsoft.com/office/drawing/2014/main" id="{734B9980-C263-4624-B249-B35C3DAD0CAB}"/>
                </a:ext>
              </a:extLst>
            </p:cNvPr>
            <p:cNvSpPr/>
            <p:nvPr/>
          </p:nvSpPr>
          <p:spPr>
            <a:xfrm>
              <a:off x="1431385" y="5713598"/>
              <a:ext cx="5576523" cy="100983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76"/>
            </a:p>
          </p:txBody>
        </p:sp>
        <p:sp>
          <p:nvSpPr>
            <p:cNvPr id="52" name="Rounded Rectangle 27">
              <a:extLst>
                <a:ext uri="{FF2B5EF4-FFF2-40B4-BE49-F238E27FC236}">
                  <a16:creationId xmlns:a16="http://schemas.microsoft.com/office/drawing/2014/main" id="{BB74B56D-79C8-4F25-9041-A731211704FF}"/>
                </a:ext>
              </a:extLst>
            </p:cNvPr>
            <p:cNvSpPr/>
            <p:nvPr/>
          </p:nvSpPr>
          <p:spPr>
            <a:xfrm>
              <a:off x="1431385" y="4743690"/>
              <a:ext cx="5576523" cy="72368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76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F454AE7-4F96-4F8B-B7E4-8DFF5D8C5990}"/>
                </a:ext>
              </a:extLst>
            </p:cNvPr>
            <p:cNvSpPr txBox="1"/>
            <p:nvPr/>
          </p:nvSpPr>
          <p:spPr>
            <a:xfrm>
              <a:off x="1521221" y="5971465"/>
              <a:ext cx="5964152" cy="4841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Client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wrapper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(</a:t>
              </a: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Open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Tracing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API)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A118292-33E8-4EB9-AC90-E8FBB5DC865C}"/>
                </a:ext>
              </a:extLst>
            </p:cNvPr>
            <p:cNvSpPr txBox="1"/>
            <p:nvPr/>
          </p:nvSpPr>
          <p:spPr>
            <a:xfrm>
              <a:off x="2519405" y="4873455"/>
              <a:ext cx="4222320" cy="4841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Instrumented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application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06F003F-9C7D-48CE-A268-97AFC5D9BA1D}"/>
                </a:ext>
              </a:extLst>
            </p:cNvPr>
            <p:cNvSpPr txBox="1"/>
            <p:nvPr/>
          </p:nvSpPr>
          <p:spPr>
            <a:xfrm>
              <a:off x="1804040" y="8169148"/>
              <a:ext cx="5262096" cy="4824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Trace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reporting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Thrift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over</a:t>
              </a:r>
              <a:r>
                <a:rPr lang="lv-LV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UDP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53CDB97-8C9E-44CA-8FBE-8C71CDA2F139}"/>
                </a:ext>
              </a:extLst>
            </p:cNvPr>
            <p:cNvSpPr txBox="1"/>
            <p:nvPr/>
          </p:nvSpPr>
          <p:spPr>
            <a:xfrm>
              <a:off x="3626959" y="4103183"/>
              <a:ext cx="1177857" cy="4841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Node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7B71CF71-8040-4242-ACF4-BEE1E99DAD15}"/>
                </a:ext>
              </a:extLst>
            </p:cNvPr>
            <p:cNvSpPr/>
            <p:nvPr/>
          </p:nvSpPr>
          <p:spPr>
            <a:xfrm>
              <a:off x="1235075" y="3802063"/>
              <a:ext cx="5944188" cy="7456487"/>
            </a:xfrm>
            <a:prstGeom prst="roundRect">
              <a:avLst/>
            </a:prstGeom>
            <a:noFill/>
            <a:ln w="19050">
              <a:solidFill>
                <a:schemeClr val="tx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F47EFCA-E5CC-4EB2-8E24-FB109139F0A2}"/>
              </a:ext>
            </a:extLst>
          </p:cNvPr>
          <p:cNvCxnSpPr>
            <a:cxnSpLocks/>
          </p:cNvCxnSpPr>
          <p:nvPr/>
        </p:nvCxnSpPr>
        <p:spPr bwMode="auto">
          <a:xfrm>
            <a:off x="7559675" y="10188575"/>
            <a:ext cx="2622550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FD5116D-0FDF-41FE-B04C-8B1475A3A496}"/>
              </a:ext>
            </a:extLst>
          </p:cNvPr>
          <p:cNvCxnSpPr>
            <a:cxnSpLocks/>
          </p:cNvCxnSpPr>
          <p:nvPr/>
        </p:nvCxnSpPr>
        <p:spPr bwMode="auto">
          <a:xfrm>
            <a:off x="14812963" y="10207625"/>
            <a:ext cx="2622550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7BB1E0-8A68-4166-B260-8298A9296F0F}"/>
              </a:ext>
            </a:extLst>
          </p:cNvPr>
          <p:cNvCxnSpPr>
            <a:cxnSpLocks/>
          </p:cNvCxnSpPr>
          <p:nvPr/>
        </p:nvCxnSpPr>
        <p:spPr bwMode="auto">
          <a:xfrm>
            <a:off x="4125913" y="8674100"/>
            <a:ext cx="0" cy="407988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0310270-BF8B-4EE4-8296-1D39A151B543}"/>
              </a:ext>
            </a:extLst>
          </p:cNvPr>
          <p:cNvCxnSpPr>
            <a:cxnSpLocks/>
          </p:cNvCxnSpPr>
          <p:nvPr/>
        </p:nvCxnSpPr>
        <p:spPr bwMode="auto">
          <a:xfrm flipV="1">
            <a:off x="19726275" y="6091238"/>
            <a:ext cx="0" cy="744537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96B17C9-1828-4647-A2D7-733A51434DED}"/>
              </a:ext>
            </a:extLst>
          </p:cNvPr>
          <p:cNvCxnSpPr>
            <a:cxnSpLocks/>
          </p:cNvCxnSpPr>
          <p:nvPr/>
        </p:nvCxnSpPr>
        <p:spPr bwMode="auto">
          <a:xfrm>
            <a:off x="19726275" y="6178550"/>
            <a:ext cx="0" cy="757238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60E0675-6020-4FCA-90D9-5E255E78246A}"/>
              </a:ext>
            </a:extLst>
          </p:cNvPr>
          <p:cNvCxnSpPr>
            <a:cxnSpLocks/>
          </p:cNvCxnSpPr>
          <p:nvPr/>
        </p:nvCxnSpPr>
        <p:spPr bwMode="auto">
          <a:xfrm flipV="1">
            <a:off x="19726275" y="8477250"/>
            <a:ext cx="0" cy="74295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482B594-3E02-4533-A3EA-667AD3E2C5C1}"/>
              </a:ext>
            </a:extLst>
          </p:cNvPr>
          <p:cNvCxnSpPr>
            <a:cxnSpLocks/>
          </p:cNvCxnSpPr>
          <p:nvPr/>
        </p:nvCxnSpPr>
        <p:spPr bwMode="auto">
          <a:xfrm>
            <a:off x="19726275" y="8575675"/>
            <a:ext cx="0" cy="757238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ylinder 54">
            <a:extLst>
              <a:ext uri="{FF2B5EF4-FFF2-40B4-BE49-F238E27FC236}">
                <a16:creationId xmlns:a16="http://schemas.microsoft.com/office/drawing/2014/main" id="{A0F25ACB-F00B-43CE-94F9-99CA79009954}"/>
              </a:ext>
            </a:extLst>
          </p:cNvPr>
          <p:cNvSpPr/>
          <p:nvPr/>
        </p:nvSpPr>
        <p:spPr>
          <a:xfrm>
            <a:off x="6483350" y="8340725"/>
            <a:ext cx="9550400" cy="2803525"/>
          </a:xfrm>
          <a:prstGeom prst="ca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2" name="Rounded Rectangle 23">
            <a:extLst>
              <a:ext uri="{FF2B5EF4-FFF2-40B4-BE49-F238E27FC236}">
                <a16:creationId xmlns:a16="http://schemas.microsoft.com/office/drawing/2014/main" id="{B8793138-B07B-4166-9AE1-38FA0D7AD9EE}"/>
              </a:ext>
            </a:extLst>
          </p:cNvPr>
          <p:cNvSpPr/>
          <p:nvPr/>
        </p:nvSpPr>
        <p:spPr>
          <a:xfrm>
            <a:off x="12423775" y="9590088"/>
            <a:ext cx="3095625" cy="936625"/>
          </a:xfrm>
          <a:prstGeom prst="roundRect">
            <a:avLst/>
          </a:prstGeom>
          <a:solidFill>
            <a:schemeClr val="tx2">
              <a:lumMod val="9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/>
          </a:p>
        </p:txBody>
      </p:sp>
      <p:sp>
        <p:nvSpPr>
          <p:cNvPr id="37" name="Rounded Rectangle 23">
            <a:extLst>
              <a:ext uri="{FF2B5EF4-FFF2-40B4-BE49-F238E27FC236}">
                <a16:creationId xmlns:a16="http://schemas.microsoft.com/office/drawing/2014/main" id="{3EE9DB14-21A8-4E41-99EA-9EEDB56E7A7F}"/>
              </a:ext>
            </a:extLst>
          </p:cNvPr>
          <p:cNvSpPr/>
          <p:nvPr/>
        </p:nvSpPr>
        <p:spPr>
          <a:xfrm>
            <a:off x="7129463" y="9574213"/>
            <a:ext cx="3095625" cy="936625"/>
          </a:xfrm>
          <a:prstGeom prst="roundRect">
            <a:avLst/>
          </a:prstGeom>
          <a:solidFill>
            <a:schemeClr val="tx2">
              <a:lumMod val="9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C544C-C177-41B6-BDDA-1F826318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899438" y="11871325"/>
            <a:ext cx="725487" cy="681038"/>
          </a:xfrm>
        </p:spPr>
        <p:txBody>
          <a:bodyPr/>
          <a:lstStyle/>
          <a:p>
            <a:pPr>
              <a:defRPr/>
            </a:pPr>
            <a:fld id="{4BDFDBAB-7AB7-B94B-A3D4-FB3AB0B48C65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4" name="Rounded Rectangle 23">
            <a:extLst>
              <a:ext uri="{FF2B5EF4-FFF2-40B4-BE49-F238E27FC236}">
                <a16:creationId xmlns:a16="http://schemas.microsoft.com/office/drawing/2014/main" id="{3C2C2EB3-7922-4778-9F83-7122ADE4D254}"/>
              </a:ext>
            </a:extLst>
          </p:cNvPr>
          <p:cNvSpPr/>
          <p:nvPr/>
        </p:nvSpPr>
        <p:spPr>
          <a:xfrm>
            <a:off x="9215438" y="6045200"/>
            <a:ext cx="3951287" cy="119538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92E610-3948-4573-8BD6-F9634A0A8D57}"/>
              </a:ext>
            </a:extLst>
          </p:cNvPr>
          <p:cNvSpPr txBox="1"/>
          <p:nvPr/>
        </p:nvSpPr>
        <p:spPr>
          <a:xfrm>
            <a:off x="7768781" y="9827418"/>
            <a:ext cx="18399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APP DATA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7" name="Rounded Rectangle 23">
            <a:extLst>
              <a:ext uri="{FF2B5EF4-FFF2-40B4-BE49-F238E27FC236}">
                <a16:creationId xmlns:a16="http://schemas.microsoft.com/office/drawing/2014/main" id="{E37CCB71-6570-4916-BC21-B32C5846210E}"/>
              </a:ext>
            </a:extLst>
          </p:cNvPr>
          <p:cNvSpPr/>
          <p:nvPr/>
        </p:nvSpPr>
        <p:spPr>
          <a:xfrm>
            <a:off x="9215438" y="3667125"/>
            <a:ext cx="3951287" cy="119538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95665D-891C-4024-A06E-331F73DC896F}"/>
              </a:ext>
            </a:extLst>
          </p:cNvPr>
          <p:cNvSpPr txBox="1"/>
          <p:nvPr/>
        </p:nvSpPr>
        <p:spPr>
          <a:xfrm>
            <a:off x="10504488" y="3965575"/>
            <a:ext cx="1666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UI (React)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29705" name="Рисунок 18">
            <a:extLst>
              <a:ext uri="{FF2B5EF4-FFF2-40B4-BE49-F238E27FC236}">
                <a16:creationId xmlns:a16="http://schemas.microsoft.com/office/drawing/2014/main" id="{738BBD32-8EC3-274B-902E-7886DBD0B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963" y="9324975"/>
            <a:ext cx="1560512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0F41D3A-4DCF-45D8-8505-F2FCEE66D1F8}"/>
              </a:ext>
            </a:extLst>
          </p:cNvPr>
          <p:cNvSpPr txBox="1"/>
          <p:nvPr/>
        </p:nvSpPr>
        <p:spPr>
          <a:xfrm>
            <a:off x="10188575" y="6361113"/>
            <a:ext cx="2333625" cy="463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Custom Query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9707" name="TextBox 51">
            <a:extLst>
              <a:ext uri="{FF2B5EF4-FFF2-40B4-BE49-F238E27FC236}">
                <a16:creationId xmlns:a16="http://schemas.microsoft.com/office/drawing/2014/main" id="{47CEC6BF-071E-8745-8403-4181588E3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7241" y="9811544"/>
            <a:ext cx="2333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JAEGER DATA</a:t>
            </a:r>
            <a:endParaRPr lang="en-US" altLang="en-US" sz="2400" b="1" dirty="0">
              <a:solidFill>
                <a:schemeClr val="bg1">
                  <a:lumMod val="95000"/>
                  <a:lumOff val="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9708" name="TextBox 57">
            <a:extLst>
              <a:ext uri="{FF2B5EF4-FFF2-40B4-BE49-F238E27FC236}">
                <a16:creationId xmlns:a16="http://schemas.microsoft.com/office/drawing/2014/main" id="{BE71AE17-88A0-1043-8F89-816D5FAC8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796925"/>
            <a:ext cx="92789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lv-LV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Jaeger</a:t>
            </a:r>
            <a:r>
              <a:rPr lang="en-US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altLang="en-US" sz="66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эксплуатации</a:t>
            </a:r>
            <a:endParaRPr lang="en-US" altLang="en-US" sz="6600" b="1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709" name="Rectangle 21">
            <a:extLst>
              <a:ext uri="{FF2B5EF4-FFF2-40B4-BE49-F238E27FC236}">
                <a16:creationId xmlns:a16="http://schemas.microsoft.com/office/drawing/2014/main" id="{8FA5DDB7-AA75-2846-B8DF-841F9102F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75" y="2176463"/>
            <a:ext cx="6972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lv-LV" altLang="en-US" sz="40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Storage </a:t>
            </a:r>
            <a:r>
              <a:rPr lang="en-GB" altLang="en-US" sz="40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Elasticsearch</a:t>
            </a:r>
            <a:endParaRPr lang="en-US" altLang="en-US" sz="400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29710" name="Picture 47">
            <a:extLst>
              <a:ext uri="{FF2B5EF4-FFF2-40B4-BE49-F238E27FC236}">
                <a16:creationId xmlns:a16="http://schemas.microsoft.com/office/drawing/2014/main" id="{707CC444-D747-4842-B41D-F520BBB48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5" y="11390313"/>
            <a:ext cx="15922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EC3CA99-F2E3-43E6-8B90-56FC805E9F1D}"/>
              </a:ext>
            </a:extLst>
          </p:cNvPr>
          <p:cNvGrpSpPr/>
          <p:nvPr/>
        </p:nvGrpSpPr>
        <p:grpSpPr>
          <a:xfrm>
            <a:off x="11120840" y="4987925"/>
            <a:ext cx="192088" cy="923925"/>
            <a:chOff x="11120840" y="4987925"/>
            <a:chExt cx="192088" cy="923925"/>
          </a:xfrm>
        </p:grpSpPr>
        <p:pic>
          <p:nvPicPr>
            <p:cNvPr id="29713" name="Picture 109">
              <a:extLst>
                <a:ext uri="{FF2B5EF4-FFF2-40B4-BE49-F238E27FC236}">
                  <a16:creationId xmlns:a16="http://schemas.microsoft.com/office/drawing/2014/main" id="{E148C9CA-F197-FD42-923E-5393DE62FA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11122428" y="4987925"/>
              <a:ext cx="1905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099AE5A-6BE0-4A8A-A8C9-C12356A3A2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214100" y="5091113"/>
              <a:ext cx="0" cy="763587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716" name="Picture 109">
              <a:extLst>
                <a:ext uri="{FF2B5EF4-FFF2-40B4-BE49-F238E27FC236}">
                  <a16:creationId xmlns:a16="http://schemas.microsoft.com/office/drawing/2014/main" id="{94F3AEAF-9479-6646-87BA-328B2083A7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0840" y="5722938"/>
              <a:ext cx="1905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990CD59-DA28-4EF1-82B6-0C96BE0556C9}"/>
              </a:ext>
            </a:extLst>
          </p:cNvPr>
          <p:cNvGrpSpPr/>
          <p:nvPr/>
        </p:nvGrpSpPr>
        <p:grpSpPr>
          <a:xfrm>
            <a:off x="11097264" y="7323931"/>
            <a:ext cx="192088" cy="923925"/>
            <a:chOff x="11097264" y="7323931"/>
            <a:chExt cx="192088" cy="923925"/>
          </a:xfrm>
        </p:grpSpPr>
        <p:pic>
          <p:nvPicPr>
            <p:cNvPr id="26" name="Picture 109">
              <a:extLst>
                <a:ext uri="{FF2B5EF4-FFF2-40B4-BE49-F238E27FC236}">
                  <a16:creationId xmlns:a16="http://schemas.microsoft.com/office/drawing/2014/main" id="{3F3A1587-E181-464E-BA98-92E9E13FB3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11098852" y="7323931"/>
              <a:ext cx="1905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Straight Arrow Connector 34">
              <a:extLst>
                <a:ext uri="{FF2B5EF4-FFF2-40B4-BE49-F238E27FC236}">
                  <a16:creationId xmlns:a16="http://schemas.microsoft.com/office/drawing/2014/main" id="{E094FA33-0A41-4342-97AC-D09AA1B6DB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187112" y="7427119"/>
              <a:ext cx="0" cy="763587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109">
              <a:extLst>
                <a:ext uri="{FF2B5EF4-FFF2-40B4-BE49-F238E27FC236}">
                  <a16:creationId xmlns:a16="http://schemas.microsoft.com/office/drawing/2014/main" id="{B3E7B8D4-A336-E144-B9EA-D1D8BFDF84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7264" y="8058944"/>
              <a:ext cx="1905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49E8DD0-32BF-41E6-BF15-069EEB599638}"/>
              </a:ext>
            </a:extLst>
          </p:cNvPr>
          <p:cNvCxnSpPr>
            <a:cxnSpLocks/>
          </p:cNvCxnSpPr>
          <p:nvPr/>
        </p:nvCxnSpPr>
        <p:spPr bwMode="auto">
          <a:xfrm>
            <a:off x="4138819" y="5721350"/>
            <a:ext cx="3404590" cy="354330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A6D5E1-40F5-4B65-A8CF-E4FDA5544836}"/>
              </a:ext>
            </a:extLst>
          </p:cNvPr>
          <p:cNvCxnSpPr>
            <a:cxnSpLocks/>
          </p:cNvCxnSpPr>
          <p:nvPr/>
        </p:nvCxnSpPr>
        <p:spPr bwMode="auto">
          <a:xfrm flipH="1">
            <a:off x="15315004" y="5854700"/>
            <a:ext cx="3269445" cy="3518651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CD7520B-4894-4C42-97F4-4EF39589745C}"/>
              </a:ext>
            </a:extLst>
          </p:cNvPr>
          <p:cNvSpPr txBox="1"/>
          <p:nvPr/>
        </p:nvSpPr>
        <p:spPr>
          <a:xfrm>
            <a:off x="2775550" y="4947592"/>
            <a:ext cx="26387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&lt;log&gt;</a:t>
            </a:r>
            <a:r>
              <a:rPr lang="en-GB" sz="2400" b="1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lv-LV" sz="2400" b="1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+</a:t>
            </a:r>
            <a:r>
              <a:rPr lang="en-GB" sz="2400" b="1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lv-LV" sz="2400" b="1" dirty="0" err="1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span_id</a:t>
            </a:r>
            <a:endParaRPr lang="en-US" sz="2400" b="1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2E2D94-BE46-415B-BC69-41063AD46930}"/>
              </a:ext>
            </a:extLst>
          </p:cNvPr>
          <p:cNvSpPr txBox="1"/>
          <p:nvPr/>
        </p:nvSpPr>
        <p:spPr>
          <a:xfrm>
            <a:off x="17337220" y="4519845"/>
            <a:ext cx="42970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76590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jaeger-span</a:t>
            </a:r>
            <a:r>
              <a:rPr lang="ru-RU" sz="2400" b="1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-</a:t>
            </a:r>
            <a:r>
              <a:rPr lang="en-GB" sz="2400" b="1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YYYY-MM-DD</a:t>
            </a:r>
          </a:p>
          <a:p>
            <a:pPr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jaeger-service-YYYY-MM-DD</a:t>
            </a:r>
            <a:endParaRPr lang="en-US" sz="2400" b="1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1" name="Rounded Rectangle 23">
            <a:extLst>
              <a:ext uri="{FF2B5EF4-FFF2-40B4-BE49-F238E27FC236}">
                <a16:creationId xmlns:a16="http://schemas.microsoft.com/office/drawing/2014/main" id="{6EEB2584-8744-4A5D-8B0D-D564AEB72CF2}"/>
              </a:ext>
            </a:extLst>
          </p:cNvPr>
          <p:cNvSpPr/>
          <p:nvPr/>
        </p:nvSpPr>
        <p:spPr>
          <a:xfrm>
            <a:off x="2499314" y="4710113"/>
            <a:ext cx="3095625" cy="936625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/>
          </a:p>
        </p:txBody>
      </p:sp>
      <p:sp>
        <p:nvSpPr>
          <p:cNvPr id="32" name="Rounded Rectangle 23">
            <a:extLst>
              <a:ext uri="{FF2B5EF4-FFF2-40B4-BE49-F238E27FC236}">
                <a16:creationId xmlns:a16="http://schemas.microsoft.com/office/drawing/2014/main" id="{08D56149-32D1-4E18-A447-1EC2CE06550B}"/>
              </a:ext>
            </a:extLst>
          </p:cNvPr>
          <p:cNvSpPr/>
          <p:nvPr/>
        </p:nvSpPr>
        <p:spPr>
          <a:xfrm>
            <a:off x="16947561" y="4334005"/>
            <a:ext cx="5076410" cy="1387345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C544C-C177-41B6-BDDA-1F826318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899438" y="11871325"/>
            <a:ext cx="725487" cy="681038"/>
          </a:xfrm>
        </p:spPr>
        <p:txBody>
          <a:bodyPr/>
          <a:lstStyle/>
          <a:p>
            <a:pPr>
              <a:defRPr/>
            </a:pPr>
            <a:fld id="{BA379187-724F-EA4D-858F-C0F22C279C75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30723" name="Picture 47">
            <a:extLst>
              <a:ext uri="{FF2B5EF4-FFF2-40B4-BE49-F238E27FC236}">
                <a16:creationId xmlns:a16="http://schemas.microsoft.com/office/drawing/2014/main" id="{B873AC0F-3B62-2B49-B4C7-0BF022724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5" y="11390313"/>
            <a:ext cx="15922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117">
            <a:extLst>
              <a:ext uri="{FF2B5EF4-FFF2-40B4-BE49-F238E27FC236}">
                <a16:creationId xmlns:a16="http://schemas.microsoft.com/office/drawing/2014/main" id="{55E15593-8305-0C4F-9B68-E77307575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796925"/>
            <a:ext cx="92789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lv-LV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Jaeger</a:t>
            </a:r>
            <a:r>
              <a:rPr lang="en-US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altLang="en-US" sz="66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эксплуатации</a:t>
            </a:r>
            <a:endParaRPr lang="en-US" altLang="en-US" sz="6600" b="1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725" name="Rectangle 21">
            <a:extLst>
              <a:ext uri="{FF2B5EF4-FFF2-40B4-BE49-F238E27FC236}">
                <a16:creationId xmlns:a16="http://schemas.microsoft.com/office/drawing/2014/main" id="{55AC9EDE-D715-2F47-91EC-E161BADB8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75" y="2176463"/>
            <a:ext cx="6972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lv-LV" altLang="en-US" sz="40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Storage </a:t>
            </a:r>
            <a:r>
              <a:rPr lang="en-GB" altLang="en-US" sz="40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Elasticsearch</a:t>
            </a:r>
            <a:endParaRPr lang="en-US" altLang="en-US" sz="400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grpSp>
        <p:nvGrpSpPr>
          <p:cNvPr id="30726" name="Group 68637">
            <a:extLst>
              <a:ext uri="{FF2B5EF4-FFF2-40B4-BE49-F238E27FC236}">
                <a16:creationId xmlns:a16="http://schemas.microsoft.com/office/drawing/2014/main" id="{043AAEBB-A25C-CD4D-BB3F-B5136598B1C9}"/>
              </a:ext>
            </a:extLst>
          </p:cNvPr>
          <p:cNvGrpSpPr>
            <a:grpSpLocks/>
          </p:cNvGrpSpPr>
          <p:nvPr/>
        </p:nvGrpSpPr>
        <p:grpSpPr bwMode="auto">
          <a:xfrm>
            <a:off x="2478088" y="3382963"/>
            <a:ext cx="18930937" cy="7948612"/>
            <a:chOff x="2177395" y="3372346"/>
            <a:chExt cx="19276836" cy="8093018"/>
          </a:xfrm>
        </p:grpSpPr>
        <p:grpSp>
          <p:nvGrpSpPr>
            <p:cNvPr id="30728" name="Group 68627">
              <a:extLst>
                <a:ext uri="{FF2B5EF4-FFF2-40B4-BE49-F238E27FC236}">
                  <a16:creationId xmlns:a16="http://schemas.microsoft.com/office/drawing/2014/main" id="{CF6F673E-2D74-B046-935D-75AE9EBE8B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7395" y="3372346"/>
              <a:ext cx="19276836" cy="8093018"/>
              <a:chOff x="1438414" y="3181012"/>
              <a:chExt cx="20366843" cy="8550637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E082071B-110E-4B1A-94F8-5980C0CBAC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5924" y="10952921"/>
                <a:ext cx="5084452" cy="0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734" name="Group 3">
                <a:extLst>
                  <a:ext uri="{FF2B5EF4-FFF2-40B4-BE49-F238E27FC236}">
                    <a16:creationId xmlns:a16="http://schemas.microsoft.com/office/drawing/2014/main" id="{F224066F-32B1-B64F-B8F6-CF453B5D2A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38414" y="3698456"/>
                <a:ext cx="6723193" cy="6637973"/>
                <a:chOff x="1135605" y="3781166"/>
                <a:chExt cx="7550932" cy="7455221"/>
              </a:xfrm>
            </p:grpSpPr>
            <p:sp>
              <p:nvSpPr>
                <p:cNvPr id="23" name="Rounded Rectangle 22">
                  <a:extLst>
                    <a:ext uri="{FF2B5EF4-FFF2-40B4-BE49-F238E27FC236}">
                      <a16:creationId xmlns:a16="http://schemas.microsoft.com/office/drawing/2014/main" id="{D01273D2-0A3E-4744-A188-77F8DA07EB29}"/>
                    </a:ext>
                  </a:extLst>
                </p:cNvPr>
                <p:cNvSpPr/>
                <p:nvPr/>
              </p:nvSpPr>
              <p:spPr>
                <a:xfrm>
                  <a:off x="1431005" y="7068598"/>
                  <a:ext cx="5562735" cy="72308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76590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476"/>
                </a:p>
              </p:txBody>
            </p:sp>
            <p:sp>
              <p:nvSpPr>
                <p:cNvPr id="24" name="Rounded Rectangle 23">
                  <a:extLst>
                    <a:ext uri="{FF2B5EF4-FFF2-40B4-BE49-F238E27FC236}">
                      <a16:creationId xmlns:a16="http://schemas.microsoft.com/office/drawing/2014/main" id="{80184F5C-DF11-48BD-946D-174355E3D611}"/>
                    </a:ext>
                  </a:extLst>
                </p:cNvPr>
                <p:cNvSpPr/>
                <p:nvPr/>
              </p:nvSpPr>
              <p:spPr>
                <a:xfrm>
                  <a:off x="1498141" y="9514034"/>
                  <a:ext cx="5495599" cy="1158465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76590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476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D26B9B6-2D15-4B28-BD9B-08FBBFE28ECB}"/>
                    </a:ext>
                  </a:extLst>
                </p:cNvPr>
                <p:cNvSpPr txBox="1"/>
                <p:nvPr/>
              </p:nvSpPr>
              <p:spPr>
                <a:xfrm>
                  <a:off x="2408320" y="7156827"/>
                  <a:ext cx="6278217" cy="51785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defTabSz="176590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lv-LV" sz="2200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Client</a:t>
                  </a:r>
                  <a:r>
                    <a:rPr lang="en-GB" sz="2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 (</a:t>
                  </a:r>
                  <a:r>
                    <a:rPr lang="en-GB" sz="2200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php</a:t>
                  </a:r>
                  <a:r>
                    <a:rPr lang="en-GB" sz="2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 extension)</a:t>
                  </a:r>
                  <a:endParaRPr lang="en-US" sz="2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FF9809B-0ECA-4CF3-8479-38E402C7FD73}"/>
                    </a:ext>
                  </a:extLst>
                </p:cNvPr>
                <p:cNvSpPr txBox="1"/>
                <p:nvPr/>
              </p:nvSpPr>
              <p:spPr>
                <a:xfrm>
                  <a:off x="3623490" y="9797896"/>
                  <a:ext cx="1941203" cy="55813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defTabSz="176590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lv-LV" sz="2400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Agent</a:t>
                  </a:r>
                  <a:endParaRPr 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endParaRPr>
                </a:p>
              </p:txBody>
            </p:sp>
            <p:sp>
              <p:nvSpPr>
                <p:cNvPr id="27" name="Rounded Rectangle 26">
                  <a:extLst>
                    <a:ext uri="{FF2B5EF4-FFF2-40B4-BE49-F238E27FC236}">
                      <a16:creationId xmlns:a16="http://schemas.microsoft.com/office/drawing/2014/main" id="{22CD9935-102B-4087-A62A-8767FC30C93B}"/>
                    </a:ext>
                  </a:extLst>
                </p:cNvPr>
                <p:cNvSpPr/>
                <p:nvPr/>
              </p:nvSpPr>
              <p:spPr>
                <a:xfrm>
                  <a:off x="1431005" y="5714498"/>
                  <a:ext cx="5576162" cy="1008862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76590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476"/>
                </a:p>
              </p:txBody>
            </p:sp>
            <p:sp>
              <p:nvSpPr>
                <p:cNvPr id="28" name="Rounded Rectangle 27">
                  <a:extLst>
                    <a:ext uri="{FF2B5EF4-FFF2-40B4-BE49-F238E27FC236}">
                      <a16:creationId xmlns:a16="http://schemas.microsoft.com/office/drawing/2014/main" id="{EAC368F3-9302-4641-9CA0-8BF6898601CD}"/>
                    </a:ext>
                  </a:extLst>
                </p:cNvPr>
                <p:cNvSpPr/>
                <p:nvPr/>
              </p:nvSpPr>
              <p:spPr>
                <a:xfrm>
                  <a:off x="1431005" y="4743996"/>
                  <a:ext cx="5576162" cy="723082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76590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476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DC95AEA-5516-432C-858D-95979FD49541}"/>
                    </a:ext>
                  </a:extLst>
                </p:cNvPr>
                <p:cNvSpPr txBox="1"/>
                <p:nvPr/>
              </p:nvSpPr>
              <p:spPr>
                <a:xfrm>
                  <a:off x="1358114" y="5956165"/>
                  <a:ext cx="6454690" cy="55813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defTabSz="176590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lv-LV" sz="2200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Client</a:t>
                  </a:r>
                  <a:r>
                    <a:rPr lang="lv-LV" sz="2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 </a:t>
                  </a:r>
                  <a:r>
                    <a:rPr lang="lv-LV" sz="2200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wrapper</a:t>
                  </a:r>
                  <a:r>
                    <a:rPr lang="lv-LV" sz="2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 (</a:t>
                  </a:r>
                  <a:r>
                    <a:rPr lang="lv-LV" sz="2200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Open</a:t>
                  </a:r>
                  <a:r>
                    <a:rPr lang="lv-LV" sz="2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 </a:t>
                  </a:r>
                  <a:r>
                    <a:rPr lang="en-GB" sz="2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T</a:t>
                  </a:r>
                  <a:r>
                    <a:rPr lang="lv-LV" sz="2200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racing</a:t>
                  </a:r>
                  <a:r>
                    <a:rPr lang="lv-LV" sz="2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 API</a:t>
                  </a:r>
                  <a:r>
                    <a:rPr lang="lv-LV" sz="2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)</a:t>
                  </a:r>
                  <a:endParaRPr 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073F7D8-8E81-40C1-A92B-A0FCE6A718C9}"/>
                    </a:ext>
                  </a:extLst>
                </p:cNvPr>
                <p:cNvSpPr txBox="1"/>
                <p:nvPr/>
              </p:nvSpPr>
              <p:spPr>
                <a:xfrm>
                  <a:off x="2250070" y="4849486"/>
                  <a:ext cx="5267335" cy="51785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defTabSz="176590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lv-LV" sz="2400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Instrumented</a:t>
                  </a:r>
                  <a:r>
                    <a:rPr lang="lv-LV" sz="2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 </a:t>
                  </a:r>
                  <a:r>
                    <a:rPr lang="en-GB" sz="2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ap</a:t>
                  </a:r>
                  <a:r>
                    <a:rPr lang="lv-LV" sz="2400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plication</a:t>
                  </a:r>
                  <a:endParaRPr 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endParaRPr>
                </a:p>
              </p:txBody>
            </p:sp>
            <p:sp>
              <p:nvSpPr>
                <p:cNvPr id="30783" name="TextBox 32">
                  <a:extLst>
                    <a:ext uri="{FF2B5EF4-FFF2-40B4-BE49-F238E27FC236}">
                      <a16:creationId xmlns:a16="http://schemas.microsoft.com/office/drawing/2014/main" id="{54139A46-3878-DB48-9359-17B818905E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8288" y="4068864"/>
                  <a:ext cx="905412" cy="557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altLang="en-US" sz="2400" b="1" dirty="0">
                      <a:solidFill>
                        <a:srgbClr val="FAFCFC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Roboto Light" panose="02000000000000000000" pitchFamily="2" charset="0"/>
                    </a:rPr>
                    <a:t>N </a:t>
                  </a:r>
                  <a:r>
                    <a:rPr lang="ru-RU" altLang="en-US" sz="2400" b="1" dirty="0">
                      <a:solidFill>
                        <a:srgbClr val="FAFCFC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Roboto Light" panose="02000000000000000000" pitchFamily="2" charset="0"/>
                    </a:rPr>
                    <a:t>1</a:t>
                  </a:r>
                  <a:endParaRPr lang="en-US" altLang="en-US" sz="2400" b="1" dirty="0">
                    <a:solidFill>
                      <a:srgbClr val="FAFCFC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endParaRPr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E1EF1A56-9018-4233-BC01-F2D69C382A04}"/>
                    </a:ext>
                  </a:extLst>
                </p:cNvPr>
                <p:cNvSpPr/>
                <p:nvPr/>
              </p:nvSpPr>
              <p:spPr>
                <a:xfrm>
                  <a:off x="1135605" y="3781166"/>
                  <a:ext cx="6220672" cy="7455221"/>
                </a:xfrm>
                <a:prstGeom prst="roundRect">
                  <a:avLst/>
                </a:prstGeom>
                <a:noFill/>
                <a:ln w="19050">
                  <a:solidFill>
                    <a:schemeClr val="tx2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sp>
            <p:nvSpPr>
              <p:cNvPr id="31" name="Rounded Rectangle 23">
                <a:extLst>
                  <a:ext uri="{FF2B5EF4-FFF2-40B4-BE49-F238E27FC236}">
                    <a16:creationId xmlns:a16="http://schemas.microsoft.com/office/drawing/2014/main" id="{CDAD9AFD-6832-4B6F-B40E-F3F2EE1DF5B5}"/>
                  </a:ext>
                </a:extLst>
              </p:cNvPr>
              <p:cNvSpPr/>
              <p:nvPr/>
            </p:nvSpPr>
            <p:spPr>
              <a:xfrm>
                <a:off x="9378494" y="10208348"/>
                <a:ext cx="3952107" cy="151305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76590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476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426C28-D917-4932-9D2F-DB36C311E06D}"/>
                  </a:ext>
                </a:extLst>
              </p:cNvPr>
              <p:cNvSpPr txBox="1"/>
              <p:nvPr/>
            </p:nvSpPr>
            <p:spPr>
              <a:xfrm>
                <a:off x="10621853" y="10778732"/>
                <a:ext cx="1666922" cy="46279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176590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lv-LV" sz="2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Collector</a:t>
                </a:r>
                <a:endPara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44" name="Rounded Rectangle 23">
                <a:extLst>
                  <a:ext uri="{FF2B5EF4-FFF2-40B4-BE49-F238E27FC236}">
                    <a16:creationId xmlns:a16="http://schemas.microsoft.com/office/drawing/2014/main" id="{3C2C2EB3-7922-4778-9F83-7122ADE4D254}"/>
                  </a:ext>
                </a:extLst>
              </p:cNvPr>
              <p:cNvSpPr/>
              <p:nvPr/>
            </p:nvSpPr>
            <p:spPr>
              <a:xfrm>
                <a:off x="9368246" y="4748714"/>
                <a:ext cx="3950400" cy="1386682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76590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476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792E610-3948-4573-8BD6-F9634A0A8D57}"/>
                  </a:ext>
                </a:extLst>
              </p:cNvPr>
              <p:cNvSpPr txBox="1"/>
              <p:nvPr/>
            </p:nvSpPr>
            <p:spPr>
              <a:xfrm>
                <a:off x="10080446" y="5191018"/>
                <a:ext cx="2881246" cy="49524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176590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Custom Query</a:t>
                </a:r>
                <a:endPara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47" name="Rounded Rectangle 23">
                <a:extLst>
                  <a:ext uri="{FF2B5EF4-FFF2-40B4-BE49-F238E27FC236}">
                    <a16:creationId xmlns:a16="http://schemas.microsoft.com/office/drawing/2014/main" id="{E37CCB71-6570-4916-BC21-B32C5846210E}"/>
                  </a:ext>
                </a:extLst>
              </p:cNvPr>
              <p:cNvSpPr/>
              <p:nvPr/>
            </p:nvSpPr>
            <p:spPr>
              <a:xfrm>
                <a:off x="9346044" y="3181012"/>
                <a:ext cx="3950399" cy="759942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76590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476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695665D-891C-4024-A06E-331F73DC896F}"/>
                  </a:ext>
                </a:extLst>
              </p:cNvPr>
              <p:cNvSpPr txBox="1"/>
              <p:nvPr/>
            </p:nvSpPr>
            <p:spPr>
              <a:xfrm>
                <a:off x="11106900" y="3336415"/>
                <a:ext cx="1666922" cy="46279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176590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UI</a:t>
                </a:r>
                <a:endPara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5" name="Cylinder 4">
                <a:extLst>
                  <a:ext uri="{FF2B5EF4-FFF2-40B4-BE49-F238E27FC236}">
                    <a16:creationId xmlns:a16="http://schemas.microsoft.com/office/drawing/2014/main" id="{CFAC3A2C-BD41-46FD-9A6E-59F44B2A17B5}"/>
                  </a:ext>
                </a:extLst>
              </p:cNvPr>
              <p:cNvSpPr/>
              <p:nvPr/>
            </p:nvSpPr>
            <p:spPr>
              <a:xfrm>
                <a:off x="9368246" y="7050743"/>
                <a:ext cx="3950400" cy="1735060"/>
              </a:xfrm>
              <a:prstGeom prst="can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A2BCC93-6B1C-46F6-AD0B-77B7CE6D353E}"/>
                  </a:ext>
                </a:extLst>
              </p:cNvPr>
              <p:cNvSpPr txBox="1"/>
              <p:nvPr/>
            </p:nvSpPr>
            <p:spPr>
              <a:xfrm>
                <a:off x="10288811" y="7826056"/>
                <a:ext cx="2507214" cy="48499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176590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lv-LV" sz="2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Elasticsearch</a:t>
                </a:r>
                <a:endPara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7545AF7-3AD0-47BF-897E-137F6EDD9A9E}"/>
                  </a:ext>
                </a:extLst>
              </p:cNvPr>
              <p:cNvSpPr txBox="1"/>
              <p:nvPr/>
            </p:nvSpPr>
            <p:spPr>
              <a:xfrm>
                <a:off x="1667274" y="7754331"/>
                <a:ext cx="5212546" cy="4969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176590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lv-LV" sz="2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Trace</a:t>
                </a:r>
                <a:r>
                  <a:rPr lang="lv-LV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</a:t>
                </a:r>
                <a:r>
                  <a:rPr lang="en-GB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R</a:t>
                </a:r>
                <a:r>
                  <a:rPr lang="lv-LV" sz="2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eporting</a:t>
                </a:r>
                <a:r>
                  <a:rPr lang="lv-LV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</a:t>
                </a:r>
                <a:r>
                  <a:rPr lang="lv-LV" sz="2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Thrift</a:t>
                </a:r>
                <a:r>
                  <a:rPr lang="lv-LV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</a:t>
                </a:r>
                <a:r>
                  <a:rPr lang="lv-LV" sz="2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over</a:t>
                </a:r>
                <a:r>
                  <a:rPr lang="lv-LV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UDP</a:t>
                </a:r>
                <a:endPara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grpSp>
            <p:nvGrpSpPr>
              <p:cNvPr id="30744" name="Group 63">
                <a:extLst>
                  <a:ext uri="{FF2B5EF4-FFF2-40B4-BE49-F238E27FC236}">
                    <a16:creationId xmlns:a16="http://schemas.microsoft.com/office/drawing/2014/main" id="{86F7AED2-6E1E-374A-873A-68FD0CDE8D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759713" y="3756519"/>
                <a:ext cx="6045544" cy="6639680"/>
                <a:chOff x="1135919" y="3779806"/>
                <a:chExt cx="6789853" cy="7457138"/>
              </a:xfrm>
            </p:grpSpPr>
            <p:sp>
              <p:nvSpPr>
                <p:cNvPr id="65" name="Rounded Rectangle 22">
                  <a:extLst>
                    <a:ext uri="{FF2B5EF4-FFF2-40B4-BE49-F238E27FC236}">
                      <a16:creationId xmlns:a16="http://schemas.microsoft.com/office/drawing/2014/main" id="{B2EE937B-5D86-4CDD-A611-0EC7E285724F}"/>
                    </a:ext>
                  </a:extLst>
                </p:cNvPr>
                <p:cNvSpPr/>
                <p:nvPr/>
              </p:nvSpPr>
              <p:spPr>
                <a:xfrm>
                  <a:off x="1430800" y="7069156"/>
                  <a:ext cx="5562735" cy="723081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76590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476"/>
                </a:p>
              </p:txBody>
            </p:sp>
            <p:sp>
              <p:nvSpPr>
                <p:cNvPr id="66" name="Rounded Rectangle 23">
                  <a:extLst>
                    <a:ext uri="{FF2B5EF4-FFF2-40B4-BE49-F238E27FC236}">
                      <a16:creationId xmlns:a16="http://schemas.microsoft.com/office/drawing/2014/main" id="{39F757A0-F2F7-4D62-B1D3-633D4E3FE4A6}"/>
                    </a:ext>
                  </a:extLst>
                </p:cNvPr>
                <p:cNvSpPr/>
                <p:nvPr/>
              </p:nvSpPr>
              <p:spPr>
                <a:xfrm>
                  <a:off x="1497937" y="9514591"/>
                  <a:ext cx="5495598" cy="1158465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76590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476"/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1F4BD78A-EDD9-4A9E-B08C-1C64B5E03E27}"/>
                    </a:ext>
                  </a:extLst>
                </p:cNvPr>
                <p:cNvSpPr txBox="1"/>
                <p:nvPr/>
              </p:nvSpPr>
              <p:spPr>
                <a:xfrm>
                  <a:off x="3688503" y="9809961"/>
                  <a:ext cx="1904756" cy="55813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defTabSz="176590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lv-LV" sz="2400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Agent</a:t>
                  </a:r>
                  <a:endParaRPr 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endParaRPr>
                </a:p>
              </p:txBody>
            </p:sp>
            <p:sp>
              <p:nvSpPr>
                <p:cNvPr id="69" name="Rounded Rectangle 26">
                  <a:extLst>
                    <a:ext uri="{FF2B5EF4-FFF2-40B4-BE49-F238E27FC236}">
                      <a16:creationId xmlns:a16="http://schemas.microsoft.com/office/drawing/2014/main" id="{A2E327B6-D8E6-41D3-BC15-E03A3529E4F2}"/>
                    </a:ext>
                  </a:extLst>
                </p:cNvPr>
                <p:cNvSpPr/>
                <p:nvPr/>
              </p:nvSpPr>
              <p:spPr>
                <a:xfrm>
                  <a:off x="1430800" y="5713138"/>
                  <a:ext cx="5576162" cy="1008862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76590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476"/>
                </a:p>
              </p:txBody>
            </p:sp>
            <p:sp>
              <p:nvSpPr>
                <p:cNvPr id="70" name="Rounded Rectangle 27">
                  <a:extLst>
                    <a:ext uri="{FF2B5EF4-FFF2-40B4-BE49-F238E27FC236}">
                      <a16:creationId xmlns:a16="http://schemas.microsoft.com/office/drawing/2014/main" id="{221DD103-919E-4CB9-BA40-4D0F29EFB52C}"/>
                    </a:ext>
                  </a:extLst>
                </p:cNvPr>
                <p:cNvSpPr/>
                <p:nvPr/>
              </p:nvSpPr>
              <p:spPr>
                <a:xfrm>
                  <a:off x="1430800" y="4742636"/>
                  <a:ext cx="5576162" cy="725000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76590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476" dirty="0"/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4F97632D-0726-4D54-A628-CC5C9FAD1CC7}"/>
                    </a:ext>
                  </a:extLst>
                </p:cNvPr>
                <p:cNvSpPr txBox="1"/>
                <p:nvPr/>
              </p:nvSpPr>
              <p:spPr>
                <a:xfrm>
                  <a:off x="1425046" y="6014263"/>
                  <a:ext cx="6500726" cy="52169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defTabSz="176590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lv-LV" sz="2200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Client</a:t>
                  </a:r>
                  <a:r>
                    <a:rPr lang="lv-LV" sz="2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 </a:t>
                  </a:r>
                  <a:r>
                    <a:rPr lang="lv-LV" sz="2200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wrapper</a:t>
                  </a:r>
                  <a:r>
                    <a:rPr lang="lv-LV" sz="2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 (</a:t>
                  </a:r>
                  <a:r>
                    <a:rPr lang="lv-LV" sz="2200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Ope</a:t>
                  </a:r>
                  <a:r>
                    <a:rPr lang="en-GB" sz="2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n T</a:t>
                  </a:r>
                  <a:r>
                    <a:rPr lang="lv-LV" sz="2200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racing</a:t>
                  </a:r>
                  <a:r>
                    <a:rPr lang="lv-LV" sz="2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 API)</a:t>
                  </a:r>
                  <a:endParaRPr lang="en-US" sz="2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D3879A6-FF14-4E03-A38C-A083F18E38E3}"/>
                    </a:ext>
                  </a:extLst>
                </p:cNvPr>
                <p:cNvSpPr txBox="1"/>
                <p:nvPr/>
              </p:nvSpPr>
              <p:spPr>
                <a:xfrm>
                  <a:off x="2249865" y="4848126"/>
                  <a:ext cx="5267334" cy="51977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defTabSz="176590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lv-LV" sz="2400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Instrumented</a:t>
                  </a:r>
                  <a:r>
                    <a:rPr lang="lv-LV" sz="2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 </a:t>
                  </a:r>
                  <a:r>
                    <a:rPr lang="en-GB" sz="2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ap</a:t>
                  </a:r>
                  <a:r>
                    <a:rPr lang="lv-LV" sz="2400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plication</a:t>
                  </a:r>
                  <a:endParaRPr 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endParaRP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D514ECD-F373-4808-A85E-2AD69F97760C}"/>
                    </a:ext>
                  </a:extLst>
                </p:cNvPr>
                <p:cNvSpPr txBox="1"/>
                <p:nvPr/>
              </p:nvSpPr>
              <p:spPr>
                <a:xfrm>
                  <a:off x="3682748" y="4067504"/>
                  <a:ext cx="1358075" cy="51785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defTabSz="176590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lv-LV" sz="2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N &lt;X&gt;</a:t>
                  </a:r>
                  <a:endParaRPr 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endParaRPr>
                </a:p>
              </p:txBody>
            </p:sp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9BB3708E-BE33-453A-8366-98C1E74629E6}"/>
                    </a:ext>
                  </a:extLst>
                </p:cNvPr>
                <p:cNvSpPr/>
                <p:nvPr/>
              </p:nvSpPr>
              <p:spPr>
                <a:xfrm>
                  <a:off x="1135399" y="3779806"/>
                  <a:ext cx="6220672" cy="7457138"/>
                </a:xfrm>
                <a:prstGeom prst="roundRect">
                  <a:avLst/>
                </a:prstGeom>
                <a:noFill/>
                <a:ln w="19050">
                  <a:solidFill>
                    <a:schemeClr val="tx2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EEFF9DB-0049-45F7-9376-CF2B7B5D912D}"/>
                  </a:ext>
                </a:extLst>
              </p:cNvPr>
              <p:cNvSpPr txBox="1"/>
              <p:nvPr/>
            </p:nvSpPr>
            <p:spPr>
              <a:xfrm>
                <a:off x="16109373" y="7860210"/>
                <a:ext cx="5538756" cy="4969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176590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lv-LV" sz="2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Trace</a:t>
                </a:r>
                <a:r>
                  <a:rPr lang="lv-LV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</a:t>
                </a:r>
                <a:r>
                  <a:rPr lang="lv-LV" sz="2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reporting</a:t>
                </a:r>
                <a:r>
                  <a:rPr lang="lv-LV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</a:t>
                </a:r>
                <a:r>
                  <a:rPr lang="lv-LV" sz="2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Thrift</a:t>
                </a:r>
                <a:r>
                  <a:rPr lang="lv-LV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</a:t>
                </a:r>
                <a:r>
                  <a:rPr lang="lv-LV" sz="2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over</a:t>
                </a:r>
                <a:r>
                  <a:rPr lang="lv-LV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UDP</a:t>
                </a:r>
                <a:endPara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pic>
            <p:nvPicPr>
              <p:cNvPr id="30746" name="Picture 8">
                <a:extLst>
                  <a:ext uri="{FF2B5EF4-FFF2-40B4-BE49-F238E27FC236}">
                    <a16:creationId xmlns:a16="http://schemas.microsoft.com/office/drawing/2014/main" id="{5C6B1645-C832-BD48-BF63-389306896F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 flipH="1" flipV="1">
                <a:off x="9051995" y="10838271"/>
                <a:ext cx="231006" cy="231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3E948F1C-9F02-4042-A8BD-F61CC0F350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523595" y="11055385"/>
                <a:ext cx="5108362" cy="0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599752E-0E0F-440A-9BAD-22FC7C7CAC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632" y="9977804"/>
                <a:ext cx="0" cy="987072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6BF7DC0F-785E-4529-B262-89FE7CBC56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38789" y="10078560"/>
                <a:ext cx="0" cy="98878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87E7BA26-FE39-4090-AFE3-333E00B823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395538" y="8951454"/>
                <a:ext cx="0" cy="958041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732120BE-90D6-49EC-BC10-8FB6A5221F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395538" y="6318124"/>
                <a:ext cx="0" cy="630155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605F5598-EDF2-42E2-8643-EF2CD9F2FB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381874" y="4087820"/>
                <a:ext cx="0" cy="553307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B43D7977-9025-460A-A80D-9825E6ADF7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2164" y="7976337"/>
                <a:ext cx="1168211" cy="0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C65EEFCF-B2D9-4013-A1E9-3DDBADAAC6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398917" y="8068554"/>
                <a:ext cx="1286058" cy="0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C492E491-4470-4CC1-8DC9-53B168D5CC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2164" y="4866548"/>
                <a:ext cx="0" cy="3114912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58457D6E-60C0-4D32-A0D0-2F9F533C1B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88391" y="4963889"/>
                <a:ext cx="0" cy="3116619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2A3C4350-D3DF-4E28-A8F4-432E2CF0C9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18335" y="4875087"/>
                <a:ext cx="1205785" cy="1707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75329287-EDFF-492F-92E5-B0547309DB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674727" y="4955350"/>
                <a:ext cx="1205785" cy="1708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759" name="Picture 109">
                <a:extLst>
                  <a:ext uri="{FF2B5EF4-FFF2-40B4-BE49-F238E27FC236}">
                    <a16:creationId xmlns:a16="http://schemas.microsoft.com/office/drawing/2014/main" id="{86A562D5-AE88-AC40-AD11-0FF48CC079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 flipH="1" flipV="1">
                <a:off x="9042267" y="7860115"/>
                <a:ext cx="231006" cy="231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60" name="Picture 110">
                <a:extLst>
                  <a:ext uri="{FF2B5EF4-FFF2-40B4-BE49-F238E27FC236}">
                    <a16:creationId xmlns:a16="http://schemas.microsoft.com/office/drawing/2014/main" id="{6E739AAC-7013-3846-807A-9046B73E10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 flipV="1">
                <a:off x="13331067" y="7940256"/>
                <a:ext cx="231006" cy="231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61" name="Picture 111">
                <a:extLst>
                  <a:ext uri="{FF2B5EF4-FFF2-40B4-BE49-F238E27FC236}">
                    <a16:creationId xmlns:a16="http://schemas.microsoft.com/office/drawing/2014/main" id="{E7B1647C-C2F9-5840-818B-FB3E9A14BC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 flipV="1">
                <a:off x="13450687" y="10950992"/>
                <a:ext cx="231006" cy="231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F916169-052C-4355-AC64-8A4F8F319CA2}"/>
                  </a:ext>
                </a:extLst>
              </p:cNvPr>
              <p:cNvSpPr txBox="1"/>
              <p:nvPr/>
            </p:nvSpPr>
            <p:spPr>
              <a:xfrm>
                <a:off x="7156501" y="4308118"/>
                <a:ext cx="4379085" cy="3996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176590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App logs</a:t>
                </a:r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11A1A9B-752F-463C-A869-C842559D0776}"/>
                  </a:ext>
                </a:extLst>
              </p:cNvPr>
              <p:cNvSpPr txBox="1"/>
              <p:nvPr/>
            </p:nvSpPr>
            <p:spPr>
              <a:xfrm>
                <a:off x="14672491" y="11222743"/>
                <a:ext cx="4794107" cy="43205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176590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lv-LV" sz="2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Trace</a:t>
                </a:r>
                <a:r>
                  <a:rPr lang="lv-LV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</a:t>
                </a:r>
                <a:r>
                  <a:rPr lang="en-GB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R</a:t>
                </a:r>
                <a:r>
                  <a:rPr lang="lv-LV" sz="2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eporting</a:t>
                </a:r>
                <a:r>
                  <a:rPr lang="lv-LV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</a:t>
                </a:r>
                <a:r>
                  <a:rPr lang="lv-LV" sz="2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Thrift</a:t>
                </a:r>
                <a:r>
                  <a:rPr lang="lv-LV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</a:t>
                </a:r>
                <a:r>
                  <a:rPr lang="lv-LV" sz="2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over</a:t>
                </a:r>
                <a:r>
                  <a:rPr lang="lv-LV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</a:t>
                </a:r>
                <a:r>
                  <a:rPr lang="en-GB" sz="2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TChannel</a:t>
                </a:r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CDBD030-A96F-4B65-BE95-4186FCE54396}"/>
                  </a:ext>
                </a:extLst>
              </p:cNvPr>
              <p:cNvSpPr txBox="1"/>
              <p:nvPr/>
            </p:nvSpPr>
            <p:spPr>
              <a:xfrm>
                <a:off x="4297458" y="11301299"/>
                <a:ext cx="4852176" cy="4303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176590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lv-LV" sz="2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Trace</a:t>
                </a:r>
                <a:r>
                  <a:rPr lang="lv-LV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</a:t>
                </a:r>
                <a:r>
                  <a:rPr lang="en-GB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R</a:t>
                </a:r>
                <a:r>
                  <a:rPr lang="lv-LV" sz="2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eporting</a:t>
                </a:r>
                <a:r>
                  <a:rPr lang="lv-LV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</a:t>
                </a:r>
                <a:r>
                  <a:rPr lang="lv-LV" sz="2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Thrift</a:t>
                </a:r>
                <a:r>
                  <a:rPr lang="lv-LV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</a:t>
                </a:r>
                <a:r>
                  <a:rPr lang="lv-LV" sz="2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over</a:t>
                </a:r>
                <a:r>
                  <a:rPr lang="lv-LV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 </a:t>
                </a:r>
                <a:r>
                  <a:rPr lang="en-GB" sz="2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TChannel</a:t>
                </a:r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21D7E0AC-CD9E-4603-A7EB-3ED4DC192ACA}"/>
                  </a:ext>
                </a:extLst>
              </p:cNvPr>
              <p:cNvSpPr txBox="1"/>
              <p:nvPr/>
            </p:nvSpPr>
            <p:spPr>
              <a:xfrm>
                <a:off x="14403169" y="4381550"/>
                <a:ext cx="4379085" cy="3996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176590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App logs</a:t>
                </a:r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19EDD65B-90D3-4BBF-9725-692C6BCC3B90}"/>
                </a:ext>
              </a:extLst>
            </p:cNvPr>
            <p:cNvCxnSpPr>
              <a:cxnSpLocks/>
            </p:cNvCxnSpPr>
            <p:nvPr/>
          </p:nvCxnSpPr>
          <p:spPr>
            <a:xfrm>
              <a:off x="4776737" y="8271475"/>
              <a:ext cx="0" cy="305489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37F0FD81-D006-432F-BA44-D7A3863137F5}"/>
                </a:ext>
              </a:extLst>
            </p:cNvPr>
            <p:cNvCxnSpPr>
              <a:cxnSpLocks/>
            </p:cNvCxnSpPr>
            <p:nvPr/>
          </p:nvCxnSpPr>
          <p:spPr>
            <a:xfrm>
              <a:off x="18420049" y="8318349"/>
              <a:ext cx="0" cy="30548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599D1BC9-0095-4F9F-A2DF-7FD2C91B87A8}"/>
                </a:ext>
              </a:extLst>
            </p:cNvPr>
            <p:cNvCxnSpPr>
              <a:cxnSpLocks/>
            </p:cNvCxnSpPr>
            <p:nvPr/>
          </p:nvCxnSpPr>
          <p:spPr>
            <a:xfrm>
              <a:off x="4770271" y="7443908"/>
              <a:ext cx="0" cy="219822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8709771-148F-41B8-800D-D80B2406CC31}"/>
                </a:ext>
              </a:extLst>
            </p:cNvPr>
            <p:cNvCxnSpPr>
              <a:cxnSpLocks/>
            </p:cNvCxnSpPr>
            <p:nvPr/>
          </p:nvCxnSpPr>
          <p:spPr>
            <a:xfrm>
              <a:off x="18428131" y="7506946"/>
              <a:ext cx="0" cy="219822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5C126A1A-2283-4DEE-8670-05819C47D1DE}"/>
              </a:ext>
            </a:extLst>
          </p:cNvPr>
          <p:cNvSpPr txBox="1"/>
          <p:nvPr/>
        </p:nvSpPr>
        <p:spPr bwMode="auto">
          <a:xfrm>
            <a:off x="16086138" y="6708775"/>
            <a:ext cx="479583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Client</a:t>
            </a:r>
            <a:r>
              <a:rPr lang="en-GB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(php extension tracer-app)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C544C-C177-41B6-BDDA-1F826318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899438" y="11871325"/>
            <a:ext cx="725487" cy="681038"/>
          </a:xfrm>
        </p:spPr>
        <p:txBody>
          <a:bodyPr/>
          <a:lstStyle/>
          <a:p>
            <a:pPr>
              <a:defRPr/>
            </a:pPr>
            <a:fld id="{3B2083C2-21D8-8649-8BBA-76A80E928157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31747" name="Picture 47">
            <a:extLst>
              <a:ext uri="{FF2B5EF4-FFF2-40B4-BE49-F238E27FC236}">
                <a16:creationId xmlns:a16="http://schemas.microsoft.com/office/drawing/2014/main" id="{0039543B-6CE7-AA47-A5B6-32AFAD34B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5" y="11390313"/>
            <a:ext cx="15922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117">
            <a:extLst>
              <a:ext uri="{FF2B5EF4-FFF2-40B4-BE49-F238E27FC236}">
                <a16:creationId xmlns:a16="http://schemas.microsoft.com/office/drawing/2014/main" id="{F7669411-B8FC-A442-BC55-34CC2F5B8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796925"/>
            <a:ext cx="43672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Подведем</a:t>
            </a:r>
          </a:p>
        </p:txBody>
      </p:sp>
      <p:grpSp>
        <p:nvGrpSpPr>
          <p:cNvPr id="31749" name="Group 36">
            <a:extLst>
              <a:ext uri="{FF2B5EF4-FFF2-40B4-BE49-F238E27FC236}">
                <a16:creationId xmlns:a16="http://schemas.microsoft.com/office/drawing/2014/main" id="{D88D90C2-1CC1-494F-BF90-ECDDD0B32CCD}"/>
              </a:ext>
            </a:extLst>
          </p:cNvPr>
          <p:cNvGrpSpPr>
            <a:grpSpLocks/>
          </p:cNvGrpSpPr>
          <p:nvPr/>
        </p:nvGrpSpPr>
        <p:grpSpPr bwMode="auto">
          <a:xfrm>
            <a:off x="8128000" y="8531225"/>
            <a:ext cx="1135063" cy="1136650"/>
            <a:chOff x="1317547" y="9426006"/>
            <a:chExt cx="914400" cy="9144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0E26660-2A4B-4841-8460-7A22ADA3E2F9}"/>
                </a:ext>
              </a:extLst>
            </p:cNvPr>
            <p:cNvSpPr/>
            <p:nvPr/>
          </p:nvSpPr>
          <p:spPr>
            <a:xfrm>
              <a:off x="1317547" y="9426006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7659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76"/>
            </a:p>
          </p:txBody>
        </p:sp>
        <p:sp>
          <p:nvSpPr>
            <p:cNvPr id="43" name="Shape 2630">
              <a:extLst>
                <a:ext uri="{FF2B5EF4-FFF2-40B4-BE49-F238E27FC236}">
                  <a16:creationId xmlns:a16="http://schemas.microsoft.com/office/drawing/2014/main" id="{D4F5EA0E-087F-4FC9-93F3-B1B9DE5D345C}"/>
                </a:ext>
              </a:extLst>
            </p:cNvPr>
            <p:cNvSpPr/>
            <p:nvPr/>
          </p:nvSpPr>
          <p:spPr>
            <a:xfrm>
              <a:off x="1551583" y="9659715"/>
              <a:ext cx="446329" cy="446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extrusionOk="0">
                  <a:moveTo>
                    <a:pt x="11502" y="10309"/>
                  </a:moveTo>
                  <a:cubicBezTo>
                    <a:pt x="11767" y="10309"/>
                    <a:pt x="11981" y="10090"/>
                    <a:pt x="11981" y="9818"/>
                  </a:cubicBezTo>
                  <a:cubicBezTo>
                    <a:pt x="11981" y="9547"/>
                    <a:pt x="11767" y="9327"/>
                    <a:pt x="11502" y="9327"/>
                  </a:cubicBezTo>
                  <a:cubicBezTo>
                    <a:pt x="11237" y="9327"/>
                    <a:pt x="11022" y="9547"/>
                    <a:pt x="11022" y="9818"/>
                  </a:cubicBezTo>
                  <a:cubicBezTo>
                    <a:pt x="11022" y="10090"/>
                    <a:pt x="11237" y="10309"/>
                    <a:pt x="11502" y="10309"/>
                  </a:cubicBezTo>
                  <a:moveTo>
                    <a:pt x="15818" y="4909"/>
                  </a:moveTo>
                  <a:cubicBezTo>
                    <a:pt x="16083" y="4909"/>
                    <a:pt x="16297" y="5129"/>
                    <a:pt x="16297" y="5400"/>
                  </a:cubicBezTo>
                  <a:cubicBezTo>
                    <a:pt x="16297" y="5672"/>
                    <a:pt x="16083" y="5891"/>
                    <a:pt x="15818" y="5891"/>
                  </a:cubicBezTo>
                  <a:cubicBezTo>
                    <a:pt x="15553" y="5891"/>
                    <a:pt x="15338" y="5672"/>
                    <a:pt x="15338" y="5400"/>
                  </a:cubicBezTo>
                  <a:cubicBezTo>
                    <a:pt x="15338" y="5129"/>
                    <a:pt x="15553" y="4909"/>
                    <a:pt x="15818" y="4909"/>
                  </a:cubicBezTo>
                  <a:moveTo>
                    <a:pt x="15818" y="6873"/>
                  </a:moveTo>
                  <a:cubicBezTo>
                    <a:pt x="16612" y="6873"/>
                    <a:pt x="17256" y="6213"/>
                    <a:pt x="17256" y="5400"/>
                  </a:cubicBezTo>
                  <a:cubicBezTo>
                    <a:pt x="17256" y="4587"/>
                    <a:pt x="16612" y="3928"/>
                    <a:pt x="15818" y="3928"/>
                  </a:cubicBezTo>
                  <a:cubicBezTo>
                    <a:pt x="15023" y="3928"/>
                    <a:pt x="14379" y="4587"/>
                    <a:pt x="14379" y="5400"/>
                  </a:cubicBezTo>
                  <a:cubicBezTo>
                    <a:pt x="14379" y="6213"/>
                    <a:pt x="15023" y="6873"/>
                    <a:pt x="15818" y="6873"/>
                  </a:cubicBezTo>
                  <a:moveTo>
                    <a:pt x="12941" y="11782"/>
                  </a:moveTo>
                  <a:cubicBezTo>
                    <a:pt x="13206" y="11782"/>
                    <a:pt x="13420" y="11562"/>
                    <a:pt x="13420" y="11291"/>
                  </a:cubicBezTo>
                  <a:cubicBezTo>
                    <a:pt x="13420" y="11020"/>
                    <a:pt x="13206" y="10800"/>
                    <a:pt x="12941" y="10800"/>
                  </a:cubicBezTo>
                  <a:cubicBezTo>
                    <a:pt x="12675" y="10800"/>
                    <a:pt x="12461" y="11020"/>
                    <a:pt x="12461" y="11291"/>
                  </a:cubicBezTo>
                  <a:cubicBezTo>
                    <a:pt x="12461" y="11562"/>
                    <a:pt x="12675" y="11782"/>
                    <a:pt x="12941" y="11782"/>
                  </a:cubicBezTo>
                  <a:moveTo>
                    <a:pt x="10063" y="7855"/>
                  </a:moveTo>
                  <a:cubicBezTo>
                    <a:pt x="9798" y="7855"/>
                    <a:pt x="9584" y="8074"/>
                    <a:pt x="9584" y="8346"/>
                  </a:cubicBezTo>
                  <a:cubicBezTo>
                    <a:pt x="9584" y="8617"/>
                    <a:pt x="9798" y="8836"/>
                    <a:pt x="10063" y="8836"/>
                  </a:cubicBezTo>
                  <a:cubicBezTo>
                    <a:pt x="10328" y="8836"/>
                    <a:pt x="10543" y="8617"/>
                    <a:pt x="10543" y="8346"/>
                  </a:cubicBezTo>
                  <a:cubicBezTo>
                    <a:pt x="10543" y="8074"/>
                    <a:pt x="10328" y="7855"/>
                    <a:pt x="10063" y="7855"/>
                  </a:cubicBezTo>
                  <a:moveTo>
                    <a:pt x="1718" y="19842"/>
                  </a:moveTo>
                  <a:lnTo>
                    <a:pt x="3451" y="15392"/>
                  </a:lnTo>
                  <a:cubicBezTo>
                    <a:pt x="3684" y="15834"/>
                    <a:pt x="3973" y="16253"/>
                    <a:pt x="4312" y="16642"/>
                  </a:cubicBezTo>
                  <a:cubicBezTo>
                    <a:pt x="4824" y="17230"/>
                    <a:pt x="5418" y="17711"/>
                    <a:pt x="6061" y="18068"/>
                  </a:cubicBezTo>
                  <a:cubicBezTo>
                    <a:pt x="6061" y="18068"/>
                    <a:pt x="1718" y="19842"/>
                    <a:pt x="1718" y="19842"/>
                  </a:cubicBezTo>
                  <a:close/>
                  <a:moveTo>
                    <a:pt x="3717" y="12060"/>
                  </a:moveTo>
                  <a:lnTo>
                    <a:pt x="0" y="21600"/>
                  </a:lnTo>
                  <a:lnTo>
                    <a:pt x="9319" y="17795"/>
                  </a:lnTo>
                  <a:cubicBezTo>
                    <a:pt x="9153" y="17815"/>
                    <a:pt x="8987" y="17824"/>
                    <a:pt x="8822" y="17824"/>
                  </a:cubicBezTo>
                  <a:cubicBezTo>
                    <a:pt x="5971" y="17824"/>
                    <a:pt x="3389" y="15002"/>
                    <a:pt x="3717" y="12060"/>
                  </a:cubicBezTo>
                  <a:moveTo>
                    <a:pt x="16115" y="10657"/>
                  </a:moveTo>
                  <a:cubicBezTo>
                    <a:pt x="15925" y="10851"/>
                    <a:pt x="15627" y="11171"/>
                    <a:pt x="15280" y="11542"/>
                  </a:cubicBezTo>
                  <a:cubicBezTo>
                    <a:pt x="14662" y="12204"/>
                    <a:pt x="13712" y="13221"/>
                    <a:pt x="13147" y="13753"/>
                  </a:cubicBezTo>
                  <a:lnTo>
                    <a:pt x="7665" y="8141"/>
                  </a:lnTo>
                  <a:cubicBezTo>
                    <a:pt x="8185" y="7563"/>
                    <a:pt x="9179" y="6590"/>
                    <a:pt x="9825" y="5958"/>
                  </a:cubicBezTo>
                  <a:cubicBezTo>
                    <a:pt x="10188" y="5603"/>
                    <a:pt x="10500" y="5298"/>
                    <a:pt x="10690" y="5103"/>
                  </a:cubicBezTo>
                  <a:cubicBezTo>
                    <a:pt x="13284" y="2447"/>
                    <a:pt x="18271" y="993"/>
                    <a:pt x="20136" y="982"/>
                  </a:cubicBezTo>
                  <a:cubicBezTo>
                    <a:pt x="20132" y="2572"/>
                    <a:pt x="18824" y="7884"/>
                    <a:pt x="16115" y="10657"/>
                  </a:cubicBezTo>
                  <a:moveTo>
                    <a:pt x="12477" y="14563"/>
                  </a:moveTo>
                  <a:cubicBezTo>
                    <a:pt x="12127" y="15873"/>
                    <a:pt x="11665" y="17072"/>
                    <a:pt x="11154" y="18035"/>
                  </a:cubicBezTo>
                  <a:cubicBezTo>
                    <a:pt x="10943" y="17454"/>
                    <a:pt x="10642" y="16798"/>
                    <a:pt x="10214" y="16110"/>
                  </a:cubicBezTo>
                  <a:cubicBezTo>
                    <a:pt x="10035" y="15823"/>
                    <a:pt x="9728" y="15656"/>
                    <a:pt x="9405" y="15656"/>
                  </a:cubicBezTo>
                  <a:cubicBezTo>
                    <a:pt x="9329" y="15656"/>
                    <a:pt x="9252" y="15665"/>
                    <a:pt x="9176" y="15684"/>
                  </a:cubicBezTo>
                  <a:cubicBezTo>
                    <a:pt x="8990" y="15731"/>
                    <a:pt x="8799" y="15755"/>
                    <a:pt x="8610" y="15755"/>
                  </a:cubicBezTo>
                  <a:cubicBezTo>
                    <a:pt x="7905" y="15755"/>
                    <a:pt x="7217" y="15432"/>
                    <a:pt x="6621" y="14822"/>
                  </a:cubicBezTo>
                  <a:cubicBezTo>
                    <a:pt x="5861" y="14044"/>
                    <a:pt x="5561" y="13114"/>
                    <a:pt x="5779" y="12206"/>
                  </a:cubicBezTo>
                  <a:cubicBezTo>
                    <a:pt x="5877" y="11797"/>
                    <a:pt x="5709" y="11370"/>
                    <a:pt x="5363" y="11144"/>
                  </a:cubicBezTo>
                  <a:cubicBezTo>
                    <a:pt x="4690" y="10706"/>
                    <a:pt x="4050" y="10398"/>
                    <a:pt x="3482" y="10183"/>
                  </a:cubicBezTo>
                  <a:cubicBezTo>
                    <a:pt x="4423" y="9658"/>
                    <a:pt x="5594" y="9186"/>
                    <a:pt x="6874" y="8827"/>
                  </a:cubicBezTo>
                  <a:cubicBezTo>
                    <a:pt x="6900" y="8820"/>
                    <a:pt x="6921" y="8803"/>
                    <a:pt x="6946" y="8793"/>
                  </a:cubicBezTo>
                  <a:lnTo>
                    <a:pt x="12510" y="14490"/>
                  </a:lnTo>
                  <a:cubicBezTo>
                    <a:pt x="12501" y="14515"/>
                    <a:pt x="12484" y="14536"/>
                    <a:pt x="12477" y="14563"/>
                  </a:cubicBezTo>
                  <a:moveTo>
                    <a:pt x="20922" y="167"/>
                  </a:moveTo>
                  <a:cubicBezTo>
                    <a:pt x="20813" y="55"/>
                    <a:pt x="20545" y="0"/>
                    <a:pt x="20157" y="0"/>
                  </a:cubicBezTo>
                  <a:cubicBezTo>
                    <a:pt x="18131" y="0"/>
                    <a:pt x="12842" y="1511"/>
                    <a:pt x="10012" y="4409"/>
                  </a:cubicBezTo>
                  <a:cubicBezTo>
                    <a:pt x="9345" y="5092"/>
                    <a:pt x="7134" y="7175"/>
                    <a:pt x="6621" y="7880"/>
                  </a:cubicBezTo>
                  <a:cubicBezTo>
                    <a:pt x="4961" y="8346"/>
                    <a:pt x="2544" y="9277"/>
                    <a:pt x="1196" y="10657"/>
                  </a:cubicBezTo>
                  <a:cubicBezTo>
                    <a:pt x="1196" y="10657"/>
                    <a:pt x="2841" y="10663"/>
                    <a:pt x="4848" y="11972"/>
                  </a:cubicBezTo>
                  <a:cubicBezTo>
                    <a:pt x="4556" y="13190"/>
                    <a:pt x="4926" y="14475"/>
                    <a:pt x="5943" y="15516"/>
                  </a:cubicBezTo>
                  <a:cubicBezTo>
                    <a:pt x="6735" y="16327"/>
                    <a:pt x="7672" y="16737"/>
                    <a:pt x="8610" y="16737"/>
                  </a:cubicBezTo>
                  <a:cubicBezTo>
                    <a:pt x="8876" y="16737"/>
                    <a:pt x="9142" y="16704"/>
                    <a:pt x="9405" y="16637"/>
                  </a:cubicBezTo>
                  <a:cubicBezTo>
                    <a:pt x="10683" y="18692"/>
                    <a:pt x="10690" y="20376"/>
                    <a:pt x="10690" y="20376"/>
                  </a:cubicBezTo>
                  <a:cubicBezTo>
                    <a:pt x="12038" y="18996"/>
                    <a:pt x="12948" y="16521"/>
                    <a:pt x="13402" y="14822"/>
                  </a:cubicBezTo>
                  <a:cubicBezTo>
                    <a:pt x="14091" y="14297"/>
                    <a:pt x="16126" y="12034"/>
                    <a:pt x="16793" y="11351"/>
                  </a:cubicBezTo>
                  <a:cubicBezTo>
                    <a:pt x="20164" y="7900"/>
                    <a:pt x="21600" y="861"/>
                    <a:pt x="20922" y="167"/>
                  </a:cubicBezTo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6576" tIns="36576" rIns="36576" bIns="36576" anchor="ctr"/>
            <a:lstStyle/>
            <a:p>
              <a:pPr algn="ctr" defTabSz="438901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1CA006D5-BF20-4429-B4D5-E85A89349873}"/>
              </a:ext>
            </a:extLst>
          </p:cNvPr>
          <p:cNvSpPr/>
          <p:nvPr/>
        </p:nvSpPr>
        <p:spPr>
          <a:xfrm>
            <a:off x="9804400" y="8643916"/>
            <a:ext cx="5564188" cy="65883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76590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rPr>
              <a:t>Планы на будущее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E3AC73D-D88D-4137-8646-5CE7BFBF7A0E}"/>
              </a:ext>
            </a:extLst>
          </p:cNvPr>
          <p:cNvSpPr/>
          <p:nvPr/>
        </p:nvSpPr>
        <p:spPr bwMode="auto">
          <a:xfrm>
            <a:off x="8128000" y="4494213"/>
            <a:ext cx="1135063" cy="11350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CB59EFC-5417-4137-B480-D7CE35C9E46F}"/>
              </a:ext>
            </a:extLst>
          </p:cNvPr>
          <p:cNvSpPr/>
          <p:nvPr/>
        </p:nvSpPr>
        <p:spPr bwMode="auto">
          <a:xfrm>
            <a:off x="8154988" y="6507163"/>
            <a:ext cx="1111250" cy="11128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0FD575B-42E0-4C06-8403-4730A779EA84}"/>
              </a:ext>
            </a:extLst>
          </p:cNvPr>
          <p:cNvSpPr/>
          <p:nvPr/>
        </p:nvSpPr>
        <p:spPr>
          <a:xfrm>
            <a:off x="9804400" y="4622778"/>
            <a:ext cx="5564188" cy="65883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76590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rPr>
              <a:t>Трассировка…трассирует!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C5F2059-95AE-4237-B82F-C14B45A93EA8}"/>
              </a:ext>
            </a:extLst>
          </p:cNvPr>
          <p:cNvSpPr/>
          <p:nvPr/>
        </p:nvSpPr>
        <p:spPr>
          <a:xfrm>
            <a:off x="9804400" y="6646840"/>
            <a:ext cx="5564188" cy="66684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76590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rPr>
              <a:t>Свой взгляд на </a:t>
            </a:r>
            <a:r>
              <a:rPr lang="ru-RU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rPr>
              <a:t>трейсинг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31755" name="Rectangle 52">
            <a:extLst>
              <a:ext uri="{FF2B5EF4-FFF2-40B4-BE49-F238E27FC236}">
                <a16:creationId xmlns:a16="http://schemas.microsoft.com/office/drawing/2014/main" id="{93A67620-0E40-BB46-8691-381B651BF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6588" y="1135063"/>
            <a:ext cx="24114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66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</a:t>
            </a:r>
            <a:endParaRPr lang="en-US" altLang="en-US" sz="6600" b="1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Shape 2552">
            <a:extLst>
              <a:ext uri="{FF2B5EF4-FFF2-40B4-BE49-F238E27FC236}">
                <a16:creationId xmlns:a16="http://schemas.microsoft.com/office/drawing/2014/main" id="{B34886BB-40AC-43C9-9C34-66ADDE5061B3}"/>
              </a:ext>
            </a:extLst>
          </p:cNvPr>
          <p:cNvSpPr/>
          <p:nvPr/>
        </p:nvSpPr>
        <p:spPr>
          <a:xfrm>
            <a:off x="8466138" y="6823075"/>
            <a:ext cx="531812" cy="48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Shape 2761">
            <a:extLst>
              <a:ext uri="{FF2B5EF4-FFF2-40B4-BE49-F238E27FC236}">
                <a16:creationId xmlns:a16="http://schemas.microsoft.com/office/drawing/2014/main" id="{D2FAA55C-D416-4265-8661-C01146192E3B}"/>
              </a:ext>
            </a:extLst>
          </p:cNvPr>
          <p:cNvSpPr/>
          <p:nvPr/>
        </p:nvSpPr>
        <p:spPr>
          <a:xfrm>
            <a:off x="8418513" y="4814888"/>
            <a:ext cx="528637" cy="528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758" name="Rectangle 21">
            <a:extLst>
              <a:ext uri="{FF2B5EF4-FFF2-40B4-BE49-F238E27FC236}">
                <a16:creationId xmlns:a16="http://schemas.microsoft.com/office/drawing/2014/main" id="{77CCBB6C-79D3-3540-A351-D819A52B3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75" y="2217738"/>
            <a:ext cx="6972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40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И путь продолжается</a:t>
            </a:r>
            <a:endParaRPr lang="en-US" altLang="en-US" sz="400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C544C-C177-41B6-BDDA-1F826318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899438" y="11871325"/>
            <a:ext cx="725487" cy="681038"/>
          </a:xfrm>
        </p:spPr>
        <p:txBody>
          <a:bodyPr/>
          <a:lstStyle/>
          <a:p>
            <a:pPr>
              <a:defRPr/>
            </a:pPr>
            <a:fld id="{2F115DA3-DE96-C943-8C48-80B2F3F96339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123" name="Picture 47">
            <a:extLst>
              <a:ext uri="{FF2B5EF4-FFF2-40B4-BE49-F238E27FC236}">
                <a16:creationId xmlns:a16="http://schemas.microsoft.com/office/drawing/2014/main" id="{B460E417-B310-0B4C-B5EF-CAC6221D9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5" y="11390313"/>
            <a:ext cx="15922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50">
            <a:extLst>
              <a:ext uri="{FF2B5EF4-FFF2-40B4-BE49-F238E27FC236}">
                <a16:creationId xmlns:a16="http://schemas.microsoft.com/office/drawing/2014/main" id="{111036FF-96B2-EC43-9185-541C29A20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3775" y="4206875"/>
            <a:ext cx="8201025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987800" indent="-17018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445000" indent="-17018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902200" indent="-17018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359400" indent="-17018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ru-RU" altLang="en-US" sz="3600" b="1" dirty="0"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Какие проблемы</a:t>
            </a:r>
            <a:endParaRPr lang="en-US" altLang="en-US" sz="3600" b="1" dirty="0">
              <a:latin typeface="Roboto Light" panose="02000000000000000000" pitchFamily="2" charset="0"/>
              <a:ea typeface="Roboto Light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ru-RU" altLang="en-US" sz="3600" b="1" dirty="0"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Как решаем </a:t>
            </a:r>
            <a:endParaRPr lang="en-US" altLang="en-US" sz="3600" b="1" dirty="0">
              <a:latin typeface="Roboto Light" panose="02000000000000000000" pitchFamily="2" charset="0"/>
              <a:ea typeface="Roboto Light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en-US" altLang="en-US" sz="3600" b="1" dirty="0"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Demo time</a:t>
            </a:r>
            <a:r>
              <a:rPr lang="ru-RU" altLang="en-US" sz="3600" b="1" dirty="0"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!</a:t>
            </a:r>
            <a:endParaRPr lang="en-US" altLang="en-US" sz="3600" b="1" dirty="0">
              <a:latin typeface="Roboto Light" panose="02000000000000000000" pitchFamily="2" charset="0"/>
              <a:ea typeface="Roboto Light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ru-RU" altLang="en-US" sz="3600" b="1" dirty="0"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Какие особенности</a:t>
            </a:r>
          </a:p>
          <a:p>
            <a:pPr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ru-RU" altLang="en-US" sz="3600" b="1" dirty="0"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И подведем итоги!</a:t>
            </a:r>
            <a:endParaRPr lang="en-US" altLang="en-US" sz="3600" b="1" dirty="0">
              <a:latin typeface="Roboto Light" panose="02000000000000000000" pitchFamily="2" charset="0"/>
              <a:ea typeface="Roboto Light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endParaRPr lang="en-GB" altLang="en-US" sz="3600" dirty="0">
              <a:latin typeface="Roboto Bold" pitchFamily="2" charset="0"/>
              <a:ea typeface="Roboto Light" panose="02000000000000000000" pitchFamily="2" charset="0"/>
              <a:cs typeface="Roboto" panose="02000000000000000000" pitchFamily="2" charset="0"/>
            </a:endParaRPr>
          </a:p>
          <a:p>
            <a:pPr>
              <a:buFont typeface="Calibri Light" panose="020F0302020204030204" pitchFamily="34" charset="0"/>
              <a:buAutoNum type="arabicPeriod"/>
            </a:pPr>
            <a:endParaRPr lang="en-GB" altLang="en-US" sz="1800" dirty="0">
              <a:ea typeface="Roboto Light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25" name="TextBox 117">
            <a:extLst>
              <a:ext uri="{FF2B5EF4-FFF2-40B4-BE49-F238E27FC236}">
                <a16:creationId xmlns:a16="http://schemas.microsoft.com/office/drawing/2014/main" id="{A7F4E0C2-A362-5542-99CF-5A4BDD4B9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4" y="787196"/>
            <a:ext cx="21144865" cy="142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en-US" sz="6600" b="1" dirty="0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Распределенный </a:t>
            </a:r>
            <a:r>
              <a:rPr lang="ru-RU" altLang="en-US" sz="6600" b="1" dirty="0" err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трейсинг</a:t>
            </a:r>
            <a:r>
              <a:rPr lang="en-US" altLang="en-US" sz="6600" b="1" dirty="0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en-US" sz="6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ECOMMPAY Way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17">
            <a:extLst>
              <a:ext uri="{FF2B5EF4-FFF2-40B4-BE49-F238E27FC236}">
                <a16:creationId xmlns:a16="http://schemas.microsoft.com/office/drawing/2014/main" id="{C0C7F035-4C22-AD4D-8F27-BF7D1738B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796925"/>
            <a:ext cx="310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Спикер</a:t>
            </a:r>
          </a:p>
        </p:txBody>
      </p:sp>
      <p:sp>
        <p:nvSpPr>
          <p:cNvPr id="32771" name="Rectangle 21">
            <a:extLst>
              <a:ext uri="{FF2B5EF4-FFF2-40B4-BE49-F238E27FC236}">
                <a16:creationId xmlns:a16="http://schemas.microsoft.com/office/drawing/2014/main" id="{C50D2CB3-3EA0-CC4E-AB74-F4FCA7168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163" y="2238375"/>
            <a:ext cx="6972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ECOMMPAY Tech R&amp;D</a:t>
            </a:r>
          </a:p>
        </p:txBody>
      </p:sp>
      <p:grpSp>
        <p:nvGrpSpPr>
          <p:cNvPr id="32772" name="Group 1">
            <a:extLst>
              <a:ext uri="{FF2B5EF4-FFF2-40B4-BE49-F238E27FC236}">
                <a16:creationId xmlns:a16="http://schemas.microsoft.com/office/drawing/2014/main" id="{824F31A3-3ED8-5745-8740-3FF3A7959082}"/>
              </a:ext>
            </a:extLst>
          </p:cNvPr>
          <p:cNvGrpSpPr>
            <a:grpSpLocks/>
          </p:cNvGrpSpPr>
          <p:nvPr/>
        </p:nvGrpSpPr>
        <p:grpSpPr bwMode="auto">
          <a:xfrm>
            <a:off x="8321675" y="-468313"/>
            <a:ext cx="15806738" cy="14843126"/>
            <a:chOff x="-1905309" y="-1000125"/>
            <a:chExt cx="9552727" cy="8970233"/>
          </a:xfrm>
        </p:grpSpPr>
        <p:sp>
          <p:nvSpPr>
            <p:cNvPr id="32778" name="Freeform 83">
              <a:extLst>
                <a:ext uri="{FF2B5EF4-FFF2-40B4-BE49-F238E27FC236}">
                  <a16:creationId xmlns:a16="http://schemas.microsoft.com/office/drawing/2014/main" id="{96DD6E2A-4ED3-7E4D-92F1-9F88CE4F41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6392" y="1741487"/>
              <a:ext cx="3393578" cy="3424121"/>
            </a:xfrm>
            <a:custGeom>
              <a:avLst/>
              <a:gdLst>
                <a:gd name="T0" fmla="*/ 2147483646 w 2118"/>
                <a:gd name="T1" fmla="*/ 2147483646 h 2120"/>
                <a:gd name="T2" fmla="*/ 2147483646 w 2118"/>
                <a:gd name="T3" fmla="*/ 2147483646 h 2120"/>
                <a:gd name="T4" fmla="*/ 2147483646 w 2118"/>
                <a:gd name="T5" fmla="*/ 2147483646 h 2120"/>
                <a:gd name="T6" fmla="*/ 2147483646 w 2118"/>
                <a:gd name="T7" fmla="*/ 2147483646 h 2120"/>
                <a:gd name="T8" fmla="*/ 2147483646 w 2118"/>
                <a:gd name="T9" fmla="*/ 2147483646 h 2120"/>
                <a:gd name="T10" fmla="*/ 2147483646 w 2118"/>
                <a:gd name="T11" fmla="*/ 2147483646 h 2120"/>
                <a:gd name="T12" fmla="*/ 2147483646 w 2118"/>
                <a:gd name="T13" fmla="*/ 2147483646 h 2120"/>
                <a:gd name="T14" fmla="*/ 2147483646 w 2118"/>
                <a:gd name="T15" fmla="*/ 2147483646 h 2120"/>
                <a:gd name="T16" fmla="*/ 2147483646 w 2118"/>
                <a:gd name="T17" fmla="*/ 2147483646 h 2120"/>
                <a:gd name="T18" fmla="*/ 2147483646 w 2118"/>
                <a:gd name="T19" fmla="*/ 2147483646 h 2120"/>
                <a:gd name="T20" fmla="*/ 2147483646 w 2118"/>
                <a:gd name="T21" fmla="*/ 2147483646 h 2120"/>
                <a:gd name="T22" fmla="*/ 2147483646 w 2118"/>
                <a:gd name="T23" fmla="*/ 2147483646 h 2120"/>
                <a:gd name="T24" fmla="*/ 2147483646 w 2118"/>
                <a:gd name="T25" fmla="*/ 2147483646 h 2120"/>
                <a:gd name="T26" fmla="*/ 0 w 2118"/>
                <a:gd name="T27" fmla="*/ 2147483646 h 2120"/>
                <a:gd name="T28" fmla="*/ 2147483646 w 2118"/>
                <a:gd name="T29" fmla="*/ 2147483646 h 2120"/>
                <a:gd name="T30" fmla="*/ 2147483646 w 2118"/>
                <a:gd name="T31" fmla="*/ 2147483646 h 2120"/>
                <a:gd name="T32" fmla="*/ 2147483646 w 2118"/>
                <a:gd name="T33" fmla="*/ 2147483646 h 2120"/>
                <a:gd name="T34" fmla="*/ 2147483646 w 2118"/>
                <a:gd name="T35" fmla="*/ 2147483646 h 2120"/>
                <a:gd name="T36" fmla="*/ 2147483646 w 2118"/>
                <a:gd name="T37" fmla="*/ 2147483646 h 2120"/>
                <a:gd name="T38" fmla="*/ 2147483646 w 2118"/>
                <a:gd name="T39" fmla="*/ 2147483646 h 2120"/>
                <a:gd name="T40" fmla="*/ 2147483646 w 2118"/>
                <a:gd name="T41" fmla="*/ 2147483646 h 2120"/>
                <a:gd name="T42" fmla="*/ 2147483646 w 2118"/>
                <a:gd name="T43" fmla="*/ 2147483646 h 2120"/>
                <a:gd name="T44" fmla="*/ 2147483646 w 2118"/>
                <a:gd name="T45" fmla="*/ 2147483646 h 2120"/>
                <a:gd name="T46" fmla="*/ 2147483646 w 2118"/>
                <a:gd name="T47" fmla="*/ 2147483646 h 2120"/>
                <a:gd name="T48" fmla="*/ 2147483646 w 2118"/>
                <a:gd name="T49" fmla="*/ 2147483646 h 2120"/>
                <a:gd name="T50" fmla="*/ 2147483646 w 2118"/>
                <a:gd name="T51" fmla="*/ 2147483646 h 2120"/>
                <a:gd name="T52" fmla="*/ 2147483646 w 2118"/>
                <a:gd name="T53" fmla="*/ 2147483646 h 2120"/>
                <a:gd name="T54" fmla="*/ 2147483646 w 2118"/>
                <a:gd name="T55" fmla="*/ 2147483646 h 2120"/>
                <a:gd name="T56" fmla="*/ 2147483646 w 2118"/>
                <a:gd name="T57" fmla="*/ 2147483646 h 2120"/>
                <a:gd name="T58" fmla="*/ 2147483646 w 2118"/>
                <a:gd name="T59" fmla="*/ 2147483646 h 2120"/>
                <a:gd name="T60" fmla="*/ 2147483646 w 2118"/>
                <a:gd name="T61" fmla="*/ 2147483646 h 2120"/>
                <a:gd name="T62" fmla="*/ 2147483646 w 2118"/>
                <a:gd name="T63" fmla="*/ 2147483646 h 2120"/>
                <a:gd name="T64" fmla="*/ 2147483646 w 2118"/>
                <a:gd name="T65" fmla="*/ 2147483646 h 2120"/>
                <a:gd name="T66" fmla="*/ 2147483646 w 2118"/>
                <a:gd name="T67" fmla="*/ 2147483646 h 2120"/>
                <a:gd name="T68" fmla="*/ 2147483646 w 2118"/>
                <a:gd name="T69" fmla="*/ 2147483646 h 2120"/>
                <a:gd name="T70" fmla="*/ 2147483646 w 2118"/>
                <a:gd name="T71" fmla="*/ 2147483646 h 2120"/>
                <a:gd name="T72" fmla="*/ 2147483646 w 2118"/>
                <a:gd name="T73" fmla="*/ 2147483646 h 2120"/>
                <a:gd name="T74" fmla="*/ 2147483646 w 2118"/>
                <a:gd name="T75" fmla="*/ 2147483646 h 2120"/>
                <a:gd name="T76" fmla="*/ 2147483646 w 2118"/>
                <a:gd name="T77" fmla="*/ 2147483646 h 2120"/>
                <a:gd name="T78" fmla="*/ 2147483646 w 2118"/>
                <a:gd name="T79" fmla="*/ 2147483646 h 2120"/>
                <a:gd name="T80" fmla="*/ 2147483646 w 2118"/>
                <a:gd name="T81" fmla="*/ 2147483646 h 2120"/>
                <a:gd name="T82" fmla="*/ 2147483646 w 2118"/>
                <a:gd name="T83" fmla="*/ 2147483646 h 2120"/>
                <a:gd name="T84" fmla="*/ 2147483646 w 2118"/>
                <a:gd name="T85" fmla="*/ 2147483646 h 2120"/>
                <a:gd name="T86" fmla="*/ 2147483646 w 2118"/>
                <a:gd name="T87" fmla="*/ 2147483646 h 2120"/>
                <a:gd name="T88" fmla="*/ 2147483646 w 2118"/>
                <a:gd name="T89" fmla="*/ 2147483646 h 2120"/>
                <a:gd name="T90" fmla="*/ 2147483646 w 2118"/>
                <a:gd name="T91" fmla="*/ 2147483646 h 2120"/>
                <a:gd name="T92" fmla="*/ 2147483646 w 2118"/>
                <a:gd name="T93" fmla="*/ 2147483646 h 2120"/>
                <a:gd name="T94" fmla="*/ 2147483646 w 2118"/>
                <a:gd name="T95" fmla="*/ 2147483646 h 21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118" h="2120">
                  <a:moveTo>
                    <a:pt x="1989" y="985"/>
                  </a:moveTo>
                  <a:cubicBezTo>
                    <a:pt x="1984" y="917"/>
                    <a:pt x="2032" y="858"/>
                    <a:pt x="2098" y="849"/>
                  </a:cubicBezTo>
                  <a:cubicBezTo>
                    <a:pt x="2090" y="811"/>
                    <a:pt x="2080" y="773"/>
                    <a:pt x="2069" y="736"/>
                  </a:cubicBezTo>
                  <a:cubicBezTo>
                    <a:pt x="2006" y="761"/>
                    <a:pt x="1935" y="733"/>
                    <a:pt x="1907" y="671"/>
                  </a:cubicBezTo>
                  <a:cubicBezTo>
                    <a:pt x="1879" y="610"/>
                    <a:pt x="1904" y="538"/>
                    <a:pt x="1963" y="506"/>
                  </a:cubicBezTo>
                  <a:cubicBezTo>
                    <a:pt x="1943" y="474"/>
                    <a:pt x="1921" y="442"/>
                    <a:pt x="1897" y="411"/>
                  </a:cubicBezTo>
                  <a:cubicBezTo>
                    <a:pt x="1847" y="455"/>
                    <a:pt x="1770" y="453"/>
                    <a:pt x="1723" y="405"/>
                  </a:cubicBezTo>
                  <a:cubicBezTo>
                    <a:pt x="1676" y="357"/>
                    <a:pt x="1675" y="280"/>
                    <a:pt x="1719" y="231"/>
                  </a:cubicBezTo>
                  <a:cubicBezTo>
                    <a:pt x="1704" y="219"/>
                    <a:pt x="1689" y="207"/>
                    <a:pt x="1673" y="196"/>
                  </a:cubicBezTo>
                  <a:cubicBezTo>
                    <a:pt x="1657" y="184"/>
                    <a:pt x="1640" y="173"/>
                    <a:pt x="1624" y="163"/>
                  </a:cubicBezTo>
                  <a:cubicBezTo>
                    <a:pt x="1592" y="222"/>
                    <a:pt x="1520" y="246"/>
                    <a:pt x="1459" y="217"/>
                  </a:cubicBezTo>
                  <a:cubicBezTo>
                    <a:pt x="1397" y="188"/>
                    <a:pt x="1371" y="117"/>
                    <a:pt x="1396" y="55"/>
                  </a:cubicBezTo>
                  <a:cubicBezTo>
                    <a:pt x="1359" y="42"/>
                    <a:pt x="1321" y="32"/>
                    <a:pt x="1283" y="24"/>
                  </a:cubicBezTo>
                  <a:cubicBezTo>
                    <a:pt x="1273" y="90"/>
                    <a:pt x="1214" y="138"/>
                    <a:pt x="1146" y="131"/>
                  </a:cubicBezTo>
                  <a:cubicBezTo>
                    <a:pt x="1079" y="125"/>
                    <a:pt x="1029" y="67"/>
                    <a:pt x="1032" y="0"/>
                  </a:cubicBezTo>
                  <a:cubicBezTo>
                    <a:pt x="993" y="1"/>
                    <a:pt x="954" y="5"/>
                    <a:pt x="916" y="10"/>
                  </a:cubicBezTo>
                  <a:cubicBezTo>
                    <a:pt x="929" y="75"/>
                    <a:pt x="889" y="140"/>
                    <a:pt x="823" y="158"/>
                  </a:cubicBezTo>
                  <a:cubicBezTo>
                    <a:pt x="758" y="174"/>
                    <a:pt x="692" y="137"/>
                    <a:pt x="671" y="73"/>
                  </a:cubicBezTo>
                  <a:cubicBezTo>
                    <a:pt x="635" y="88"/>
                    <a:pt x="600" y="104"/>
                    <a:pt x="565" y="122"/>
                  </a:cubicBezTo>
                  <a:cubicBezTo>
                    <a:pt x="600" y="179"/>
                    <a:pt x="585" y="254"/>
                    <a:pt x="529" y="293"/>
                  </a:cubicBezTo>
                  <a:cubicBezTo>
                    <a:pt x="473" y="331"/>
                    <a:pt x="398" y="319"/>
                    <a:pt x="357" y="266"/>
                  </a:cubicBezTo>
                  <a:cubicBezTo>
                    <a:pt x="328" y="292"/>
                    <a:pt x="300" y="319"/>
                    <a:pt x="274" y="348"/>
                  </a:cubicBezTo>
                  <a:cubicBezTo>
                    <a:pt x="326" y="390"/>
                    <a:pt x="338" y="465"/>
                    <a:pt x="298" y="520"/>
                  </a:cubicBezTo>
                  <a:cubicBezTo>
                    <a:pt x="259" y="575"/>
                    <a:pt x="184" y="589"/>
                    <a:pt x="128" y="554"/>
                  </a:cubicBezTo>
                  <a:cubicBezTo>
                    <a:pt x="109" y="589"/>
                    <a:pt x="92" y="624"/>
                    <a:pt x="77" y="659"/>
                  </a:cubicBezTo>
                  <a:cubicBezTo>
                    <a:pt x="141" y="681"/>
                    <a:pt x="178" y="748"/>
                    <a:pt x="160" y="813"/>
                  </a:cubicBezTo>
                  <a:cubicBezTo>
                    <a:pt x="141" y="878"/>
                    <a:pt x="76" y="917"/>
                    <a:pt x="11" y="903"/>
                  </a:cubicBezTo>
                  <a:cubicBezTo>
                    <a:pt x="5" y="942"/>
                    <a:pt x="1" y="980"/>
                    <a:pt x="0" y="1019"/>
                  </a:cubicBezTo>
                  <a:cubicBezTo>
                    <a:pt x="67" y="1018"/>
                    <a:pt x="124" y="1068"/>
                    <a:pt x="129" y="1136"/>
                  </a:cubicBezTo>
                  <a:cubicBezTo>
                    <a:pt x="134" y="1203"/>
                    <a:pt x="87" y="1262"/>
                    <a:pt x="20" y="1271"/>
                  </a:cubicBezTo>
                  <a:cubicBezTo>
                    <a:pt x="28" y="1309"/>
                    <a:pt x="38" y="1347"/>
                    <a:pt x="49" y="1384"/>
                  </a:cubicBezTo>
                  <a:cubicBezTo>
                    <a:pt x="112" y="1360"/>
                    <a:pt x="183" y="1387"/>
                    <a:pt x="211" y="1449"/>
                  </a:cubicBezTo>
                  <a:cubicBezTo>
                    <a:pt x="239" y="1511"/>
                    <a:pt x="214" y="1583"/>
                    <a:pt x="154" y="1614"/>
                  </a:cubicBezTo>
                  <a:cubicBezTo>
                    <a:pt x="175" y="1647"/>
                    <a:pt x="197" y="1679"/>
                    <a:pt x="221" y="1710"/>
                  </a:cubicBezTo>
                  <a:cubicBezTo>
                    <a:pt x="271" y="1666"/>
                    <a:pt x="348" y="1667"/>
                    <a:pt x="395" y="1716"/>
                  </a:cubicBezTo>
                  <a:cubicBezTo>
                    <a:pt x="443" y="1764"/>
                    <a:pt x="443" y="1840"/>
                    <a:pt x="399" y="1890"/>
                  </a:cubicBezTo>
                  <a:cubicBezTo>
                    <a:pt x="414" y="1902"/>
                    <a:pt x="429" y="1913"/>
                    <a:pt x="445" y="1925"/>
                  </a:cubicBezTo>
                  <a:cubicBezTo>
                    <a:pt x="461" y="1936"/>
                    <a:pt x="477" y="1947"/>
                    <a:pt x="494" y="1957"/>
                  </a:cubicBezTo>
                  <a:cubicBezTo>
                    <a:pt x="526" y="1899"/>
                    <a:pt x="598" y="1874"/>
                    <a:pt x="659" y="1903"/>
                  </a:cubicBezTo>
                  <a:cubicBezTo>
                    <a:pt x="721" y="1932"/>
                    <a:pt x="747" y="2004"/>
                    <a:pt x="722" y="2066"/>
                  </a:cubicBezTo>
                  <a:cubicBezTo>
                    <a:pt x="760" y="2078"/>
                    <a:pt x="797" y="2089"/>
                    <a:pt x="834" y="2097"/>
                  </a:cubicBezTo>
                  <a:cubicBezTo>
                    <a:pt x="845" y="2031"/>
                    <a:pt x="904" y="1983"/>
                    <a:pt x="972" y="1989"/>
                  </a:cubicBezTo>
                  <a:cubicBezTo>
                    <a:pt x="1039" y="1995"/>
                    <a:pt x="1089" y="2053"/>
                    <a:pt x="1086" y="2120"/>
                  </a:cubicBezTo>
                  <a:cubicBezTo>
                    <a:pt x="1125" y="2119"/>
                    <a:pt x="1164" y="2116"/>
                    <a:pt x="1203" y="2111"/>
                  </a:cubicBezTo>
                  <a:cubicBezTo>
                    <a:pt x="1189" y="2045"/>
                    <a:pt x="1229" y="1980"/>
                    <a:pt x="1294" y="1963"/>
                  </a:cubicBezTo>
                  <a:cubicBezTo>
                    <a:pt x="1360" y="1946"/>
                    <a:pt x="1426" y="1983"/>
                    <a:pt x="1447" y="2047"/>
                  </a:cubicBezTo>
                  <a:cubicBezTo>
                    <a:pt x="1483" y="2032"/>
                    <a:pt x="1518" y="2016"/>
                    <a:pt x="1553" y="1998"/>
                  </a:cubicBezTo>
                  <a:cubicBezTo>
                    <a:pt x="1519" y="1941"/>
                    <a:pt x="1534" y="1866"/>
                    <a:pt x="1589" y="1828"/>
                  </a:cubicBezTo>
                  <a:cubicBezTo>
                    <a:pt x="1645" y="1790"/>
                    <a:pt x="1720" y="1802"/>
                    <a:pt x="1761" y="1855"/>
                  </a:cubicBezTo>
                  <a:cubicBezTo>
                    <a:pt x="1790" y="1829"/>
                    <a:pt x="1818" y="1801"/>
                    <a:pt x="1844" y="1772"/>
                  </a:cubicBezTo>
                  <a:cubicBezTo>
                    <a:pt x="1792" y="1731"/>
                    <a:pt x="1781" y="1655"/>
                    <a:pt x="1820" y="1600"/>
                  </a:cubicBezTo>
                  <a:cubicBezTo>
                    <a:pt x="1859" y="1545"/>
                    <a:pt x="1934" y="1531"/>
                    <a:pt x="1990" y="1566"/>
                  </a:cubicBezTo>
                  <a:cubicBezTo>
                    <a:pt x="2009" y="1532"/>
                    <a:pt x="2026" y="1497"/>
                    <a:pt x="2041" y="1461"/>
                  </a:cubicBezTo>
                  <a:cubicBezTo>
                    <a:pt x="1977" y="1440"/>
                    <a:pt x="1941" y="1373"/>
                    <a:pt x="1959" y="1308"/>
                  </a:cubicBezTo>
                  <a:cubicBezTo>
                    <a:pt x="1977" y="1242"/>
                    <a:pt x="2042" y="1203"/>
                    <a:pt x="2108" y="1217"/>
                  </a:cubicBezTo>
                  <a:cubicBezTo>
                    <a:pt x="2113" y="1178"/>
                    <a:pt x="2117" y="1140"/>
                    <a:pt x="2118" y="1101"/>
                  </a:cubicBezTo>
                  <a:cubicBezTo>
                    <a:pt x="2052" y="1103"/>
                    <a:pt x="1995" y="1052"/>
                    <a:pt x="1989" y="985"/>
                  </a:cubicBezTo>
                  <a:close/>
                  <a:moveTo>
                    <a:pt x="592" y="1194"/>
                  </a:moveTo>
                  <a:cubicBezTo>
                    <a:pt x="388" y="1287"/>
                    <a:pt x="388" y="1287"/>
                    <a:pt x="388" y="1287"/>
                  </a:cubicBezTo>
                  <a:cubicBezTo>
                    <a:pt x="326" y="1101"/>
                    <a:pt x="341" y="892"/>
                    <a:pt x="442" y="712"/>
                  </a:cubicBezTo>
                  <a:cubicBezTo>
                    <a:pt x="624" y="842"/>
                    <a:pt x="624" y="842"/>
                    <a:pt x="624" y="842"/>
                  </a:cubicBezTo>
                  <a:cubicBezTo>
                    <a:pt x="624" y="842"/>
                    <a:pt x="624" y="842"/>
                    <a:pt x="624" y="842"/>
                  </a:cubicBezTo>
                  <a:cubicBezTo>
                    <a:pt x="591" y="907"/>
                    <a:pt x="573" y="980"/>
                    <a:pt x="573" y="1058"/>
                  </a:cubicBezTo>
                  <a:cubicBezTo>
                    <a:pt x="573" y="1105"/>
                    <a:pt x="580" y="1151"/>
                    <a:pt x="592" y="1194"/>
                  </a:cubicBezTo>
                  <a:close/>
                  <a:moveTo>
                    <a:pt x="941" y="1528"/>
                  </a:moveTo>
                  <a:cubicBezTo>
                    <a:pt x="920" y="1755"/>
                    <a:pt x="920" y="1755"/>
                    <a:pt x="920" y="1755"/>
                  </a:cubicBezTo>
                  <a:cubicBezTo>
                    <a:pt x="825" y="1736"/>
                    <a:pt x="733" y="1697"/>
                    <a:pt x="649" y="1638"/>
                  </a:cubicBezTo>
                  <a:cubicBezTo>
                    <a:pt x="565" y="1578"/>
                    <a:pt x="499" y="1504"/>
                    <a:pt x="449" y="1420"/>
                  </a:cubicBezTo>
                  <a:cubicBezTo>
                    <a:pt x="654" y="1327"/>
                    <a:pt x="654" y="1327"/>
                    <a:pt x="654" y="1327"/>
                  </a:cubicBezTo>
                  <a:cubicBezTo>
                    <a:pt x="654" y="1327"/>
                    <a:pt x="654" y="1327"/>
                    <a:pt x="654" y="1327"/>
                  </a:cubicBezTo>
                  <a:cubicBezTo>
                    <a:pt x="720" y="1426"/>
                    <a:pt x="822" y="1499"/>
                    <a:pt x="941" y="1528"/>
                  </a:cubicBezTo>
                  <a:close/>
                  <a:moveTo>
                    <a:pt x="1404" y="1395"/>
                  </a:moveTo>
                  <a:cubicBezTo>
                    <a:pt x="1591" y="1528"/>
                    <a:pt x="1591" y="1528"/>
                    <a:pt x="1591" y="1528"/>
                  </a:cubicBezTo>
                  <a:cubicBezTo>
                    <a:pt x="1455" y="1683"/>
                    <a:pt x="1262" y="1766"/>
                    <a:pt x="1066" y="1768"/>
                  </a:cubicBezTo>
                  <a:cubicBezTo>
                    <a:pt x="1088" y="1541"/>
                    <a:pt x="1088" y="1541"/>
                    <a:pt x="1088" y="1541"/>
                  </a:cubicBezTo>
                  <a:cubicBezTo>
                    <a:pt x="1088" y="1541"/>
                    <a:pt x="1088" y="1541"/>
                    <a:pt x="1088" y="1541"/>
                  </a:cubicBezTo>
                  <a:cubicBezTo>
                    <a:pt x="1211" y="1533"/>
                    <a:pt x="1323" y="1479"/>
                    <a:pt x="1404" y="1395"/>
                  </a:cubicBezTo>
                  <a:close/>
                  <a:moveTo>
                    <a:pt x="1523" y="928"/>
                  </a:moveTo>
                  <a:cubicBezTo>
                    <a:pt x="1730" y="833"/>
                    <a:pt x="1730" y="833"/>
                    <a:pt x="1730" y="833"/>
                  </a:cubicBezTo>
                  <a:cubicBezTo>
                    <a:pt x="1792" y="1019"/>
                    <a:pt x="1777" y="1228"/>
                    <a:pt x="1676" y="1408"/>
                  </a:cubicBezTo>
                  <a:cubicBezTo>
                    <a:pt x="1489" y="1276"/>
                    <a:pt x="1489" y="1276"/>
                    <a:pt x="1489" y="1276"/>
                  </a:cubicBezTo>
                  <a:cubicBezTo>
                    <a:pt x="1489" y="1276"/>
                    <a:pt x="1489" y="1276"/>
                    <a:pt x="1489" y="1276"/>
                  </a:cubicBezTo>
                  <a:cubicBezTo>
                    <a:pt x="1522" y="1210"/>
                    <a:pt x="1541" y="1136"/>
                    <a:pt x="1541" y="1058"/>
                  </a:cubicBezTo>
                  <a:cubicBezTo>
                    <a:pt x="1541" y="1013"/>
                    <a:pt x="1535" y="970"/>
                    <a:pt x="1523" y="928"/>
                  </a:cubicBezTo>
                  <a:close/>
                  <a:moveTo>
                    <a:pt x="1177" y="589"/>
                  </a:moveTo>
                  <a:cubicBezTo>
                    <a:pt x="1198" y="366"/>
                    <a:pt x="1198" y="366"/>
                    <a:pt x="1198" y="366"/>
                  </a:cubicBezTo>
                  <a:cubicBezTo>
                    <a:pt x="1293" y="385"/>
                    <a:pt x="1385" y="423"/>
                    <a:pt x="1469" y="483"/>
                  </a:cubicBezTo>
                  <a:cubicBezTo>
                    <a:pt x="1553" y="542"/>
                    <a:pt x="1620" y="617"/>
                    <a:pt x="1669" y="700"/>
                  </a:cubicBezTo>
                  <a:cubicBezTo>
                    <a:pt x="1463" y="794"/>
                    <a:pt x="1463" y="794"/>
                    <a:pt x="1463" y="794"/>
                  </a:cubicBezTo>
                  <a:cubicBezTo>
                    <a:pt x="1463" y="794"/>
                    <a:pt x="1463" y="794"/>
                    <a:pt x="1463" y="794"/>
                  </a:cubicBezTo>
                  <a:cubicBezTo>
                    <a:pt x="1398" y="694"/>
                    <a:pt x="1296" y="619"/>
                    <a:pt x="1177" y="589"/>
                  </a:cubicBezTo>
                  <a:close/>
                  <a:moveTo>
                    <a:pt x="709" y="722"/>
                  </a:moveTo>
                  <a:cubicBezTo>
                    <a:pt x="527" y="593"/>
                    <a:pt x="527" y="593"/>
                    <a:pt x="527" y="593"/>
                  </a:cubicBezTo>
                  <a:cubicBezTo>
                    <a:pt x="663" y="437"/>
                    <a:pt x="856" y="354"/>
                    <a:pt x="1052" y="352"/>
                  </a:cubicBezTo>
                  <a:cubicBezTo>
                    <a:pt x="1031" y="575"/>
                    <a:pt x="1031" y="575"/>
                    <a:pt x="1031" y="575"/>
                  </a:cubicBezTo>
                  <a:cubicBezTo>
                    <a:pt x="1031" y="575"/>
                    <a:pt x="1031" y="575"/>
                    <a:pt x="1031" y="575"/>
                  </a:cubicBezTo>
                  <a:cubicBezTo>
                    <a:pt x="905" y="581"/>
                    <a:pt x="791" y="636"/>
                    <a:pt x="709" y="722"/>
                  </a:cubicBezTo>
                  <a:close/>
                </a:path>
              </a:pathLst>
            </a:custGeom>
            <a:noFill/>
            <a:ln w="317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Freeform 84">
              <a:extLst>
                <a:ext uri="{FF2B5EF4-FFF2-40B4-BE49-F238E27FC236}">
                  <a16:creationId xmlns:a16="http://schemas.microsoft.com/office/drawing/2014/main" id="{BEC373D0-17F3-A44D-B385-4F6D4CEA2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917" y="989011"/>
              <a:ext cx="4915944" cy="4954527"/>
            </a:xfrm>
            <a:custGeom>
              <a:avLst/>
              <a:gdLst>
                <a:gd name="T0" fmla="*/ 2147483646 w 3068"/>
                <a:gd name="T1" fmla="*/ 2147483646 h 3068"/>
                <a:gd name="T2" fmla="*/ 2147483646 w 3068"/>
                <a:gd name="T3" fmla="*/ 2147483646 h 3068"/>
                <a:gd name="T4" fmla="*/ 2147483646 w 3068"/>
                <a:gd name="T5" fmla="*/ 2147483646 h 3068"/>
                <a:gd name="T6" fmla="*/ 2147483646 w 3068"/>
                <a:gd name="T7" fmla="*/ 2147483646 h 3068"/>
                <a:gd name="T8" fmla="*/ 2147483646 w 3068"/>
                <a:gd name="T9" fmla="*/ 2147483646 h 3068"/>
                <a:gd name="T10" fmla="*/ 2147483646 w 3068"/>
                <a:gd name="T11" fmla="*/ 2147483646 h 3068"/>
                <a:gd name="T12" fmla="*/ 2147483646 w 3068"/>
                <a:gd name="T13" fmla="*/ 2147483646 h 3068"/>
                <a:gd name="T14" fmla="*/ 2147483646 w 3068"/>
                <a:gd name="T15" fmla="*/ 2147483646 h 3068"/>
                <a:gd name="T16" fmla="*/ 2147483646 w 3068"/>
                <a:gd name="T17" fmla="*/ 2147483646 h 3068"/>
                <a:gd name="T18" fmla="*/ 2147483646 w 3068"/>
                <a:gd name="T19" fmla="*/ 2147483646 h 3068"/>
                <a:gd name="T20" fmla="*/ 2147483646 w 3068"/>
                <a:gd name="T21" fmla="*/ 2147483646 h 3068"/>
                <a:gd name="T22" fmla="*/ 0 w 3068"/>
                <a:gd name="T23" fmla="*/ 2147483646 h 3068"/>
                <a:gd name="T24" fmla="*/ 2147483646 w 3068"/>
                <a:gd name="T25" fmla="*/ 2147483646 h 3068"/>
                <a:gd name="T26" fmla="*/ 2147483646 w 3068"/>
                <a:gd name="T27" fmla="*/ 2147483646 h 3068"/>
                <a:gd name="T28" fmla="*/ 2147483646 w 3068"/>
                <a:gd name="T29" fmla="*/ 2147483646 h 3068"/>
                <a:gd name="T30" fmla="*/ 2147483646 w 3068"/>
                <a:gd name="T31" fmla="*/ 2147483646 h 3068"/>
                <a:gd name="T32" fmla="*/ 2147483646 w 3068"/>
                <a:gd name="T33" fmla="*/ 2147483646 h 3068"/>
                <a:gd name="T34" fmla="*/ 2147483646 w 3068"/>
                <a:gd name="T35" fmla="*/ 2147483646 h 3068"/>
                <a:gd name="T36" fmla="*/ 2147483646 w 3068"/>
                <a:gd name="T37" fmla="*/ 2147483646 h 3068"/>
                <a:gd name="T38" fmla="*/ 2147483646 w 3068"/>
                <a:gd name="T39" fmla="*/ 2147483646 h 3068"/>
                <a:gd name="T40" fmla="*/ 2147483646 w 3068"/>
                <a:gd name="T41" fmla="*/ 2147483646 h 3068"/>
                <a:gd name="T42" fmla="*/ 2147483646 w 3068"/>
                <a:gd name="T43" fmla="*/ 2147483646 h 3068"/>
                <a:gd name="T44" fmla="*/ 2147483646 w 3068"/>
                <a:gd name="T45" fmla="*/ 2147483646 h 3068"/>
                <a:gd name="T46" fmla="*/ 2147483646 w 3068"/>
                <a:gd name="T47" fmla="*/ 2147483646 h 3068"/>
                <a:gd name="T48" fmla="*/ 2147483646 w 3068"/>
                <a:gd name="T49" fmla="*/ 2147483646 h 3068"/>
                <a:gd name="T50" fmla="*/ 2147483646 w 3068"/>
                <a:gd name="T51" fmla="*/ 2147483646 h 3068"/>
                <a:gd name="T52" fmla="*/ 2147483646 w 3068"/>
                <a:gd name="T53" fmla="*/ 2147483646 h 3068"/>
                <a:gd name="T54" fmla="*/ 2147483646 w 3068"/>
                <a:gd name="T55" fmla="*/ 2147483646 h 3068"/>
                <a:gd name="T56" fmla="*/ 2147483646 w 3068"/>
                <a:gd name="T57" fmla="*/ 2147483646 h 3068"/>
                <a:gd name="T58" fmla="*/ 2147483646 w 3068"/>
                <a:gd name="T59" fmla="*/ 2147483646 h 3068"/>
                <a:gd name="T60" fmla="*/ 2147483646 w 3068"/>
                <a:gd name="T61" fmla="*/ 2147483646 h 3068"/>
                <a:gd name="T62" fmla="*/ 2147483646 w 3068"/>
                <a:gd name="T63" fmla="*/ 2147483646 h 3068"/>
                <a:gd name="T64" fmla="*/ 2147483646 w 3068"/>
                <a:gd name="T65" fmla="*/ 2147483646 h 3068"/>
                <a:gd name="T66" fmla="*/ 2147483646 w 3068"/>
                <a:gd name="T67" fmla="*/ 2147483646 h 3068"/>
                <a:gd name="T68" fmla="*/ 2147483646 w 3068"/>
                <a:gd name="T69" fmla="*/ 2147483646 h 3068"/>
                <a:gd name="T70" fmla="*/ 2147483646 w 3068"/>
                <a:gd name="T71" fmla="*/ 2147483646 h 3068"/>
                <a:gd name="T72" fmla="*/ 2147483646 w 3068"/>
                <a:gd name="T73" fmla="*/ 2147483646 h 3068"/>
                <a:gd name="T74" fmla="*/ 2147483646 w 3068"/>
                <a:gd name="T75" fmla="*/ 2147483646 h 3068"/>
                <a:gd name="T76" fmla="*/ 2147483646 w 3068"/>
                <a:gd name="T77" fmla="*/ 2147483646 h 3068"/>
                <a:gd name="T78" fmla="*/ 2147483646 w 3068"/>
                <a:gd name="T79" fmla="*/ 2147483646 h 3068"/>
                <a:gd name="T80" fmla="*/ 2147483646 w 3068"/>
                <a:gd name="T81" fmla="*/ 2147483646 h 3068"/>
                <a:gd name="T82" fmla="*/ 2147483646 w 3068"/>
                <a:gd name="T83" fmla="*/ 2147483646 h 3068"/>
                <a:gd name="T84" fmla="*/ 2147483646 w 3068"/>
                <a:gd name="T85" fmla="*/ 2147483646 h 3068"/>
                <a:gd name="T86" fmla="*/ 2147483646 w 3068"/>
                <a:gd name="T87" fmla="*/ 2147483646 h 3068"/>
                <a:gd name="T88" fmla="*/ 2147483646 w 3068"/>
                <a:gd name="T89" fmla="*/ 2147483646 h 3068"/>
                <a:gd name="T90" fmla="*/ 2147483646 w 3068"/>
                <a:gd name="T91" fmla="*/ 2147483646 h 3068"/>
                <a:gd name="T92" fmla="*/ 2147483646 w 3068"/>
                <a:gd name="T93" fmla="*/ 2147483646 h 3068"/>
                <a:gd name="T94" fmla="*/ 2147483646 w 3068"/>
                <a:gd name="T95" fmla="*/ 0 h 3068"/>
                <a:gd name="T96" fmla="*/ 2147483646 w 3068"/>
                <a:gd name="T97" fmla="*/ 2147483646 h 30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068" h="3068">
                  <a:moveTo>
                    <a:pt x="1584" y="129"/>
                  </a:moveTo>
                  <a:cubicBezTo>
                    <a:pt x="1495" y="126"/>
                    <a:pt x="1408" y="130"/>
                    <a:pt x="1322" y="143"/>
                  </a:cubicBezTo>
                  <a:cubicBezTo>
                    <a:pt x="1281" y="19"/>
                    <a:pt x="1281" y="19"/>
                    <a:pt x="1281" y="19"/>
                  </a:cubicBezTo>
                  <a:cubicBezTo>
                    <a:pt x="833" y="168"/>
                    <a:pt x="833" y="168"/>
                    <a:pt x="833" y="168"/>
                  </a:cubicBezTo>
                  <a:cubicBezTo>
                    <a:pt x="874" y="292"/>
                    <a:pt x="874" y="292"/>
                    <a:pt x="874" y="292"/>
                  </a:cubicBezTo>
                  <a:cubicBezTo>
                    <a:pt x="797" y="333"/>
                    <a:pt x="724" y="381"/>
                    <a:pt x="656" y="436"/>
                  </a:cubicBezTo>
                  <a:cubicBezTo>
                    <a:pt x="558" y="349"/>
                    <a:pt x="558" y="349"/>
                    <a:pt x="558" y="349"/>
                  </a:cubicBezTo>
                  <a:cubicBezTo>
                    <a:pt x="244" y="701"/>
                    <a:pt x="244" y="701"/>
                    <a:pt x="244" y="701"/>
                  </a:cubicBezTo>
                  <a:cubicBezTo>
                    <a:pt x="342" y="788"/>
                    <a:pt x="342" y="788"/>
                    <a:pt x="342" y="788"/>
                  </a:cubicBezTo>
                  <a:cubicBezTo>
                    <a:pt x="296" y="861"/>
                    <a:pt x="257" y="939"/>
                    <a:pt x="224" y="1022"/>
                  </a:cubicBezTo>
                  <a:cubicBezTo>
                    <a:pt x="96" y="996"/>
                    <a:pt x="96" y="996"/>
                    <a:pt x="96" y="996"/>
                  </a:cubicBezTo>
                  <a:cubicBezTo>
                    <a:pt x="0" y="1458"/>
                    <a:pt x="0" y="1458"/>
                    <a:pt x="0" y="1458"/>
                  </a:cubicBezTo>
                  <a:cubicBezTo>
                    <a:pt x="129" y="1484"/>
                    <a:pt x="129" y="1484"/>
                    <a:pt x="129" y="1484"/>
                  </a:cubicBezTo>
                  <a:cubicBezTo>
                    <a:pt x="125" y="1573"/>
                    <a:pt x="130" y="1661"/>
                    <a:pt x="143" y="1746"/>
                  </a:cubicBezTo>
                  <a:cubicBezTo>
                    <a:pt x="19" y="1787"/>
                    <a:pt x="19" y="1787"/>
                    <a:pt x="19" y="1787"/>
                  </a:cubicBezTo>
                  <a:cubicBezTo>
                    <a:pt x="168" y="2235"/>
                    <a:pt x="168" y="2235"/>
                    <a:pt x="168" y="2235"/>
                  </a:cubicBezTo>
                  <a:cubicBezTo>
                    <a:pt x="292" y="2194"/>
                    <a:pt x="292" y="2194"/>
                    <a:pt x="292" y="2194"/>
                  </a:cubicBezTo>
                  <a:cubicBezTo>
                    <a:pt x="333" y="2271"/>
                    <a:pt x="381" y="2344"/>
                    <a:pt x="436" y="2413"/>
                  </a:cubicBezTo>
                  <a:cubicBezTo>
                    <a:pt x="349" y="2511"/>
                    <a:pt x="349" y="2511"/>
                    <a:pt x="349" y="2511"/>
                  </a:cubicBezTo>
                  <a:cubicBezTo>
                    <a:pt x="701" y="2824"/>
                    <a:pt x="701" y="2824"/>
                    <a:pt x="701" y="2824"/>
                  </a:cubicBezTo>
                  <a:cubicBezTo>
                    <a:pt x="788" y="2727"/>
                    <a:pt x="788" y="2727"/>
                    <a:pt x="788" y="2727"/>
                  </a:cubicBezTo>
                  <a:cubicBezTo>
                    <a:pt x="862" y="2773"/>
                    <a:pt x="940" y="2812"/>
                    <a:pt x="1022" y="2844"/>
                  </a:cubicBezTo>
                  <a:cubicBezTo>
                    <a:pt x="996" y="2972"/>
                    <a:pt x="996" y="2972"/>
                    <a:pt x="996" y="2972"/>
                  </a:cubicBezTo>
                  <a:cubicBezTo>
                    <a:pt x="1458" y="3068"/>
                    <a:pt x="1458" y="3068"/>
                    <a:pt x="1458" y="3068"/>
                  </a:cubicBezTo>
                  <a:cubicBezTo>
                    <a:pt x="1485" y="2940"/>
                    <a:pt x="1485" y="2940"/>
                    <a:pt x="1485" y="2940"/>
                  </a:cubicBezTo>
                  <a:cubicBezTo>
                    <a:pt x="1573" y="2943"/>
                    <a:pt x="1661" y="2938"/>
                    <a:pt x="1746" y="2925"/>
                  </a:cubicBezTo>
                  <a:cubicBezTo>
                    <a:pt x="1787" y="3049"/>
                    <a:pt x="1787" y="3049"/>
                    <a:pt x="1787" y="3049"/>
                  </a:cubicBezTo>
                  <a:cubicBezTo>
                    <a:pt x="2235" y="2901"/>
                    <a:pt x="2235" y="2901"/>
                    <a:pt x="2235" y="2901"/>
                  </a:cubicBezTo>
                  <a:cubicBezTo>
                    <a:pt x="2194" y="2776"/>
                    <a:pt x="2194" y="2776"/>
                    <a:pt x="2194" y="2776"/>
                  </a:cubicBezTo>
                  <a:cubicBezTo>
                    <a:pt x="2271" y="2735"/>
                    <a:pt x="2344" y="2687"/>
                    <a:pt x="2413" y="2632"/>
                  </a:cubicBezTo>
                  <a:cubicBezTo>
                    <a:pt x="2511" y="2720"/>
                    <a:pt x="2511" y="2720"/>
                    <a:pt x="2511" y="2720"/>
                  </a:cubicBezTo>
                  <a:cubicBezTo>
                    <a:pt x="2825" y="2367"/>
                    <a:pt x="2825" y="2367"/>
                    <a:pt x="2825" y="2367"/>
                  </a:cubicBezTo>
                  <a:cubicBezTo>
                    <a:pt x="2727" y="2280"/>
                    <a:pt x="2727" y="2280"/>
                    <a:pt x="2727" y="2280"/>
                  </a:cubicBezTo>
                  <a:cubicBezTo>
                    <a:pt x="2773" y="2207"/>
                    <a:pt x="2812" y="2128"/>
                    <a:pt x="2845" y="2046"/>
                  </a:cubicBezTo>
                  <a:cubicBezTo>
                    <a:pt x="2972" y="2073"/>
                    <a:pt x="2972" y="2073"/>
                    <a:pt x="2972" y="2073"/>
                  </a:cubicBezTo>
                  <a:cubicBezTo>
                    <a:pt x="3068" y="1610"/>
                    <a:pt x="3068" y="1610"/>
                    <a:pt x="3068" y="1610"/>
                  </a:cubicBezTo>
                  <a:cubicBezTo>
                    <a:pt x="2940" y="1584"/>
                    <a:pt x="2940" y="1584"/>
                    <a:pt x="2940" y="1584"/>
                  </a:cubicBezTo>
                  <a:cubicBezTo>
                    <a:pt x="2943" y="1495"/>
                    <a:pt x="2938" y="1408"/>
                    <a:pt x="2925" y="1323"/>
                  </a:cubicBezTo>
                  <a:cubicBezTo>
                    <a:pt x="3049" y="1281"/>
                    <a:pt x="3049" y="1281"/>
                    <a:pt x="3049" y="1281"/>
                  </a:cubicBezTo>
                  <a:cubicBezTo>
                    <a:pt x="2901" y="833"/>
                    <a:pt x="2901" y="833"/>
                    <a:pt x="2901" y="833"/>
                  </a:cubicBezTo>
                  <a:cubicBezTo>
                    <a:pt x="2776" y="874"/>
                    <a:pt x="2776" y="874"/>
                    <a:pt x="2776" y="874"/>
                  </a:cubicBezTo>
                  <a:cubicBezTo>
                    <a:pt x="2735" y="797"/>
                    <a:pt x="2687" y="724"/>
                    <a:pt x="2632" y="655"/>
                  </a:cubicBezTo>
                  <a:cubicBezTo>
                    <a:pt x="2720" y="558"/>
                    <a:pt x="2720" y="558"/>
                    <a:pt x="2720" y="558"/>
                  </a:cubicBezTo>
                  <a:cubicBezTo>
                    <a:pt x="2367" y="244"/>
                    <a:pt x="2367" y="244"/>
                    <a:pt x="2367" y="244"/>
                  </a:cubicBezTo>
                  <a:cubicBezTo>
                    <a:pt x="2280" y="341"/>
                    <a:pt x="2280" y="341"/>
                    <a:pt x="2280" y="341"/>
                  </a:cubicBezTo>
                  <a:cubicBezTo>
                    <a:pt x="2207" y="295"/>
                    <a:pt x="2129" y="257"/>
                    <a:pt x="2046" y="224"/>
                  </a:cubicBezTo>
                  <a:cubicBezTo>
                    <a:pt x="2073" y="96"/>
                    <a:pt x="2073" y="96"/>
                    <a:pt x="2073" y="96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584" y="129"/>
                  </a:lnTo>
                  <a:close/>
                </a:path>
              </a:pathLst>
            </a:custGeom>
            <a:noFill/>
            <a:ln w="31750" cap="rnd">
              <a:solidFill>
                <a:schemeClr val="tx1">
                  <a:alpha val="25098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85">
              <a:extLst>
                <a:ext uri="{FF2B5EF4-FFF2-40B4-BE49-F238E27FC236}">
                  <a16:creationId xmlns:a16="http://schemas.microsoft.com/office/drawing/2014/main" id="{D68321F7-E9D1-4523-BAE8-9A7787B41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86171" y="-1000125"/>
              <a:ext cx="8833589" cy="8970233"/>
            </a:xfrm>
            <a:custGeom>
              <a:avLst/>
              <a:gdLst>
                <a:gd name="T0" fmla="*/ 5513 w 5513"/>
                <a:gd name="T1" fmla="*/ 2286 h 5556"/>
                <a:gd name="T2" fmla="*/ 2778 w 5513"/>
                <a:gd name="T3" fmla="*/ 0 h 5556"/>
                <a:gd name="T4" fmla="*/ 0 w 5513"/>
                <a:gd name="T5" fmla="*/ 2778 h 5556"/>
                <a:gd name="T6" fmla="*/ 2778 w 5513"/>
                <a:gd name="T7" fmla="*/ 5556 h 5556"/>
                <a:gd name="T8" fmla="*/ 5489 w 5513"/>
                <a:gd name="T9" fmla="*/ 3386 h 5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13" h="5556">
                  <a:moveTo>
                    <a:pt x="5513" y="2286"/>
                  </a:moveTo>
                  <a:cubicBezTo>
                    <a:pt x="5280" y="986"/>
                    <a:pt x="4144" y="0"/>
                    <a:pt x="2778" y="0"/>
                  </a:cubicBezTo>
                  <a:cubicBezTo>
                    <a:pt x="1244" y="0"/>
                    <a:pt x="0" y="1244"/>
                    <a:pt x="0" y="2778"/>
                  </a:cubicBezTo>
                  <a:cubicBezTo>
                    <a:pt x="0" y="4312"/>
                    <a:pt x="1244" y="5556"/>
                    <a:pt x="2778" y="5556"/>
                  </a:cubicBezTo>
                  <a:cubicBezTo>
                    <a:pt x="4103" y="5556"/>
                    <a:pt x="5212" y="4628"/>
                    <a:pt x="5489" y="3386"/>
                  </a:cubicBezTo>
                </a:path>
              </a:pathLst>
            </a:custGeom>
            <a:noFill/>
            <a:ln w="31750" cap="rnd">
              <a:gradFill>
                <a:gsLst>
                  <a:gs pos="5000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0"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2783" name="Group 80">
              <a:extLst>
                <a:ext uri="{FF2B5EF4-FFF2-40B4-BE49-F238E27FC236}">
                  <a16:creationId xmlns:a16="http://schemas.microsoft.com/office/drawing/2014/main" id="{D2D80345-FABA-7F43-8412-771EA06B2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05309" y="265112"/>
              <a:ext cx="8878602" cy="6975240"/>
              <a:chOff x="-1905309" y="265112"/>
              <a:chExt cx="8767764" cy="6888163"/>
            </a:xfrm>
          </p:grpSpPr>
          <p:sp>
            <p:nvSpPr>
              <p:cNvPr id="32788" name="Line 86">
                <a:extLst>
                  <a:ext uri="{FF2B5EF4-FFF2-40B4-BE49-F238E27FC236}">
                    <a16:creationId xmlns:a16="http://schemas.microsoft.com/office/drawing/2014/main" id="{B4B74928-F4FA-784C-B30E-6D114BAE0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905309" y="3429000"/>
                <a:ext cx="3911600" cy="6350"/>
              </a:xfrm>
              <a:prstGeom prst="line">
                <a:avLst/>
              </a:prstGeom>
              <a:noFill/>
              <a:ln w="31750" cap="rnd">
                <a:solidFill>
                  <a:schemeClr val="tx1">
                    <a:alpha val="25098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9" name="Line 87">
                <a:extLst>
                  <a:ext uri="{FF2B5EF4-FFF2-40B4-BE49-F238E27FC236}">
                    <a16:creationId xmlns:a16="http://schemas.microsoft.com/office/drawing/2014/main" id="{8F845F25-A611-A041-B410-2151B384D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742" y="265112"/>
                <a:ext cx="2330450" cy="2347913"/>
              </a:xfrm>
              <a:prstGeom prst="line">
                <a:avLst/>
              </a:prstGeom>
              <a:noFill/>
              <a:ln w="31750" cap="rnd">
                <a:solidFill>
                  <a:schemeClr val="tx1">
                    <a:alpha val="25098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0" name="Line 88">
                <a:extLst>
                  <a:ext uri="{FF2B5EF4-FFF2-40B4-BE49-F238E27FC236}">
                    <a16:creationId xmlns:a16="http://schemas.microsoft.com/office/drawing/2014/main" id="{B71986B3-DEDE-0140-BD0B-F434E5CE87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031942" y="4302125"/>
                <a:ext cx="2830513" cy="2851150"/>
              </a:xfrm>
              <a:prstGeom prst="line">
                <a:avLst/>
              </a:prstGeom>
              <a:noFill/>
              <a:ln w="31750" cap="rnd">
                <a:solidFill>
                  <a:schemeClr val="tx1">
                    <a:alpha val="25098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1" name="Line 89">
                <a:extLst>
                  <a:ext uri="{FF2B5EF4-FFF2-40B4-BE49-F238E27FC236}">
                    <a16:creationId xmlns:a16="http://schemas.microsoft.com/office/drawing/2014/main" id="{A601E161-60C1-9B4F-9054-1A9FF66E3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7979" y="769937"/>
                <a:ext cx="0" cy="5318126"/>
              </a:xfrm>
              <a:prstGeom prst="line">
                <a:avLst/>
              </a:prstGeom>
              <a:noFill/>
              <a:ln w="31750" cap="rnd">
                <a:solidFill>
                  <a:schemeClr val="tx1">
                    <a:alpha val="25098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2" name="Line 90">
                <a:extLst>
                  <a:ext uri="{FF2B5EF4-FFF2-40B4-BE49-F238E27FC236}">
                    <a16:creationId xmlns:a16="http://schemas.microsoft.com/office/drawing/2014/main" id="{76A6223E-947F-8043-9861-8F80B1EBD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37917" y="4244975"/>
                <a:ext cx="1311275" cy="1301750"/>
              </a:xfrm>
              <a:prstGeom prst="line">
                <a:avLst/>
              </a:prstGeom>
              <a:noFill/>
              <a:ln w="31750" cap="rnd">
                <a:solidFill>
                  <a:schemeClr val="tx1">
                    <a:alpha val="25098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3" name="Freeform 91">
                <a:extLst>
                  <a:ext uri="{FF2B5EF4-FFF2-40B4-BE49-F238E27FC236}">
                    <a16:creationId xmlns:a16="http://schemas.microsoft.com/office/drawing/2014/main" id="{C629E39E-C123-C14A-9F6B-F2D71DF8B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1942" y="603250"/>
                <a:ext cx="1987550" cy="1978025"/>
              </a:xfrm>
              <a:custGeom>
                <a:avLst/>
                <a:gdLst>
                  <a:gd name="T0" fmla="*/ 2147483646 w 1252"/>
                  <a:gd name="T1" fmla="*/ 2147483646 h 1246"/>
                  <a:gd name="T2" fmla="*/ 2147483646 w 1252"/>
                  <a:gd name="T3" fmla="*/ 0 h 1246"/>
                  <a:gd name="T4" fmla="*/ 0 w 1252"/>
                  <a:gd name="T5" fmla="*/ 2147483646 h 124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52" h="1246">
                    <a:moveTo>
                      <a:pt x="1252" y="1153"/>
                    </a:moveTo>
                    <a:lnTo>
                      <a:pt x="1252" y="0"/>
                    </a:lnTo>
                    <a:lnTo>
                      <a:pt x="0" y="1246"/>
                    </a:lnTo>
                  </a:path>
                </a:pathLst>
              </a:custGeom>
              <a:noFill/>
              <a:ln w="31750" cap="rnd">
                <a:solidFill>
                  <a:schemeClr val="tx1">
                    <a:alpha val="25098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2784" name="Freeform 92">
              <a:extLst>
                <a:ext uri="{FF2B5EF4-FFF2-40B4-BE49-F238E27FC236}">
                  <a16:creationId xmlns:a16="http://schemas.microsoft.com/office/drawing/2014/main" id="{CE26BA80-5984-0948-A001-AD8DB9D2F8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3242" y="3113087"/>
              <a:ext cx="426006" cy="646243"/>
            </a:xfrm>
            <a:custGeom>
              <a:avLst/>
              <a:gdLst>
                <a:gd name="T0" fmla="*/ 2147483646 w 266"/>
                <a:gd name="T1" fmla="*/ 2147483646 h 400"/>
                <a:gd name="T2" fmla="*/ 2147483646 w 266"/>
                <a:gd name="T3" fmla="*/ 2147483646 h 400"/>
                <a:gd name="T4" fmla="*/ 2147483646 w 266"/>
                <a:gd name="T5" fmla="*/ 2147483646 h 400"/>
                <a:gd name="T6" fmla="*/ 2147483646 w 266"/>
                <a:gd name="T7" fmla="*/ 0 h 400"/>
                <a:gd name="T8" fmla="*/ 2147483646 w 266"/>
                <a:gd name="T9" fmla="*/ 2147483646 h 400"/>
                <a:gd name="T10" fmla="*/ 2147483646 w 266"/>
                <a:gd name="T11" fmla="*/ 2147483646 h 400"/>
                <a:gd name="T12" fmla="*/ 2147483646 w 266"/>
                <a:gd name="T13" fmla="*/ 2147483646 h 400"/>
                <a:gd name="T14" fmla="*/ 2147483646 w 266"/>
                <a:gd name="T15" fmla="*/ 2147483646 h 400"/>
                <a:gd name="T16" fmla="*/ 2147483646 w 266"/>
                <a:gd name="T17" fmla="*/ 2147483646 h 400"/>
                <a:gd name="T18" fmla="*/ 2147483646 w 266"/>
                <a:gd name="T19" fmla="*/ 2147483646 h 400"/>
                <a:gd name="T20" fmla="*/ 2147483646 w 266"/>
                <a:gd name="T21" fmla="*/ 2147483646 h 400"/>
                <a:gd name="T22" fmla="*/ 2147483646 w 266"/>
                <a:gd name="T23" fmla="*/ 2147483646 h 400"/>
                <a:gd name="T24" fmla="*/ 2147483646 w 266"/>
                <a:gd name="T25" fmla="*/ 2147483646 h 400"/>
                <a:gd name="T26" fmla="*/ 2147483646 w 266"/>
                <a:gd name="T27" fmla="*/ 2147483646 h 400"/>
                <a:gd name="T28" fmla="*/ 2147483646 w 266"/>
                <a:gd name="T29" fmla="*/ 2147483646 h 400"/>
                <a:gd name="T30" fmla="*/ 0 w 266"/>
                <a:gd name="T31" fmla="*/ 2147483646 h 400"/>
                <a:gd name="T32" fmla="*/ 2147483646 w 266"/>
                <a:gd name="T33" fmla="*/ 2147483646 h 400"/>
                <a:gd name="T34" fmla="*/ 2147483646 w 266"/>
                <a:gd name="T35" fmla="*/ 2147483646 h 400"/>
                <a:gd name="T36" fmla="*/ 2147483646 w 266"/>
                <a:gd name="T37" fmla="*/ 2147483646 h 400"/>
                <a:gd name="T38" fmla="*/ 2147483646 w 266"/>
                <a:gd name="T39" fmla="*/ 2147483646 h 400"/>
                <a:gd name="T40" fmla="*/ 2147483646 w 266"/>
                <a:gd name="T41" fmla="*/ 2147483646 h 400"/>
                <a:gd name="T42" fmla="*/ 2147483646 w 266"/>
                <a:gd name="T43" fmla="*/ 2147483646 h 400"/>
                <a:gd name="T44" fmla="*/ 2147483646 w 266"/>
                <a:gd name="T45" fmla="*/ 2147483646 h 400"/>
                <a:gd name="T46" fmla="*/ 2147483646 w 266"/>
                <a:gd name="T47" fmla="*/ 2147483646 h 400"/>
                <a:gd name="T48" fmla="*/ 2147483646 w 266"/>
                <a:gd name="T49" fmla="*/ 2147483646 h 400"/>
                <a:gd name="T50" fmla="*/ 2147483646 w 266"/>
                <a:gd name="T51" fmla="*/ 2147483646 h 400"/>
                <a:gd name="T52" fmla="*/ 2147483646 w 266"/>
                <a:gd name="T53" fmla="*/ 2147483646 h 400"/>
                <a:gd name="T54" fmla="*/ 2147483646 w 266"/>
                <a:gd name="T55" fmla="*/ 2147483646 h 400"/>
                <a:gd name="T56" fmla="*/ 2147483646 w 266"/>
                <a:gd name="T57" fmla="*/ 2147483646 h 400"/>
                <a:gd name="T58" fmla="*/ 2147483646 w 266"/>
                <a:gd name="T59" fmla="*/ 2147483646 h 400"/>
                <a:gd name="T60" fmla="*/ 2147483646 w 266"/>
                <a:gd name="T61" fmla="*/ 2147483646 h 400"/>
                <a:gd name="T62" fmla="*/ 2147483646 w 266"/>
                <a:gd name="T63" fmla="*/ 2147483646 h 4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66" h="400">
                  <a:moveTo>
                    <a:pt x="133" y="263"/>
                  </a:moveTo>
                  <a:cubicBezTo>
                    <a:pt x="176" y="263"/>
                    <a:pt x="212" y="228"/>
                    <a:pt x="212" y="185"/>
                  </a:cubicBezTo>
                  <a:cubicBezTo>
                    <a:pt x="212" y="78"/>
                    <a:pt x="212" y="78"/>
                    <a:pt x="212" y="78"/>
                  </a:cubicBezTo>
                  <a:cubicBezTo>
                    <a:pt x="212" y="35"/>
                    <a:pt x="176" y="0"/>
                    <a:pt x="133" y="0"/>
                  </a:cubicBezTo>
                  <a:cubicBezTo>
                    <a:pt x="90" y="0"/>
                    <a:pt x="55" y="35"/>
                    <a:pt x="55" y="78"/>
                  </a:cubicBezTo>
                  <a:cubicBezTo>
                    <a:pt x="55" y="185"/>
                    <a:pt x="55" y="185"/>
                    <a:pt x="55" y="185"/>
                  </a:cubicBezTo>
                  <a:cubicBezTo>
                    <a:pt x="55" y="228"/>
                    <a:pt x="90" y="263"/>
                    <a:pt x="133" y="263"/>
                  </a:cubicBezTo>
                  <a:moveTo>
                    <a:pt x="75" y="78"/>
                  </a:moveTo>
                  <a:cubicBezTo>
                    <a:pt x="75" y="46"/>
                    <a:pt x="101" y="20"/>
                    <a:pt x="133" y="20"/>
                  </a:cubicBezTo>
                  <a:cubicBezTo>
                    <a:pt x="165" y="20"/>
                    <a:pt x="192" y="46"/>
                    <a:pt x="192" y="78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217"/>
                    <a:pt x="165" y="243"/>
                    <a:pt x="133" y="243"/>
                  </a:cubicBezTo>
                  <a:cubicBezTo>
                    <a:pt x="101" y="243"/>
                    <a:pt x="75" y="217"/>
                    <a:pt x="75" y="185"/>
                  </a:cubicBezTo>
                  <a:lnTo>
                    <a:pt x="75" y="78"/>
                  </a:lnTo>
                  <a:close/>
                  <a:moveTo>
                    <a:pt x="10" y="175"/>
                  </a:moveTo>
                  <a:cubicBezTo>
                    <a:pt x="4" y="175"/>
                    <a:pt x="0" y="179"/>
                    <a:pt x="0" y="185"/>
                  </a:cubicBezTo>
                  <a:cubicBezTo>
                    <a:pt x="0" y="255"/>
                    <a:pt x="54" y="312"/>
                    <a:pt x="123" y="317"/>
                  </a:cubicBezTo>
                  <a:cubicBezTo>
                    <a:pt x="123" y="380"/>
                    <a:pt x="123" y="380"/>
                    <a:pt x="123" y="380"/>
                  </a:cubicBezTo>
                  <a:cubicBezTo>
                    <a:pt x="71" y="380"/>
                    <a:pt x="71" y="380"/>
                    <a:pt x="71" y="380"/>
                  </a:cubicBezTo>
                  <a:cubicBezTo>
                    <a:pt x="66" y="380"/>
                    <a:pt x="61" y="384"/>
                    <a:pt x="61" y="390"/>
                  </a:cubicBezTo>
                  <a:cubicBezTo>
                    <a:pt x="61" y="396"/>
                    <a:pt x="66" y="400"/>
                    <a:pt x="71" y="400"/>
                  </a:cubicBezTo>
                  <a:cubicBezTo>
                    <a:pt x="195" y="400"/>
                    <a:pt x="195" y="400"/>
                    <a:pt x="195" y="400"/>
                  </a:cubicBezTo>
                  <a:cubicBezTo>
                    <a:pt x="201" y="400"/>
                    <a:pt x="205" y="396"/>
                    <a:pt x="205" y="390"/>
                  </a:cubicBezTo>
                  <a:cubicBezTo>
                    <a:pt x="205" y="384"/>
                    <a:pt x="201" y="380"/>
                    <a:pt x="195" y="380"/>
                  </a:cubicBezTo>
                  <a:cubicBezTo>
                    <a:pt x="143" y="380"/>
                    <a:pt x="143" y="380"/>
                    <a:pt x="143" y="380"/>
                  </a:cubicBezTo>
                  <a:cubicBezTo>
                    <a:pt x="143" y="317"/>
                    <a:pt x="143" y="317"/>
                    <a:pt x="143" y="317"/>
                  </a:cubicBezTo>
                  <a:cubicBezTo>
                    <a:pt x="212" y="312"/>
                    <a:pt x="266" y="255"/>
                    <a:pt x="266" y="185"/>
                  </a:cubicBezTo>
                  <a:cubicBezTo>
                    <a:pt x="266" y="179"/>
                    <a:pt x="262" y="175"/>
                    <a:pt x="256" y="175"/>
                  </a:cubicBezTo>
                  <a:cubicBezTo>
                    <a:pt x="251" y="175"/>
                    <a:pt x="246" y="179"/>
                    <a:pt x="246" y="185"/>
                  </a:cubicBezTo>
                  <a:cubicBezTo>
                    <a:pt x="246" y="247"/>
                    <a:pt x="195" y="298"/>
                    <a:pt x="133" y="298"/>
                  </a:cubicBezTo>
                  <a:cubicBezTo>
                    <a:pt x="71" y="298"/>
                    <a:pt x="20" y="247"/>
                    <a:pt x="20" y="185"/>
                  </a:cubicBezTo>
                  <a:cubicBezTo>
                    <a:pt x="20" y="179"/>
                    <a:pt x="16" y="175"/>
                    <a:pt x="10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93">
              <a:extLst>
                <a:ext uri="{FF2B5EF4-FFF2-40B4-BE49-F238E27FC236}">
                  <a16:creationId xmlns:a16="http://schemas.microsoft.com/office/drawing/2014/main" id="{3BBCBE96-1151-4DB6-8BFC-0CFEDC1AB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621" y="107950"/>
              <a:ext cx="6582993" cy="6727674"/>
            </a:xfrm>
            <a:custGeom>
              <a:avLst/>
              <a:gdLst>
                <a:gd name="T0" fmla="*/ 4108 w 4108"/>
                <a:gd name="T1" fmla="*/ 1591 h 4167"/>
                <a:gd name="T2" fmla="*/ 2083 w 4108"/>
                <a:gd name="T3" fmla="*/ 0 h 4167"/>
                <a:gd name="T4" fmla="*/ 0 w 4108"/>
                <a:gd name="T5" fmla="*/ 2083 h 4167"/>
                <a:gd name="T6" fmla="*/ 2083 w 4108"/>
                <a:gd name="T7" fmla="*/ 4167 h 4167"/>
                <a:gd name="T8" fmla="*/ 4076 w 4108"/>
                <a:gd name="T9" fmla="*/ 2691 h 4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08" h="4167">
                  <a:moveTo>
                    <a:pt x="4108" y="1591"/>
                  </a:moveTo>
                  <a:cubicBezTo>
                    <a:pt x="3887" y="678"/>
                    <a:pt x="3064" y="0"/>
                    <a:pt x="2083" y="0"/>
                  </a:cubicBezTo>
                  <a:cubicBezTo>
                    <a:pt x="932" y="0"/>
                    <a:pt x="0" y="932"/>
                    <a:pt x="0" y="2083"/>
                  </a:cubicBezTo>
                  <a:cubicBezTo>
                    <a:pt x="0" y="3234"/>
                    <a:pt x="932" y="4167"/>
                    <a:pt x="2083" y="4167"/>
                  </a:cubicBezTo>
                  <a:cubicBezTo>
                    <a:pt x="3022" y="4167"/>
                    <a:pt x="3816" y="3545"/>
                    <a:pt x="4076" y="2691"/>
                  </a:cubicBezTo>
                </a:path>
              </a:pathLst>
            </a:custGeom>
            <a:noFill/>
            <a:ln w="31750" cap="rnd">
              <a:gradFill>
                <a:gsLst>
                  <a:gs pos="5000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0"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C9D9F927-4852-4D8D-974C-977067F50600}"/>
              </a:ext>
            </a:extLst>
          </p:cNvPr>
          <p:cNvSpPr/>
          <p:nvPr/>
        </p:nvSpPr>
        <p:spPr>
          <a:xfrm>
            <a:off x="1457325" y="4543425"/>
            <a:ext cx="398621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rPr>
              <a:t>E-</a:t>
            </a: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rPr>
              <a:t>mail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en-GB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y.sagan@it.ecommpay.com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486CB7C-BE85-4C71-8717-4640B7CAE75B}"/>
              </a:ext>
            </a:extLst>
          </p:cNvPr>
          <p:cNvSpPr/>
          <p:nvPr/>
        </p:nvSpPr>
        <p:spPr>
          <a:xfrm>
            <a:off x="1457325" y="7578725"/>
            <a:ext cx="398621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rPr>
              <a:t>Telegram</a:t>
            </a:r>
            <a:endParaRPr lang="lv-LV" sz="36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 Light" panose="020B0306030504020204" pitchFamily="34" charset="0"/>
            </a:endParaRPr>
          </a:p>
          <a:p>
            <a:pPr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@</a:t>
            </a:r>
            <a:r>
              <a:rPr lang="lv-LV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ysagan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E2168EC-4B36-4764-AA03-856832A44E5D}"/>
              </a:ext>
            </a:extLst>
          </p:cNvPr>
          <p:cNvSpPr/>
          <p:nvPr/>
        </p:nvSpPr>
        <p:spPr>
          <a:xfrm>
            <a:off x="1473200" y="9126538"/>
            <a:ext cx="398621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rPr>
              <a:t>Skype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 Light" panose="020B0306030504020204" pitchFamily="34" charset="0"/>
            </a:endParaRPr>
          </a:p>
          <a:p>
            <a:pPr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у</a:t>
            </a:r>
            <a:r>
              <a:rPr lang="lv-LV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aroslav.sagan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D2872E7-4314-4A2C-9F7E-C2A4EF1C0B4D}"/>
              </a:ext>
            </a:extLst>
          </p:cNvPr>
          <p:cNvSpPr/>
          <p:nvPr/>
        </p:nvSpPr>
        <p:spPr>
          <a:xfrm>
            <a:off x="1457325" y="6091238"/>
            <a:ext cx="39862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rPr>
              <a:t>E-</a:t>
            </a:r>
            <a:r>
              <a:rPr lang="lv-LV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rPr>
              <a:t>mail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en-GB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sagan.yaroslav@gmail.com</a:t>
            </a:r>
          </a:p>
        </p:txBody>
      </p:sp>
      <p:sp>
        <p:nvSpPr>
          <p:cNvPr id="32777" name="Rectangle 5">
            <a:extLst>
              <a:ext uri="{FF2B5EF4-FFF2-40B4-BE49-F238E27FC236}">
                <a16:creationId xmlns:a16="http://schemas.microsoft.com/office/drawing/2014/main" id="{3DF59CC8-548C-E84B-928D-B8CD8D291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013" y="1130300"/>
            <a:ext cx="61198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3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altLang="en-US" sz="66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Ярослав Саган</a:t>
            </a:r>
            <a:endParaRPr lang="en-US" altLang="en-US" sz="6600" b="1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C544C-C177-41B6-BDDA-1F826318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899438" y="11871325"/>
            <a:ext cx="725487" cy="681038"/>
          </a:xfrm>
        </p:spPr>
        <p:txBody>
          <a:bodyPr/>
          <a:lstStyle/>
          <a:p>
            <a:pPr>
              <a:defRPr/>
            </a:pPr>
            <a:fld id="{BA4E882D-1BD4-684A-98D8-929592A4C835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AB49F2-D645-4CDB-9060-55EE23C656ED}"/>
              </a:ext>
            </a:extLst>
          </p:cNvPr>
          <p:cNvSpPr/>
          <p:nvPr/>
        </p:nvSpPr>
        <p:spPr>
          <a:xfrm>
            <a:off x="2851150" y="4262438"/>
            <a:ext cx="7743825" cy="605631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476"/>
          </a:p>
        </p:txBody>
      </p:sp>
      <p:sp>
        <p:nvSpPr>
          <p:cNvPr id="6148" name="TextBox 27">
            <a:extLst>
              <a:ext uri="{FF2B5EF4-FFF2-40B4-BE49-F238E27FC236}">
                <a16:creationId xmlns:a16="http://schemas.microsoft.com/office/drawing/2014/main" id="{973116EF-7840-0544-8E32-D82C397AF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796925"/>
            <a:ext cx="3759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Монолит</a:t>
            </a:r>
            <a:endParaRPr lang="en-US" altLang="en-US" sz="6600" b="1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493696-91FE-4470-A68F-E393D1E64041}"/>
              </a:ext>
            </a:extLst>
          </p:cNvPr>
          <p:cNvSpPr/>
          <p:nvPr/>
        </p:nvSpPr>
        <p:spPr>
          <a:xfrm>
            <a:off x="12015788" y="4262438"/>
            <a:ext cx="7743825" cy="605631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476"/>
          </a:p>
        </p:txBody>
      </p:sp>
      <p:sp>
        <p:nvSpPr>
          <p:cNvPr id="31" name="Rounded Rectangle 22">
            <a:extLst>
              <a:ext uri="{FF2B5EF4-FFF2-40B4-BE49-F238E27FC236}">
                <a16:creationId xmlns:a16="http://schemas.microsoft.com/office/drawing/2014/main" id="{5B0E070D-3A49-401A-B4FA-F30D329E80E2}"/>
              </a:ext>
            </a:extLst>
          </p:cNvPr>
          <p:cNvSpPr/>
          <p:nvPr/>
        </p:nvSpPr>
        <p:spPr>
          <a:xfrm>
            <a:off x="12669838" y="4754563"/>
            <a:ext cx="6267450" cy="215741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/>
          </a:p>
        </p:txBody>
      </p:sp>
      <p:sp>
        <p:nvSpPr>
          <p:cNvPr id="32" name="Rounded Rectangle 22">
            <a:extLst>
              <a:ext uri="{FF2B5EF4-FFF2-40B4-BE49-F238E27FC236}">
                <a16:creationId xmlns:a16="http://schemas.microsoft.com/office/drawing/2014/main" id="{D3AA9EB1-2A61-44FF-BE17-CE46E26B8F6E}"/>
              </a:ext>
            </a:extLst>
          </p:cNvPr>
          <p:cNvSpPr/>
          <p:nvPr/>
        </p:nvSpPr>
        <p:spPr>
          <a:xfrm>
            <a:off x="3438525" y="4802188"/>
            <a:ext cx="6453188" cy="2144712"/>
          </a:xfrm>
          <a:prstGeom prst="roundRect">
            <a:avLst/>
          </a:prstGeom>
          <a:solidFill>
            <a:srgbClr val="32C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 dirty="0"/>
          </a:p>
        </p:txBody>
      </p:sp>
      <p:sp>
        <p:nvSpPr>
          <p:cNvPr id="33" name="Rounded Rectangle 22">
            <a:extLst>
              <a:ext uri="{FF2B5EF4-FFF2-40B4-BE49-F238E27FC236}">
                <a16:creationId xmlns:a16="http://schemas.microsoft.com/office/drawing/2014/main" id="{94C4676E-2241-47F5-9480-6D0792DD4B00}"/>
              </a:ext>
            </a:extLst>
          </p:cNvPr>
          <p:cNvSpPr/>
          <p:nvPr/>
        </p:nvSpPr>
        <p:spPr>
          <a:xfrm>
            <a:off x="3389313" y="7289800"/>
            <a:ext cx="6502400" cy="215741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/>
          </a:p>
        </p:txBody>
      </p:sp>
      <p:sp>
        <p:nvSpPr>
          <p:cNvPr id="37" name="Rounded Rectangle 22">
            <a:extLst>
              <a:ext uri="{FF2B5EF4-FFF2-40B4-BE49-F238E27FC236}">
                <a16:creationId xmlns:a16="http://schemas.microsoft.com/office/drawing/2014/main" id="{59A217A8-604D-4264-A01F-718A2C4293B7}"/>
              </a:ext>
            </a:extLst>
          </p:cNvPr>
          <p:cNvSpPr/>
          <p:nvPr/>
        </p:nvSpPr>
        <p:spPr>
          <a:xfrm>
            <a:off x="12634913" y="7442200"/>
            <a:ext cx="6503987" cy="215741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39BF569-B224-4EF2-AD9C-CD7CF0699957}"/>
              </a:ext>
            </a:extLst>
          </p:cNvPr>
          <p:cNvSpPr/>
          <p:nvPr/>
        </p:nvSpPr>
        <p:spPr>
          <a:xfrm>
            <a:off x="10204450" y="5832475"/>
            <a:ext cx="2157413" cy="2406650"/>
          </a:xfrm>
          <a:prstGeom prst="rect">
            <a:avLst/>
          </a:prstGeom>
          <a:solidFill>
            <a:srgbClr val="292A2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476"/>
          </a:p>
        </p:txBody>
      </p:sp>
      <p:pic>
        <p:nvPicPr>
          <p:cNvPr id="6155" name="Picture 2">
            <a:extLst>
              <a:ext uri="{FF2B5EF4-FFF2-40B4-BE49-F238E27FC236}">
                <a16:creationId xmlns:a16="http://schemas.microsoft.com/office/drawing/2014/main" id="{864EC593-5BE0-0D4D-9601-231ABC6DA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725" y="5808663"/>
            <a:ext cx="2873375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3">
            <a:extLst>
              <a:ext uri="{FF2B5EF4-FFF2-40B4-BE49-F238E27FC236}">
                <a16:creationId xmlns:a16="http://schemas.microsoft.com/office/drawing/2014/main" id="{801DA9C3-8CC1-B649-9C3E-15C4E0B48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288" y="5581650"/>
            <a:ext cx="19462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lv-LV" altLang="en-US" sz="32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Module A</a:t>
            </a:r>
            <a:endParaRPr lang="en-US" altLang="en-US" sz="3200" b="1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57" name="Rectangle 59">
            <a:extLst>
              <a:ext uri="{FF2B5EF4-FFF2-40B4-BE49-F238E27FC236}">
                <a16:creationId xmlns:a16="http://schemas.microsoft.com/office/drawing/2014/main" id="{C1728F3D-60A6-B147-A726-E8EC3A924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225" y="8048625"/>
            <a:ext cx="193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lv-LV" altLang="en-US" sz="32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Module B</a:t>
            </a:r>
            <a:endParaRPr lang="en-US" altLang="en-US" sz="3200" b="1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58" name="Rectangle 60">
            <a:extLst>
              <a:ext uri="{FF2B5EF4-FFF2-40B4-BE49-F238E27FC236}">
                <a16:creationId xmlns:a16="http://schemas.microsoft.com/office/drawing/2014/main" id="{352FED3F-A921-1E41-931D-A85BAE58C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3800" y="8229600"/>
            <a:ext cx="193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lv-LV" altLang="en-US" sz="32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Module B</a:t>
            </a:r>
            <a:endParaRPr lang="en-US" altLang="en-US" sz="3200" b="1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59" name="Rectangle 61">
            <a:extLst>
              <a:ext uri="{FF2B5EF4-FFF2-40B4-BE49-F238E27FC236}">
                <a16:creationId xmlns:a16="http://schemas.microsoft.com/office/drawing/2014/main" id="{68D73FF9-FBD7-8342-A222-DDF9FDD19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9025" y="5540375"/>
            <a:ext cx="1938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lv-LV" altLang="en-US" sz="32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Module C</a:t>
            </a:r>
            <a:endParaRPr lang="en-US" altLang="en-US" sz="3200" b="1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160" name="Picture 47">
            <a:extLst>
              <a:ext uri="{FF2B5EF4-FFF2-40B4-BE49-F238E27FC236}">
                <a16:creationId xmlns:a16="http://schemas.microsoft.com/office/drawing/2014/main" id="{6A9CA30D-FAEB-534B-A285-45549A022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5" y="11390313"/>
            <a:ext cx="15922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Rectangle 21">
            <a:extLst>
              <a:ext uri="{FF2B5EF4-FFF2-40B4-BE49-F238E27FC236}">
                <a16:creationId xmlns:a16="http://schemas.microsoft.com/office/drawing/2014/main" id="{39A1CB3B-612D-9847-8B76-DC5163616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75" y="2176463"/>
            <a:ext cx="6972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40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Или как все начиналось</a:t>
            </a:r>
            <a:endParaRPr lang="en-US" altLang="en-US" sz="400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5238707-BBF9-4D14-872F-31495DAEA310}"/>
              </a:ext>
            </a:extLst>
          </p:cNvPr>
          <p:cNvSpPr/>
          <p:nvPr/>
        </p:nvSpPr>
        <p:spPr>
          <a:xfrm>
            <a:off x="4918693" y="10606088"/>
            <a:ext cx="746125" cy="7239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23" name="Рисунок 14">
            <a:extLst>
              <a:ext uri="{FF2B5EF4-FFF2-40B4-BE49-F238E27FC236}">
                <a16:creationId xmlns:a16="http://schemas.microsoft.com/office/drawing/2014/main" id="{5D759DB9-50B0-AC47-B978-ACF0E2AC8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643" y="10523538"/>
            <a:ext cx="1039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9DD475BD-52D8-45C8-A63D-5CC697B38E7E}"/>
              </a:ext>
            </a:extLst>
          </p:cNvPr>
          <p:cNvSpPr/>
          <p:nvPr/>
        </p:nvSpPr>
        <p:spPr>
          <a:xfrm>
            <a:off x="11187113" y="6229350"/>
            <a:ext cx="10074275" cy="2840038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47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C544C-C177-41B6-BDDA-1F826318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899438" y="11998325"/>
            <a:ext cx="725487" cy="681038"/>
          </a:xfrm>
        </p:spPr>
        <p:txBody>
          <a:bodyPr/>
          <a:lstStyle/>
          <a:p>
            <a:pPr>
              <a:defRPr/>
            </a:pPr>
            <a:fld id="{FAA67991-DF65-F04E-B216-CFF0C3971FFC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173" name="TextBox 117">
            <a:extLst>
              <a:ext uri="{FF2B5EF4-FFF2-40B4-BE49-F238E27FC236}">
                <a16:creationId xmlns:a16="http://schemas.microsoft.com/office/drawing/2014/main" id="{CD3E9E56-BE44-4E42-A12F-B64B234B6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796925"/>
            <a:ext cx="21013738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en-US" sz="6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Сервис-ориентированная</a:t>
            </a:r>
            <a:r>
              <a:rPr lang="en-US" altLang="en-US" sz="6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altLang="en-US" sz="66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архитектура</a:t>
            </a:r>
            <a:endParaRPr lang="en-US" altLang="en-US" sz="6600" b="1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AAD5DF9-4C9E-49CC-B740-ED35DA21C414}"/>
              </a:ext>
            </a:extLst>
          </p:cNvPr>
          <p:cNvSpPr/>
          <p:nvPr/>
        </p:nvSpPr>
        <p:spPr>
          <a:xfrm>
            <a:off x="1401763" y="3727450"/>
            <a:ext cx="5100637" cy="6667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76590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rPr>
              <a:t>Преимущества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7175" name="Rectangle 81">
            <a:extLst>
              <a:ext uri="{FF2B5EF4-FFF2-40B4-BE49-F238E27FC236}">
                <a16:creationId xmlns:a16="http://schemas.microsoft.com/office/drawing/2014/main" id="{AE946B23-90A8-6341-B8A1-4AFB66136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763" y="4448175"/>
            <a:ext cx="538638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987800" indent="-17018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445000" indent="-17018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902200" indent="-17018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359400" indent="-17018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Слабая связность компонентов</a:t>
            </a:r>
            <a:endParaRPr lang="en-US" altLang="en-US" sz="2000" dirty="0">
              <a:latin typeface="Roboto Light" panose="02000000000000000000" pitchFamily="2" charset="0"/>
              <a:ea typeface="Roboto Light" panose="02000000000000000000" pitchFamily="2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Стандартизированное взаимодействие</a:t>
            </a:r>
            <a:endParaRPr lang="en-US" altLang="en-US" sz="2000" dirty="0">
              <a:latin typeface="Roboto Light" panose="02000000000000000000" pitchFamily="2" charset="0"/>
              <a:ea typeface="Roboto Light" panose="02000000000000000000" pitchFamily="2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Горизонтальное масштабирование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168E4E5-3C4E-4C49-A9E3-4344FB8AC60F}"/>
              </a:ext>
            </a:extLst>
          </p:cNvPr>
          <p:cNvSpPr/>
          <p:nvPr/>
        </p:nvSpPr>
        <p:spPr>
          <a:xfrm>
            <a:off x="1420353" y="6644458"/>
            <a:ext cx="5100637" cy="6667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76590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rPr>
              <a:t>Обратная сторона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7177" name="Rectangle 86">
            <a:extLst>
              <a:ext uri="{FF2B5EF4-FFF2-40B4-BE49-F238E27FC236}">
                <a16:creationId xmlns:a16="http://schemas.microsoft.com/office/drawing/2014/main" id="{2DC5E657-1169-0C40-9229-D94BCCDB3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763" y="7365183"/>
            <a:ext cx="56007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987800" indent="-17018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445000" indent="-17018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902200" indent="-17018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359400" indent="-17018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Возросла сложность отладки</a:t>
            </a:r>
            <a:endParaRPr lang="en-US" alt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Увеличилось время поиска проблемы</a:t>
            </a:r>
            <a:endParaRPr lang="en-US" alt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Необходимо </a:t>
            </a:r>
            <a:r>
              <a:rPr lang="en-US" alt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cross-domain</a:t>
            </a:r>
            <a:r>
              <a:rPr lang="ru-RU" alt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знание системы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B612D85-05F1-40FC-84F6-55C42D6017DA}"/>
              </a:ext>
            </a:extLst>
          </p:cNvPr>
          <p:cNvSpPr/>
          <p:nvPr/>
        </p:nvSpPr>
        <p:spPr>
          <a:xfrm>
            <a:off x="1401763" y="9587914"/>
            <a:ext cx="5100637" cy="6667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76590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rPr>
              <a:t>Мониторинг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120" name="Рисунок 9">
            <a:extLst>
              <a:ext uri="{FF2B5EF4-FFF2-40B4-BE49-F238E27FC236}">
                <a16:creationId xmlns:a16="http://schemas.microsoft.com/office/drawing/2014/main" id="{4245BC32-B855-2742-B12A-3B0256472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68" y="10528300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Рисунок 10">
            <a:extLst>
              <a:ext uri="{FF2B5EF4-FFF2-40B4-BE49-F238E27FC236}">
                <a16:creationId xmlns:a16="http://schemas.microsoft.com/office/drawing/2014/main" id="{3CB73337-C142-FD4D-B429-C6ECDC78B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3" y="1049178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Рисунок 12">
            <a:extLst>
              <a:ext uri="{FF2B5EF4-FFF2-40B4-BE49-F238E27FC236}">
                <a16:creationId xmlns:a16="http://schemas.microsoft.com/office/drawing/2014/main" id="{B4275A98-6523-3D46-91BC-B12FD0240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981" y="1048067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Рисунок 15">
            <a:extLst>
              <a:ext uri="{FF2B5EF4-FFF2-40B4-BE49-F238E27FC236}">
                <a16:creationId xmlns:a16="http://schemas.microsoft.com/office/drawing/2014/main" id="{CB8B9FA2-9FB3-0B49-ACDF-1AE969A26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931" y="10621963"/>
            <a:ext cx="2781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Рисунок 16">
            <a:extLst>
              <a:ext uri="{FF2B5EF4-FFF2-40B4-BE49-F238E27FC236}">
                <a16:creationId xmlns:a16="http://schemas.microsoft.com/office/drawing/2014/main" id="{FBC299F0-B7CC-1047-BE72-8303242AF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343" y="10096500"/>
            <a:ext cx="17907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Рисунок 1">
            <a:extLst>
              <a:ext uri="{FF2B5EF4-FFF2-40B4-BE49-F238E27FC236}">
                <a16:creationId xmlns:a16="http://schemas.microsoft.com/office/drawing/2014/main" id="{460A97A4-564D-4C4F-8ACE-B98F99049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356" y="10337800"/>
            <a:ext cx="13620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Rounded Rectangle 22">
            <a:extLst>
              <a:ext uri="{FF2B5EF4-FFF2-40B4-BE49-F238E27FC236}">
                <a16:creationId xmlns:a16="http://schemas.microsoft.com/office/drawing/2014/main" id="{9F748983-AE56-42AD-84CE-9876CBA87E8A}"/>
              </a:ext>
            </a:extLst>
          </p:cNvPr>
          <p:cNvSpPr/>
          <p:nvPr/>
        </p:nvSpPr>
        <p:spPr>
          <a:xfrm>
            <a:off x="11860213" y="7194550"/>
            <a:ext cx="2693987" cy="950913"/>
          </a:xfrm>
          <a:prstGeom prst="roundRect">
            <a:avLst/>
          </a:prstGeom>
          <a:solidFill>
            <a:srgbClr val="0F85F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 dirty="0"/>
          </a:p>
        </p:txBody>
      </p:sp>
      <p:sp>
        <p:nvSpPr>
          <p:cNvPr id="135" name="Rounded Rectangle 22">
            <a:extLst>
              <a:ext uri="{FF2B5EF4-FFF2-40B4-BE49-F238E27FC236}">
                <a16:creationId xmlns:a16="http://schemas.microsoft.com/office/drawing/2014/main" id="{0FB4C3C4-C571-4190-86D8-0D499810B158}"/>
              </a:ext>
            </a:extLst>
          </p:cNvPr>
          <p:cNvSpPr/>
          <p:nvPr/>
        </p:nvSpPr>
        <p:spPr>
          <a:xfrm>
            <a:off x="11680825" y="4318000"/>
            <a:ext cx="2781300" cy="952500"/>
          </a:xfrm>
          <a:prstGeom prst="roundRect">
            <a:avLst/>
          </a:prstGeom>
          <a:solidFill>
            <a:srgbClr val="32C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 dirty="0"/>
          </a:p>
        </p:txBody>
      </p:sp>
      <p:sp>
        <p:nvSpPr>
          <p:cNvPr id="136" name="Rounded Rectangle 22">
            <a:extLst>
              <a:ext uri="{FF2B5EF4-FFF2-40B4-BE49-F238E27FC236}">
                <a16:creationId xmlns:a16="http://schemas.microsoft.com/office/drawing/2014/main" id="{097BB848-1448-44CE-8DBC-EAE9AE1BB806}"/>
              </a:ext>
            </a:extLst>
          </p:cNvPr>
          <p:cNvSpPr/>
          <p:nvPr/>
        </p:nvSpPr>
        <p:spPr>
          <a:xfrm>
            <a:off x="17838738" y="7142163"/>
            <a:ext cx="2693987" cy="963612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76" dirty="0"/>
          </a:p>
        </p:txBody>
      </p:sp>
      <p:sp>
        <p:nvSpPr>
          <p:cNvPr id="7189" name="Rectangle 137">
            <a:extLst>
              <a:ext uri="{FF2B5EF4-FFF2-40B4-BE49-F238E27FC236}">
                <a16:creationId xmlns:a16="http://schemas.microsoft.com/office/drawing/2014/main" id="{EC432EAF-C60C-2443-AE32-0206E7F87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9732" y="7405688"/>
            <a:ext cx="1930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lv-LV" altLang="en-US" sz="3200" b="1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Module</a:t>
            </a:r>
            <a:r>
              <a:rPr lang="lv-LV" altLang="en-US" sz="32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</a:t>
            </a:r>
            <a:endParaRPr lang="en-US" altLang="en-US" sz="3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90" name="Rectangle 139">
            <a:extLst>
              <a:ext uri="{FF2B5EF4-FFF2-40B4-BE49-F238E27FC236}">
                <a16:creationId xmlns:a16="http://schemas.microsoft.com/office/drawing/2014/main" id="{32DF4093-8A0C-9F43-8C3E-CD5361B34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4675" y="7337425"/>
            <a:ext cx="19383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lv-LV" altLang="en-US" sz="32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Module C</a:t>
            </a:r>
            <a:endParaRPr lang="en-US" altLang="en-US" sz="3200" b="1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1C1C218-82A8-4E07-BBEC-D70A853FD8D8}"/>
              </a:ext>
            </a:extLst>
          </p:cNvPr>
          <p:cNvSpPr/>
          <p:nvPr/>
        </p:nvSpPr>
        <p:spPr>
          <a:xfrm>
            <a:off x="10541000" y="3457575"/>
            <a:ext cx="5386388" cy="65071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476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680A41-DEF8-44DA-ACD5-CDD81AE5F6A7}"/>
              </a:ext>
            </a:extLst>
          </p:cNvPr>
          <p:cNvSpPr/>
          <p:nvPr/>
        </p:nvSpPr>
        <p:spPr>
          <a:xfrm>
            <a:off x="14244638" y="5334000"/>
            <a:ext cx="3173411" cy="1728788"/>
          </a:xfrm>
          <a:prstGeom prst="rect">
            <a:avLst/>
          </a:prstGeom>
          <a:solidFill>
            <a:srgbClr val="292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193" name="Picture 47">
            <a:extLst>
              <a:ext uri="{FF2B5EF4-FFF2-40B4-BE49-F238E27FC236}">
                <a16:creationId xmlns:a16="http://schemas.microsoft.com/office/drawing/2014/main" id="{7FE8D55A-247F-2240-81E5-9FACCC8FD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1025" y="11542713"/>
            <a:ext cx="15922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4" name="Rectangle 136">
            <a:extLst>
              <a:ext uri="{FF2B5EF4-FFF2-40B4-BE49-F238E27FC236}">
                <a16:creationId xmlns:a16="http://schemas.microsoft.com/office/drawing/2014/main" id="{88F687B4-ACDA-4149-8C50-DF0B1EC0E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2475" y="4502150"/>
            <a:ext cx="2137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lv-LV" altLang="en-US" sz="3200" b="1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Module</a:t>
            </a:r>
            <a:r>
              <a:rPr lang="lv-LV" altLang="en-US" sz="32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</a:t>
            </a:r>
            <a:endParaRPr lang="en-US" altLang="en-US" sz="3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609AB6A-A2A7-4634-9656-8D1B99560A89}"/>
              </a:ext>
            </a:extLst>
          </p:cNvPr>
          <p:cNvCxnSpPr>
            <a:cxnSpLocks/>
          </p:cNvCxnSpPr>
          <p:nvPr/>
        </p:nvCxnSpPr>
        <p:spPr bwMode="auto">
          <a:xfrm>
            <a:off x="14884400" y="7504113"/>
            <a:ext cx="2533650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4694F25-AA40-4CFD-8AED-104BDB92D530}"/>
              </a:ext>
            </a:extLst>
          </p:cNvPr>
          <p:cNvCxnSpPr>
            <a:cxnSpLocks/>
          </p:cNvCxnSpPr>
          <p:nvPr/>
        </p:nvCxnSpPr>
        <p:spPr bwMode="auto">
          <a:xfrm flipH="1">
            <a:off x="14884400" y="7705725"/>
            <a:ext cx="2524125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41D2681-5281-4635-B2C6-DE86B0A9B7F3}"/>
              </a:ext>
            </a:extLst>
          </p:cNvPr>
          <p:cNvCxnSpPr>
            <a:cxnSpLocks/>
          </p:cNvCxnSpPr>
          <p:nvPr/>
        </p:nvCxnSpPr>
        <p:spPr bwMode="auto">
          <a:xfrm flipV="1">
            <a:off x="13031093" y="5448300"/>
            <a:ext cx="0" cy="151606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B651AA6-7A30-4A04-9455-623261DF0AE6}"/>
              </a:ext>
            </a:extLst>
          </p:cNvPr>
          <p:cNvCxnSpPr>
            <a:cxnSpLocks/>
          </p:cNvCxnSpPr>
          <p:nvPr/>
        </p:nvCxnSpPr>
        <p:spPr bwMode="auto">
          <a:xfrm>
            <a:off x="13220005" y="5448300"/>
            <a:ext cx="0" cy="156210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0" name="Rectangle 21">
            <a:extLst>
              <a:ext uri="{FF2B5EF4-FFF2-40B4-BE49-F238E27FC236}">
                <a16:creationId xmlns:a16="http://schemas.microsoft.com/office/drawing/2014/main" id="{333E6BF7-A0AB-2141-B998-E02D68203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75" y="2176463"/>
            <a:ext cx="9013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40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Через тернии к звездам</a:t>
            </a:r>
            <a:endParaRPr lang="en-US" altLang="en-US" sz="4000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4" name="Picture 11">
            <a:extLst>
              <a:ext uri="{FF2B5EF4-FFF2-40B4-BE49-F238E27FC236}">
                <a16:creationId xmlns:a16="http://schemas.microsoft.com/office/drawing/2014/main" id="{73239DE0-F8CA-1148-BFCD-6727A45FF8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1760" y="5574521"/>
            <a:ext cx="2111884" cy="14906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6" grpId="0"/>
      <p:bldP spid="7177" grpId="0"/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C544C-C177-41B6-BDDA-1F826318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899438" y="11871325"/>
            <a:ext cx="725487" cy="681038"/>
          </a:xfrm>
        </p:spPr>
        <p:txBody>
          <a:bodyPr/>
          <a:lstStyle/>
          <a:p>
            <a:pPr>
              <a:defRPr/>
            </a:pPr>
            <a:fld id="{41B16481-C938-6E45-9EF7-0C54189B2927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195" name="Picture 47">
            <a:extLst>
              <a:ext uri="{FF2B5EF4-FFF2-40B4-BE49-F238E27FC236}">
                <a16:creationId xmlns:a16="http://schemas.microsoft.com/office/drawing/2014/main" id="{D212FD28-EAFA-7F43-A33F-B0075A129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5" y="11390313"/>
            <a:ext cx="15922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117">
            <a:extLst>
              <a:ext uri="{FF2B5EF4-FFF2-40B4-BE49-F238E27FC236}">
                <a16:creationId xmlns:a16="http://schemas.microsoft.com/office/drawing/2014/main" id="{99C2A49A-AB61-8A4E-9CB5-527E5A2B4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4" y="796925"/>
            <a:ext cx="20961985" cy="295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en-US" sz="6600" b="1" dirty="0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Распределенный</a:t>
            </a:r>
            <a:r>
              <a:rPr lang="en-US" altLang="en-US" sz="6600" b="1" dirty="0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altLang="en-US" sz="6600" b="1" dirty="0" err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трейсинг</a:t>
            </a:r>
            <a:endParaRPr lang="en-US" altLang="en-US" sz="6600" b="1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eaLnBrk="1" hangingPunct="1">
              <a:lnSpc>
                <a:spcPct val="150000"/>
              </a:lnSpc>
            </a:pPr>
            <a:endParaRPr lang="ru-RU" altLang="en-US" sz="6600" b="1" dirty="0">
              <a:solidFill>
                <a:srgbClr val="FAFCF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197" name="Rectangle 50">
            <a:hlinkClick r:id="rId3"/>
            <a:extLst>
              <a:ext uri="{FF2B5EF4-FFF2-40B4-BE49-F238E27FC236}">
                <a16:creationId xmlns:a16="http://schemas.microsoft.com/office/drawing/2014/main" id="{2616F610-95F7-BC4C-8D5C-A2F76EE82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75" y="4346575"/>
            <a:ext cx="55641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lv-LV" altLang="ru-RU" sz="3600" b="1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rPr>
              <a:t>Dapper</a:t>
            </a:r>
            <a:endParaRPr lang="en-US" altLang="ru-RU" sz="36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B93466-CC36-4F64-8C8E-6AD786DDB34E}"/>
              </a:ext>
            </a:extLst>
          </p:cNvPr>
          <p:cNvSpPr/>
          <p:nvPr/>
        </p:nvSpPr>
        <p:spPr>
          <a:xfrm>
            <a:off x="1349375" y="6931025"/>
            <a:ext cx="6330950" cy="12620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76590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rPr>
              <a:t>Opentracing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rPr>
              <a:t> API </a:t>
            </a: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rPr>
              <a:t>support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en-US" sz="2200" dirty="0">
                <a:latin typeface="Roboto Light" panose="02000000000000000000" pitchFamily="2" charset="0"/>
                <a:ea typeface="Roboto Light" panose="02000000000000000000" pitchFamily="2" charset="0"/>
              </a:rPr>
              <a:t>Go, Python, </a:t>
            </a:r>
            <a:r>
              <a:rPr lang="en-US" sz="2200" b="1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PHP</a:t>
            </a:r>
            <a:r>
              <a:rPr lang="en-US" sz="2200" dirty="0"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ru-RU" sz="2200" dirty="0">
                <a:latin typeface="Roboto Light" panose="02000000000000000000" pitchFamily="2" charset="0"/>
                <a:ea typeface="Roboto Light" panose="02000000000000000000" pitchFamily="2" charset="0"/>
              </a:rPr>
              <a:t>…</a:t>
            </a:r>
          </a:p>
        </p:txBody>
      </p:sp>
      <p:sp>
        <p:nvSpPr>
          <p:cNvPr id="8200" name="Rectangle 18">
            <a:hlinkClick r:id="rId4"/>
            <a:extLst>
              <a:ext uri="{FF2B5EF4-FFF2-40B4-BE49-F238E27FC236}">
                <a16:creationId xmlns:a16="http://schemas.microsoft.com/office/drawing/2014/main" id="{4271693F-0DE0-2445-96A8-AE056FCE5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75" y="5638800"/>
            <a:ext cx="55641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lv-LV" altLang="ru-RU" sz="3600" b="1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rPr>
              <a:t>Opentracing</a:t>
            </a:r>
            <a:endParaRPr lang="en-US" altLang="ru-RU" sz="36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22A695-35FC-40F9-95AD-B2542D1DBD54}"/>
              </a:ext>
            </a:extLst>
          </p:cNvPr>
          <p:cNvSpPr/>
          <p:nvPr/>
        </p:nvSpPr>
        <p:spPr>
          <a:xfrm>
            <a:off x="1349375" y="8572500"/>
            <a:ext cx="5564188" cy="12620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76590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rPr>
              <a:t>Трейсеры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en-US" sz="2200" dirty="0">
                <a:latin typeface="Roboto Light" panose="02000000000000000000" pitchFamily="2" charset="0"/>
                <a:ea typeface="Roboto Light" panose="02000000000000000000" pitchFamily="2" charset="0"/>
              </a:rPr>
              <a:t>Jaeger, </a:t>
            </a:r>
            <a:r>
              <a:rPr lang="en-US" sz="22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Appdash</a:t>
            </a:r>
            <a:r>
              <a:rPr lang="en-US" sz="2200" dirty="0">
                <a:latin typeface="Roboto Light" panose="02000000000000000000" pitchFamily="2" charset="0"/>
                <a:ea typeface="Roboto Light" panose="02000000000000000000" pitchFamily="2" charset="0"/>
              </a:rPr>
              <a:t>, Datadog, </a:t>
            </a:r>
            <a:r>
              <a:rPr lang="ru-RU" sz="2200" dirty="0">
                <a:latin typeface="Roboto Light" panose="02000000000000000000" pitchFamily="2" charset="0"/>
                <a:ea typeface="Roboto Light" panose="02000000000000000000" pitchFamily="2" charset="0"/>
              </a:rPr>
              <a:t>…</a:t>
            </a:r>
            <a:endParaRPr lang="en-GB" sz="2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8202" name="Rectangle 21">
            <a:extLst>
              <a:ext uri="{FF2B5EF4-FFF2-40B4-BE49-F238E27FC236}">
                <a16:creationId xmlns:a16="http://schemas.microsoft.com/office/drawing/2014/main" id="{BAB40C3F-FC33-BB48-B7E9-F3C9863D6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75" y="2217738"/>
            <a:ext cx="6972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40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Познай себя</a:t>
            </a:r>
            <a:endParaRPr lang="en-US" altLang="en-US" sz="400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>
            <a:extLst>
              <a:ext uri="{FF2B5EF4-FFF2-40B4-BE49-F238E27FC236}">
                <a16:creationId xmlns:a16="http://schemas.microsoft.com/office/drawing/2014/main" id="{C6D559D1-88D1-0C47-BBC5-357C345EA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38" y="1100138"/>
            <a:ext cx="2898775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C544C-C177-41B6-BDDA-1F826318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899438" y="11871325"/>
            <a:ext cx="725487" cy="681038"/>
          </a:xfrm>
        </p:spPr>
        <p:txBody>
          <a:bodyPr/>
          <a:lstStyle/>
          <a:p>
            <a:pPr>
              <a:defRPr/>
            </a:pPr>
            <a:fld id="{840C4F46-456F-E248-8A75-A5AC9BE04D37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220" name="Picture 47">
            <a:extLst>
              <a:ext uri="{FF2B5EF4-FFF2-40B4-BE49-F238E27FC236}">
                <a16:creationId xmlns:a16="http://schemas.microsoft.com/office/drawing/2014/main" id="{19912A0B-722A-5240-87B5-616F6CDB7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5" y="11390313"/>
            <a:ext cx="15922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1">
            <a:extLst>
              <a:ext uri="{FF2B5EF4-FFF2-40B4-BE49-F238E27FC236}">
                <a16:creationId xmlns:a16="http://schemas.microsoft.com/office/drawing/2014/main" id="{34AE2894-015B-8C4D-8AF3-02FA37751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3711575"/>
            <a:ext cx="99568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2">
            <a:extLst>
              <a:ext uri="{FF2B5EF4-FFF2-40B4-BE49-F238E27FC236}">
                <a16:creationId xmlns:a16="http://schemas.microsoft.com/office/drawing/2014/main" id="{06A38590-FB96-214C-8056-498854AB0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8359775"/>
            <a:ext cx="995680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966BB0D-EA72-4DCA-9B07-75D0F4105ECA}"/>
              </a:ext>
            </a:extLst>
          </p:cNvPr>
          <p:cNvSpPr/>
          <p:nvPr/>
        </p:nvSpPr>
        <p:spPr>
          <a:xfrm>
            <a:off x="1349375" y="3644900"/>
            <a:ext cx="4216400" cy="2620963"/>
          </a:xfrm>
          <a:prstGeom prst="rect">
            <a:avLst/>
          </a:prstGeom>
          <a:noFill/>
          <a:ln w="38100">
            <a:solidFill>
              <a:srgbClr val="32C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47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C544C-C177-41B6-BDDA-1F826318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899438" y="11871325"/>
            <a:ext cx="725487" cy="681038"/>
          </a:xfrm>
        </p:spPr>
        <p:txBody>
          <a:bodyPr/>
          <a:lstStyle/>
          <a:p>
            <a:pPr>
              <a:defRPr/>
            </a:pPr>
            <a:fld id="{E7A9D468-B24D-D441-8BF9-56E3A5DA044B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244" name="TextBox 50">
            <a:extLst>
              <a:ext uri="{FF2B5EF4-FFF2-40B4-BE49-F238E27FC236}">
                <a16:creationId xmlns:a16="http://schemas.microsoft.com/office/drawing/2014/main" id="{84CF982B-E172-DA47-8C93-16828A86F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796925"/>
            <a:ext cx="112347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Инструментирование</a:t>
            </a:r>
            <a:r>
              <a:rPr lang="en-US" altLang="en-US" sz="6600" b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altLang="en-US" sz="66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HTTP</a:t>
            </a:r>
            <a:endParaRPr lang="en-US" altLang="en-US" sz="6600" b="1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45" name="Picture 47">
            <a:extLst>
              <a:ext uri="{FF2B5EF4-FFF2-40B4-BE49-F238E27FC236}">
                <a16:creationId xmlns:a16="http://schemas.microsoft.com/office/drawing/2014/main" id="{4319C28A-B881-A344-8C58-81EB3739A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5" y="11390313"/>
            <a:ext cx="15922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11AF0B3-43BF-45BF-BC22-AB3D2D1CF1A2}"/>
              </a:ext>
            </a:extLst>
          </p:cNvPr>
          <p:cNvSpPr/>
          <p:nvPr/>
        </p:nvSpPr>
        <p:spPr>
          <a:xfrm>
            <a:off x="1349375" y="3644900"/>
            <a:ext cx="4216400" cy="1447800"/>
          </a:xfrm>
          <a:prstGeom prst="rect">
            <a:avLst/>
          </a:prstGeom>
          <a:solidFill>
            <a:srgbClr val="32C671"/>
          </a:solidFill>
          <a:ln w="38100">
            <a:solidFill>
              <a:srgbClr val="32C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476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1AED98-2FE1-4C36-8E45-BB16DD4641D3}"/>
              </a:ext>
            </a:extLst>
          </p:cNvPr>
          <p:cNvSpPr/>
          <p:nvPr/>
        </p:nvSpPr>
        <p:spPr>
          <a:xfrm>
            <a:off x="16729764" y="3644900"/>
            <a:ext cx="4216400" cy="2620963"/>
          </a:xfrm>
          <a:prstGeom prst="rect">
            <a:avLst/>
          </a:prstGeom>
          <a:noFill/>
          <a:ln w="38100">
            <a:solidFill>
              <a:srgbClr val="32C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476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1A2162-080E-483D-ACC5-33F51666785A}"/>
              </a:ext>
            </a:extLst>
          </p:cNvPr>
          <p:cNvSpPr/>
          <p:nvPr/>
        </p:nvSpPr>
        <p:spPr>
          <a:xfrm>
            <a:off x="16729764" y="3644900"/>
            <a:ext cx="4216400" cy="1447800"/>
          </a:xfrm>
          <a:prstGeom prst="rect">
            <a:avLst/>
          </a:prstGeom>
          <a:solidFill>
            <a:srgbClr val="32C671"/>
          </a:solidFill>
          <a:ln w="38100">
            <a:solidFill>
              <a:srgbClr val="32C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476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6D987B-D0EC-425C-9564-6D6DCDEBE303}"/>
              </a:ext>
            </a:extLst>
          </p:cNvPr>
          <p:cNvSpPr/>
          <p:nvPr/>
        </p:nvSpPr>
        <p:spPr>
          <a:xfrm>
            <a:off x="16729764" y="7708900"/>
            <a:ext cx="4216400" cy="2620963"/>
          </a:xfrm>
          <a:prstGeom prst="rect">
            <a:avLst/>
          </a:prstGeom>
          <a:noFill/>
          <a:ln w="38100">
            <a:solidFill>
              <a:srgbClr val="0F85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476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0D2F27-182E-4F43-AB76-D5AFD5EBC383}"/>
              </a:ext>
            </a:extLst>
          </p:cNvPr>
          <p:cNvSpPr/>
          <p:nvPr/>
        </p:nvSpPr>
        <p:spPr>
          <a:xfrm>
            <a:off x="16729764" y="8883650"/>
            <a:ext cx="4216400" cy="1446213"/>
          </a:xfrm>
          <a:prstGeom prst="rect">
            <a:avLst/>
          </a:prstGeom>
          <a:solidFill>
            <a:srgbClr val="0F85F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476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1803DC-565E-4CC5-BD7A-6B9587686439}"/>
              </a:ext>
            </a:extLst>
          </p:cNvPr>
          <p:cNvSpPr/>
          <p:nvPr/>
        </p:nvSpPr>
        <p:spPr>
          <a:xfrm>
            <a:off x="1349375" y="7861300"/>
            <a:ext cx="4216400" cy="2620963"/>
          </a:xfrm>
          <a:prstGeom prst="rect">
            <a:avLst/>
          </a:prstGeom>
          <a:noFill/>
          <a:ln w="38100">
            <a:solidFill>
              <a:srgbClr val="0F85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476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FDEC16-CDC6-4101-9841-5B90B59B30FA}"/>
              </a:ext>
            </a:extLst>
          </p:cNvPr>
          <p:cNvSpPr/>
          <p:nvPr/>
        </p:nvSpPr>
        <p:spPr>
          <a:xfrm>
            <a:off x="1349375" y="9036050"/>
            <a:ext cx="4216400" cy="1446213"/>
          </a:xfrm>
          <a:prstGeom prst="rect">
            <a:avLst/>
          </a:prstGeom>
          <a:solidFill>
            <a:srgbClr val="0F85F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476"/>
          </a:p>
        </p:txBody>
      </p:sp>
      <p:sp>
        <p:nvSpPr>
          <p:cNvPr id="10253" name="Rectangle 136">
            <a:extLst>
              <a:ext uri="{FF2B5EF4-FFF2-40B4-BE49-F238E27FC236}">
                <a16:creationId xmlns:a16="http://schemas.microsoft.com/office/drawing/2014/main" id="{F6245AC3-7EE1-EF43-B727-4FEF36B71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075" y="4014788"/>
            <a:ext cx="215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lv-LV" altLang="en-US" sz="3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Service A</a:t>
            </a:r>
            <a:endParaRPr lang="en-US" altLang="en-US" sz="3600" b="1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254" name="Rectangle 136">
            <a:extLst>
              <a:ext uri="{FF2B5EF4-FFF2-40B4-BE49-F238E27FC236}">
                <a16:creationId xmlns:a16="http://schemas.microsoft.com/office/drawing/2014/main" id="{FD611F1C-0786-2A49-94A2-14EEE1631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9501" y="3730625"/>
            <a:ext cx="3502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lv-LV" altLang="en-US" sz="3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Service A</a:t>
            </a:r>
          </a:p>
          <a:p>
            <a:pPr algn="ctr" eaLnBrk="1" hangingPunct="1"/>
            <a:r>
              <a:rPr lang="lv-LV" altLang="en-US" sz="3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Instrumentation</a:t>
            </a:r>
            <a:endParaRPr lang="en-US" altLang="en-US" sz="3600" b="1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255" name="Rectangle 136">
            <a:extLst>
              <a:ext uri="{FF2B5EF4-FFF2-40B4-BE49-F238E27FC236}">
                <a16:creationId xmlns:a16="http://schemas.microsoft.com/office/drawing/2014/main" id="{56C3DC2E-95D5-D942-B92B-139F45EAD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9366253"/>
            <a:ext cx="2143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lv-LV" altLang="en-US" sz="3600" b="1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Service</a:t>
            </a:r>
            <a:r>
              <a:rPr lang="lv-LV" altLang="en-US" sz="36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</a:t>
            </a:r>
            <a:endParaRPr lang="en-US" altLang="en-US" sz="36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256" name="Rectangle 136">
            <a:extLst>
              <a:ext uri="{FF2B5EF4-FFF2-40B4-BE49-F238E27FC236}">
                <a16:creationId xmlns:a16="http://schemas.microsoft.com/office/drawing/2014/main" id="{9ABC82AE-6BED-E548-B07F-972F14590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9501" y="8936038"/>
            <a:ext cx="3502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lv-LV" altLang="en-US" sz="3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Service B</a:t>
            </a:r>
          </a:p>
          <a:p>
            <a:pPr algn="ctr" eaLnBrk="1" hangingPunct="1"/>
            <a:r>
              <a:rPr lang="lv-LV" altLang="en-US" sz="3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Instrumentation</a:t>
            </a:r>
            <a:endParaRPr lang="en-US" altLang="en-US" sz="3600" b="1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257" name="Rectangle 136">
            <a:extLst>
              <a:ext uri="{FF2B5EF4-FFF2-40B4-BE49-F238E27FC236}">
                <a16:creationId xmlns:a16="http://schemas.microsoft.com/office/drawing/2014/main" id="{D342A3CC-00B0-2B48-AF4D-9318D1853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563" y="8094663"/>
            <a:ext cx="1470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lv-LV" altLang="en-US" sz="3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Extract</a:t>
            </a:r>
            <a:endParaRPr lang="en-US" altLang="en-US" sz="320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258" name="Rectangle 136">
            <a:extLst>
              <a:ext uri="{FF2B5EF4-FFF2-40B4-BE49-F238E27FC236}">
                <a16:creationId xmlns:a16="http://schemas.microsoft.com/office/drawing/2014/main" id="{F5DC62C4-B035-CB4F-B2FB-8C72AFEFE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850" y="5333775"/>
            <a:ext cx="1187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lv-LV" altLang="en-US" sz="3200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Inject</a:t>
            </a:r>
            <a:endParaRPr lang="en-US" altLang="en-US" sz="32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259" name="Rectangle 136">
            <a:extLst>
              <a:ext uri="{FF2B5EF4-FFF2-40B4-BE49-F238E27FC236}">
                <a16:creationId xmlns:a16="http://schemas.microsoft.com/office/drawing/2014/main" id="{960D7A89-3B0F-814A-8A86-20DD7AE51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0514" y="7956550"/>
            <a:ext cx="2540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lv-LV" altLang="en-US" sz="3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API Endpoint</a:t>
            </a:r>
            <a:endParaRPr lang="en-US" altLang="en-US" sz="320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260" name="Rectangle 136">
            <a:extLst>
              <a:ext uri="{FF2B5EF4-FFF2-40B4-BE49-F238E27FC236}">
                <a16:creationId xmlns:a16="http://schemas.microsoft.com/office/drawing/2014/main" id="{73ED1940-23A6-B84D-9046-082216C62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3064" y="5348062"/>
            <a:ext cx="2374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lv-LV" altLang="en-US" sz="3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HTTP </a:t>
            </a:r>
            <a:r>
              <a:rPr lang="lv-LV" altLang="en-US" sz="3200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Client</a:t>
            </a:r>
            <a:endParaRPr lang="en-US" altLang="en-US" sz="32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5C4684D-3ADB-4DDA-8A6A-1AF460403741}"/>
              </a:ext>
            </a:extLst>
          </p:cNvPr>
          <p:cNvCxnSpPr>
            <a:cxnSpLocks/>
          </p:cNvCxnSpPr>
          <p:nvPr/>
        </p:nvCxnSpPr>
        <p:spPr bwMode="auto">
          <a:xfrm>
            <a:off x="3408363" y="6400800"/>
            <a:ext cx="0" cy="1169988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2" name="Picture 8">
            <a:extLst>
              <a:ext uri="{FF2B5EF4-FFF2-40B4-BE49-F238E27FC236}">
                <a16:creationId xmlns:a16="http://schemas.microsoft.com/office/drawing/2014/main" id="{10AC2433-011A-FE46-8254-5B51561A6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7359650"/>
            <a:ext cx="3857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860582C-9306-4E8B-9119-716E8533E07B}"/>
              </a:ext>
            </a:extLst>
          </p:cNvPr>
          <p:cNvCxnSpPr>
            <a:cxnSpLocks/>
          </p:cNvCxnSpPr>
          <p:nvPr/>
        </p:nvCxnSpPr>
        <p:spPr bwMode="auto">
          <a:xfrm>
            <a:off x="18910989" y="6400800"/>
            <a:ext cx="0" cy="1169988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4" name="Picture 8">
            <a:extLst>
              <a:ext uri="{FF2B5EF4-FFF2-40B4-BE49-F238E27FC236}">
                <a16:creationId xmlns:a16="http://schemas.microsoft.com/office/drawing/2014/main" id="{D7F9D3A7-24F9-194D-A01C-4840FCCCE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314" y="7359650"/>
            <a:ext cx="385762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82C324B-932D-42D9-8328-9359CC92FFBB}"/>
              </a:ext>
            </a:extLst>
          </p:cNvPr>
          <p:cNvSpPr/>
          <p:nvPr/>
        </p:nvSpPr>
        <p:spPr>
          <a:xfrm>
            <a:off x="7815203" y="4483101"/>
            <a:ext cx="6470140" cy="4059238"/>
          </a:xfrm>
          <a:prstGeom prst="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476"/>
          </a:p>
        </p:txBody>
      </p:sp>
      <p:sp>
        <p:nvSpPr>
          <p:cNvPr id="41" name="Прямоугольник 25">
            <a:extLst>
              <a:ext uri="{FF2B5EF4-FFF2-40B4-BE49-F238E27FC236}">
                <a16:creationId xmlns:a16="http://schemas.microsoft.com/office/drawing/2014/main" id="{F0CD890D-52C3-4A4A-B2D7-E81FBE5AC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1790" y="3552825"/>
            <a:ext cx="2481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Request headers</a:t>
            </a:r>
            <a:endParaRPr lang="ru-RU" altLang="en-US" sz="24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Прямоугольник 39">
            <a:extLst>
              <a:ext uri="{FF2B5EF4-FFF2-40B4-BE49-F238E27FC236}">
                <a16:creationId xmlns:a16="http://schemas.microsoft.com/office/drawing/2014/main" id="{5DEB9252-DE3D-4041-B1C6-B0635DE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340" y="9036050"/>
            <a:ext cx="2525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Map propagation</a:t>
            </a:r>
            <a:endParaRPr lang="ru-RU" altLang="en-US" sz="24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268" name="Rectangle 34">
            <a:extLst>
              <a:ext uri="{FF2B5EF4-FFF2-40B4-BE49-F238E27FC236}">
                <a16:creationId xmlns:a16="http://schemas.microsoft.com/office/drawing/2014/main" id="{EA3A77AA-7B49-1540-9D8A-E3FF840E0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139" y="5476875"/>
            <a:ext cx="542290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</a:t>
            </a:r>
            <a:r>
              <a:rPr lang="ru-RU" alt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X-B3-TraceId</a:t>
            </a:r>
            <a:r>
              <a:rPr lang="ru-RU" alt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]</a:t>
            </a:r>
          </a:p>
          <a:p>
            <a:r>
              <a:rPr lang="en-US" alt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</a:t>
            </a:r>
            <a:r>
              <a:rPr lang="ru-RU" alt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X-B3-ParentSpanId</a:t>
            </a:r>
            <a:r>
              <a:rPr lang="ru-RU" alt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]</a:t>
            </a:r>
          </a:p>
          <a:p>
            <a:r>
              <a:rPr lang="en-US" alt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</a:t>
            </a:r>
            <a:r>
              <a:rPr lang="ru-RU" alt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X-B3-SpanId</a:t>
            </a:r>
            <a:r>
              <a:rPr lang="ru-RU" alt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10254" grpId="0"/>
      <p:bldP spid="10256" grpId="0"/>
      <p:bldP spid="10259" grpId="0"/>
      <p:bldP spid="10260" grpId="0"/>
      <p:bldP spid="40" grpId="0" animBg="1"/>
      <p:bldP spid="41" grpId="0"/>
      <p:bldP spid="42" grpId="0"/>
      <p:bldP spid="102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CE720678-E597-44FC-8132-588686A0D1AB}"/>
              </a:ext>
            </a:extLst>
          </p:cNvPr>
          <p:cNvSpPr/>
          <p:nvPr/>
        </p:nvSpPr>
        <p:spPr>
          <a:xfrm rot="10800000">
            <a:off x="17487900" y="8780463"/>
            <a:ext cx="3689350" cy="1446212"/>
          </a:xfrm>
          <a:prstGeom prst="rect">
            <a:avLst/>
          </a:prstGeom>
          <a:solidFill>
            <a:srgbClr val="0F85F1"/>
          </a:solidFill>
          <a:ln w="38100">
            <a:solidFill>
              <a:srgbClr val="0F85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47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66BB0D-EA72-4DCA-9B07-75D0F4105ECA}"/>
              </a:ext>
            </a:extLst>
          </p:cNvPr>
          <p:cNvSpPr/>
          <p:nvPr/>
        </p:nvSpPr>
        <p:spPr>
          <a:xfrm>
            <a:off x="1349375" y="3644900"/>
            <a:ext cx="6161088" cy="1465263"/>
          </a:xfrm>
          <a:prstGeom prst="rect">
            <a:avLst/>
          </a:prstGeom>
          <a:noFill/>
          <a:ln w="38100">
            <a:solidFill>
              <a:srgbClr val="32C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47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C544C-C177-41B6-BDDA-1F826318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0899438" y="11871325"/>
            <a:ext cx="725487" cy="681038"/>
          </a:xfrm>
        </p:spPr>
        <p:txBody>
          <a:bodyPr/>
          <a:lstStyle/>
          <a:p>
            <a:pPr>
              <a:defRPr/>
            </a:pPr>
            <a:fld id="{662039BB-26F5-174D-92F7-E15213D3A193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269" name="TextBox 50">
            <a:extLst>
              <a:ext uri="{FF2B5EF4-FFF2-40B4-BE49-F238E27FC236}">
                <a16:creationId xmlns:a16="http://schemas.microsoft.com/office/drawing/2014/main" id="{484D396C-E9AC-F24F-82FD-933BA3852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796925"/>
            <a:ext cx="118475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en-US" sz="6600" b="1" dirty="0" err="1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Инструментирование</a:t>
            </a:r>
            <a:r>
              <a:rPr lang="en-US" altLang="en-US" sz="6600" b="1" dirty="0">
                <a:solidFill>
                  <a:srgbClr val="FAFCF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altLang="en-US" sz="6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Kafka</a:t>
            </a:r>
            <a:endParaRPr lang="en-US" altLang="en-US" sz="6600" b="1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270" name="Picture 47">
            <a:extLst>
              <a:ext uri="{FF2B5EF4-FFF2-40B4-BE49-F238E27FC236}">
                <a16:creationId xmlns:a16="http://schemas.microsoft.com/office/drawing/2014/main" id="{0EAE21B0-B724-E049-88FC-E0C80BDB4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5" y="11390313"/>
            <a:ext cx="15922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11AF0B3-43BF-45BF-BC22-AB3D2D1CF1A2}"/>
              </a:ext>
            </a:extLst>
          </p:cNvPr>
          <p:cNvSpPr/>
          <p:nvPr/>
        </p:nvSpPr>
        <p:spPr>
          <a:xfrm>
            <a:off x="1349375" y="3644900"/>
            <a:ext cx="4068763" cy="1447800"/>
          </a:xfrm>
          <a:prstGeom prst="rect">
            <a:avLst/>
          </a:prstGeom>
          <a:solidFill>
            <a:srgbClr val="32C671"/>
          </a:solidFill>
          <a:ln w="38100">
            <a:solidFill>
              <a:srgbClr val="32C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476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1A2162-080E-483D-ACC5-33F51666785A}"/>
              </a:ext>
            </a:extLst>
          </p:cNvPr>
          <p:cNvSpPr/>
          <p:nvPr/>
        </p:nvSpPr>
        <p:spPr>
          <a:xfrm>
            <a:off x="1349375" y="8936038"/>
            <a:ext cx="4083050" cy="1446212"/>
          </a:xfrm>
          <a:prstGeom prst="rect">
            <a:avLst/>
          </a:prstGeom>
          <a:solidFill>
            <a:srgbClr val="32C671"/>
          </a:solidFill>
          <a:ln w="38100">
            <a:solidFill>
              <a:srgbClr val="32C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476"/>
          </a:p>
        </p:txBody>
      </p:sp>
      <p:sp>
        <p:nvSpPr>
          <p:cNvPr id="11273" name="Rectangle 136">
            <a:extLst>
              <a:ext uri="{FF2B5EF4-FFF2-40B4-BE49-F238E27FC236}">
                <a16:creationId xmlns:a16="http://schemas.microsoft.com/office/drawing/2014/main" id="{70EA3BC7-B84B-8841-8C63-A4726FFC0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724" y="4021138"/>
            <a:ext cx="215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lv-LV" altLang="en-US" sz="3600" b="1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Service</a:t>
            </a:r>
            <a:r>
              <a:rPr lang="lv-LV" altLang="en-US" sz="36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</a:t>
            </a:r>
            <a:endParaRPr lang="en-US" altLang="en-US" sz="36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274" name="Rectangle 136">
            <a:extLst>
              <a:ext uri="{FF2B5EF4-FFF2-40B4-BE49-F238E27FC236}">
                <a16:creationId xmlns:a16="http://schemas.microsoft.com/office/drawing/2014/main" id="{E00A1E2C-4DA0-6A48-ADCC-DDE6DEBDD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225" y="9043988"/>
            <a:ext cx="36728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lv-LV" altLang="en-US" sz="3600" b="1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Service</a:t>
            </a:r>
            <a:r>
              <a:rPr lang="lv-LV" altLang="en-US" sz="36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</a:t>
            </a:r>
          </a:p>
          <a:p>
            <a:pPr algn="ctr" eaLnBrk="1" hangingPunct="1"/>
            <a:r>
              <a:rPr lang="lv-LV" altLang="en-US" sz="3600" b="1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Instrumentation</a:t>
            </a:r>
            <a:endParaRPr lang="en-US" altLang="en-US" sz="36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275" name="Rectangle 136">
            <a:extLst>
              <a:ext uri="{FF2B5EF4-FFF2-40B4-BE49-F238E27FC236}">
                <a16:creationId xmlns:a16="http://schemas.microsoft.com/office/drawing/2014/main" id="{2D66357F-6F82-2541-AB90-F12F2F4C9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2844" y="8929688"/>
            <a:ext cx="367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lv-LV" altLang="en-US" sz="3600" b="1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Service</a:t>
            </a:r>
            <a:r>
              <a:rPr lang="lv-LV" altLang="en-US" sz="36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</a:t>
            </a:r>
          </a:p>
          <a:p>
            <a:pPr algn="ctr" eaLnBrk="1" hangingPunct="1"/>
            <a:r>
              <a:rPr lang="lv-LV" altLang="en-US" sz="3600" b="1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Instrumentation</a:t>
            </a:r>
            <a:endParaRPr lang="en-US" altLang="en-US" sz="36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276" name="Rectangle 136">
            <a:extLst>
              <a:ext uri="{FF2B5EF4-FFF2-40B4-BE49-F238E27FC236}">
                <a16:creationId xmlns:a16="http://schemas.microsoft.com/office/drawing/2014/main" id="{54A677B2-D9B1-A340-8E1E-FDE58CB1D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2563" y="3954463"/>
            <a:ext cx="14684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lv-LV" altLang="en-US" sz="3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Extract</a:t>
            </a:r>
            <a:endParaRPr lang="en-US" altLang="en-US" sz="320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277" name="Rectangle 136">
            <a:extLst>
              <a:ext uri="{FF2B5EF4-FFF2-40B4-BE49-F238E27FC236}">
                <a16:creationId xmlns:a16="http://schemas.microsoft.com/office/drawing/2014/main" id="{F7CBE728-366E-E045-ACBB-66587C81D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238" y="4054475"/>
            <a:ext cx="1189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lv-LV" altLang="en-US" sz="3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Inject</a:t>
            </a:r>
            <a:endParaRPr lang="en-US" altLang="en-US" sz="320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278" name="Picture 8">
            <a:extLst>
              <a:ext uri="{FF2B5EF4-FFF2-40B4-BE49-F238E27FC236}">
                <a16:creationId xmlns:a16="http://schemas.microsoft.com/office/drawing/2014/main" id="{67B2D4E9-EDB8-6044-8B70-595DCB6D2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88" y="4151313"/>
            <a:ext cx="38576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860582C-9306-4E8B-9119-716E8533E07B}"/>
              </a:ext>
            </a:extLst>
          </p:cNvPr>
          <p:cNvCxnSpPr>
            <a:cxnSpLocks/>
          </p:cNvCxnSpPr>
          <p:nvPr/>
        </p:nvCxnSpPr>
        <p:spPr bwMode="auto">
          <a:xfrm>
            <a:off x="8194675" y="9705975"/>
            <a:ext cx="2195513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82C324B-932D-42D9-8328-9359CC92FFBB}"/>
              </a:ext>
            </a:extLst>
          </p:cNvPr>
          <p:cNvSpPr/>
          <p:nvPr/>
        </p:nvSpPr>
        <p:spPr>
          <a:xfrm>
            <a:off x="7796213" y="6400800"/>
            <a:ext cx="7083425" cy="16303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476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35F73-9CB8-4965-82DD-19FED24C4EA7}"/>
              </a:ext>
            </a:extLst>
          </p:cNvPr>
          <p:cNvSpPr/>
          <p:nvPr/>
        </p:nvSpPr>
        <p:spPr>
          <a:xfrm>
            <a:off x="1349375" y="8916988"/>
            <a:ext cx="6161088" cy="1465262"/>
          </a:xfrm>
          <a:prstGeom prst="rect">
            <a:avLst/>
          </a:prstGeom>
          <a:noFill/>
          <a:ln w="38100">
            <a:solidFill>
              <a:srgbClr val="32C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476"/>
          </a:p>
        </p:txBody>
      </p:sp>
      <p:sp>
        <p:nvSpPr>
          <p:cNvPr id="11282" name="Rectangle 136">
            <a:extLst>
              <a:ext uri="{FF2B5EF4-FFF2-40B4-BE49-F238E27FC236}">
                <a16:creationId xmlns:a16="http://schemas.microsoft.com/office/drawing/2014/main" id="{7BE8CA7B-3A9B-B546-B938-1A971FA69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019" y="9336088"/>
            <a:ext cx="1710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lv-LV" altLang="en-US" sz="3200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Produc</a:t>
            </a:r>
            <a:r>
              <a:rPr lang="en-US" altLang="en-US" sz="3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5588890-D7A9-4E45-935B-53BED70AAF3F}"/>
              </a:ext>
            </a:extLst>
          </p:cNvPr>
          <p:cNvSpPr/>
          <p:nvPr/>
        </p:nvSpPr>
        <p:spPr>
          <a:xfrm rot="10800000">
            <a:off x="15016163" y="3562350"/>
            <a:ext cx="6161087" cy="1465263"/>
          </a:xfrm>
          <a:prstGeom prst="rect">
            <a:avLst/>
          </a:prstGeom>
          <a:noFill/>
          <a:ln w="38100">
            <a:solidFill>
              <a:srgbClr val="0F85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476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6B9B198-7351-4930-9705-BFAC5FF8161E}"/>
              </a:ext>
            </a:extLst>
          </p:cNvPr>
          <p:cNvSpPr/>
          <p:nvPr/>
        </p:nvSpPr>
        <p:spPr>
          <a:xfrm rot="10800000">
            <a:off x="17184688" y="3562350"/>
            <a:ext cx="3992562" cy="1446213"/>
          </a:xfrm>
          <a:prstGeom prst="rect">
            <a:avLst/>
          </a:prstGeom>
          <a:solidFill>
            <a:srgbClr val="0F85F1"/>
          </a:solidFill>
          <a:ln w="38100">
            <a:solidFill>
              <a:srgbClr val="0F85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476"/>
          </a:p>
        </p:txBody>
      </p:sp>
      <p:sp>
        <p:nvSpPr>
          <p:cNvPr id="11285" name="Rectangle 136">
            <a:extLst>
              <a:ext uri="{FF2B5EF4-FFF2-40B4-BE49-F238E27FC236}">
                <a16:creationId xmlns:a16="http://schemas.microsoft.com/office/drawing/2014/main" id="{C5D08138-8C73-7C45-A4B3-66FF61605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1085" y="3940175"/>
            <a:ext cx="2143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lv-LV" altLang="en-US" sz="3600" b="1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Service</a:t>
            </a:r>
            <a:r>
              <a:rPr lang="lv-LV" altLang="en-US" sz="36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</a:t>
            </a:r>
            <a:endParaRPr lang="en-US" altLang="en-US" sz="36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E30F34C-833F-4AA5-9D72-9AFBDD9D0D35}"/>
              </a:ext>
            </a:extLst>
          </p:cNvPr>
          <p:cNvSpPr/>
          <p:nvPr/>
        </p:nvSpPr>
        <p:spPr>
          <a:xfrm rot="10800000">
            <a:off x="15016163" y="8780463"/>
            <a:ext cx="6161087" cy="1465262"/>
          </a:xfrm>
          <a:prstGeom prst="rect">
            <a:avLst/>
          </a:prstGeom>
          <a:noFill/>
          <a:ln w="38100">
            <a:solidFill>
              <a:srgbClr val="0F85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659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476"/>
          </a:p>
        </p:txBody>
      </p:sp>
      <p:sp>
        <p:nvSpPr>
          <p:cNvPr id="11287" name="Rectangle 1">
            <a:extLst>
              <a:ext uri="{FF2B5EF4-FFF2-40B4-BE49-F238E27FC236}">
                <a16:creationId xmlns:a16="http://schemas.microsoft.com/office/drawing/2014/main" id="{E06040CC-9A18-E540-9ED3-B8CC35332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8" y="6361113"/>
            <a:ext cx="2322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Message Key</a:t>
            </a:r>
            <a:endParaRPr lang="ru-RU" altLang="en-US" sz="280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288" name="Rectangle 3">
            <a:extLst>
              <a:ext uri="{FF2B5EF4-FFF2-40B4-BE49-F238E27FC236}">
                <a16:creationId xmlns:a16="http://schemas.microsoft.com/office/drawing/2014/main" id="{C3C384B4-2686-3544-A005-A7A867A86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8" y="6991350"/>
            <a:ext cx="3143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String propagation</a:t>
            </a:r>
            <a:endParaRPr lang="ru-RU" altLang="en-US" sz="28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289" name="Rectangle 4">
            <a:extLst>
              <a:ext uri="{FF2B5EF4-FFF2-40B4-BE49-F238E27FC236}">
                <a16:creationId xmlns:a16="http://schemas.microsoft.com/office/drawing/2014/main" id="{32E3F2C4-1C4D-1C41-9DDD-969187C28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88" y="6569075"/>
            <a:ext cx="2881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No deps on key</a:t>
            </a:r>
            <a:endParaRPr lang="ru-RU" altLang="en-US" sz="280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290" name="Rectangle 5">
            <a:extLst>
              <a:ext uri="{FF2B5EF4-FFF2-40B4-BE49-F238E27FC236}">
                <a16:creationId xmlns:a16="http://schemas.microsoft.com/office/drawing/2014/main" id="{72AEB46C-A9FC-2A48-B282-88E197059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79825" y="7175500"/>
            <a:ext cx="23669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No baggage</a:t>
            </a:r>
            <a:endParaRPr lang="ru-RU" altLang="en-US" sz="280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291" name="Rectangle 6">
            <a:extLst>
              <a:ext uri="{FF2B5EF4-FFF2-40B4-BE49-F238E27FC236}">
                <a16:creationId xmlns:a16="http://schemas.microsoft.com/office/drawing/2014/main" id="{E8EA2747-5A7C-F942-BC9D-DD2F9524C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4238" y="6867525"/>
            <a:ext cx="5616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/>
              <a:t>key</a:t>
            </a:r>
            <a:r>
              <a:rPr lang="en-US" altLang="en-US" sz="3600" b="1"/>
              <a:t>|TraceId:ParentId:SpanId</a:t>
            </a:r>
          </a:p>
        </p:txBody>
      </p:sp>
      <p:sp>
        <p:nvSpPr>
          <p:cNvPr id="11292" name="Rectangle 9">
            <a:extLst>
              <a:ext uri="{FF2B5EF4-FFF2-40B4-BE49-F238E27FC236}">
                <a16:creationId xmlns:a16="http://schemas.microsoft.com/office/drawing/2014/main" id="{E9784168-77FB-D148-810E-CBB43A4B1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8688" y="5357813"/>
            <a:ext cx="3038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Without headers</a:t>
            </a:r>
            <a:endParaRPr lang="ru-RU" altLang="en-US" sz="280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293" name="Picture 11">
            <a:extLst>
              <a:ext uri="{FF2B5EF4-FFF2-40B4-BE49-F238E27FC236}">
                <a16:creationId xmlns:a16="http://schemas.microsoft.com/office/drawing/2014/main" id="{483F253B-6669-0B49-95BA-C42B0DD11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238" y="3386138"/>
            <a:ext cx="167005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4" name="Picture 46">
            <a:extLst>
              <a:ext uri="{FF2B5EF4-FFF2-40B4-BE49-F238E27FC236}">
                <a16:creationId xmlns:a16="http://schemas.microsoft.com/office/drawing/2014/main" id="{6D6E679E-A0BE-1940-8634-F00B9EF2C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238" y="8870950"/>
            <a:ext cx="167005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0D768B3-F7F7-40AB-ADB5-95D2BC5BD74D}"/>
              </a:ext>
            </a:extLst>
          </p:cNvPr>
          <p:cNvCxnSpPr>
            <a:cxnSpLocks/>
          </p:cNvCxnSpPr>
          <p:nvPr/>
        </p:nvCxnSpPr>
        <p:spPr bwMode="auto">
          <a:xfrm>
            <a:off x="8066088" y="4371975"/>
            <a:ext cx="2195512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2FEC6DB-1DE9-4A2A-AD75-8AF5517F48FE}"/>
              </a:ext>
            </a:extLst>
          </p:cNvPr>
          <p:cNvCxnSpPr>
            <a:cxnSpLocks/>
          </p:cNvCxnSpPr>
          <p:nvPr/>
        </p:nvCxnSpPr>
        <p:spPr bwMode="auto">
          <a:xfrm>
            <a:off x="12320588" y="9698038"/>
            <a:ext cx="2195512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471F999-9D7E-426F-8EF1-B8BEC4BA098E}"/>
              </a:ext>
            </a:extLst>
          </p:cNvPr>
          <p:cNvCxnSpPr>
            <a:cxnSpLocks/>
          </p:cNvCxnSpPr>
          <p:nvPr/>
        </p:nvCxnSpPr>
        <p:spPr bwMode="auto">
          <a:xfrm>
            <a:off x="12172950" y="4371975"/>
            <a:ext cx="2195513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8" name="Picture 8">
            <a:extLst>
              <a:ext uri="{FF2B5EF4-FFF2-40B4-BE49-F238E27FC236}">
                <a16:creationId xmlns:a16="http://schemas.microsoft.com/office/drawing/2014/main" id="{547C679C-94A8-D14D-954D-F27BC6891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813" y="4184650"/>
            <a:ext cx="3873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9" name="Picture 8">
            <a:extLst>
              <a:ext uri="{FF2B5EF4-FFF2-40B4-BE49-F238E27FC236}">
                <a16:creationId xmlns:a16="http://schemas.microsoft.com/office/drawing/2014/main" id="{B0A12519-326E-1443-927B-1F0D4CF2A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938" y="9512300"/>
            <a:ext cx="3873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0" name="Picture 8">
            <a:extLst>
              <a:ext uri="{FF2B5EF4-FFF2-40B4-BE49-F238E27FC236}">
                <a16:creationId xmlns:a16="http://schemas.microsoft.com/office/drawing/2014/main" id="{075D6D09-2D38-AA4A-887E-5E7613A15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288" y="9504363"/>
            <a:ext cx="3857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1" name="Rectangle 136">
            <a:extLst>
              <a:ext uri="{FF2B5EF4-FFF2-40B4-BE49-F238E27FC236}">
                <a16:creationId xmlns:a16="http://schemas.microsoft.com/office/drawing/2014/main" id="{F9A743C0-B027-B541-902F-465800D9A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9525" y="9017000"/>
            <a:ext cx="20605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lv-LV" altLang="en-US" sz="3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Comsume</a:t>
            </a:r>
          </a:p>
          <a:p>
            <a:pPr algn="ctr" eaLnBrk="1" hangingPunct="1"/>
            <a:r>
              <a:rPr lang="lv-LV" altLang="en-US" sz="3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Loop</a:t>
            </a:r>
            <a:endParaRPr lang="en-US" altLang="en-US" sz="320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9" grpId="0" animBg="1"/>
      <p:bldP spid="11274" grpId="0"/>
      <p:bldP spid="11275" grpId="0"/>
      <p:bldP spid="40" grpId="0" animBg="1"/>
      <p:bldP spid="36" grpId="0" animBg="1"/>
      <p:bldP spid="11282" grpId="0"/>
      <p:bldP spid="45" grpId="0" animBg="1"/>
      <p:bldP spid="11287" grpId="0"/>
      <p:bldP spid="11288" grpId="0"/>
      <p:bldP spid="11289" grpId="0"/>
      <p:bldP spid="11290" grpId="0"/>
      <p:bldP spid="11291" grpId="0"/>
      <p:bldP spid="11301" grpId="0"/>
    </p:bldLst>
  </p:timing>
</p:sld>
</file>

<file path=ppt/theme/theme1.xml><?xml version="1.0" encoding="utf-8"?>
<a:theme xmlns:a="http://schemas.openxmlformats.org/drawingml/2006/main" name="Office Theme">
  <a:themeElements>
    <a:clrScheme name="Custom 103">
      <a:dk1>
        <a:srgbClr val="F8FAFB"/>
      </a:dk1>
      <a:lt1>
        <a:srgbClr val="000000"/>
      </a:lt1>
      <a:dk2>
        <a:srgbClr val="FFFFFF"/>
      </a:dk2>
      <a:lt2>
        <a:srgbClr val="292A2E"/>
      </a:lt2>
      <a:accent1>
        <a:srgbClr val="0F85F1"/>
      </a:accent1>
      <a:accent2>
        <a:srgbClr val="00A8A7"/>
      </a:accent2>
      <a:accent3>
        <a:srgbClr val="5A6C90"/>
      </a:accent3>
      <a:accent4>
        <a:srgbClr val="434F5A"/>
      </a:accent4>
      <a:accent5>
        <a:srgbClr val="A5A5A5"/>
      </a:accent5>
      <a:accent6>
        <a:srgbClr val="44546A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commOT" id="{0A695596-C767-AF41-AA57-3D19C60CE9DD}" vid="{92258F9A-627F-6941-B7F2-CE1C890864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7584</TotalTime>
  <Words>618</Words>
  <Application>Microsoft Macintosh PowerPoint</Application>
  <PresentationFormat>Произвольный</PresentationFormat>
  <Paragraphs>255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4" baseType="lpstr">
      <vt:lpstr>Arial</vt:lpstr>
      <vt:lpstr>Calibri</vt:lpstr>
      <vt:lpstr>Calibri Light</vt:lpstr>
      <vt:lpstr>Gill Sans</vt:lpstr>
      <vt:lpstr>Open Sans</vt:lpstr>
      <vt:lpstr>Open Sans Light</vt:lpstr>
      <vt:lpstr>Proxima Nova Rg</vt:lpstr>
      <vt:lpstr>Roboto</vt:lpstr>
      <vt:lpstr>Roboto </vt:lpstr>
      <vt:lpstr>Roboto Black</vt:lpstr>
      <vt:lpstr>Roboto Bold</vt:lpstr>
      <vt:lpstr>Roboto Light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SimpleSmart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Hamilton</dc:creator>
  <cp:lastModifiedBy>Пользователь Microsoft Office</cp:lastModifiedBy>
  <cp:revision>1154</cp:revision>
  <dcterms:created xsi:type="dcterms:W3CDTF">2016-01-27T06:28:22Z</dcterms:created>
  <dcterms:modified xsi:type="dcterms:W3CDTF">2018-05-21T18:05:40Z</dcterms:modified>
</cp:coreProperties>
</file>