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07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14680" algn="l" defTabSz="407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829361" algn="l" defTabSz="407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244040" algn="l" defTabSz="407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658722" algn="l" defTabSz="407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073401" algn="l" defTabSz="407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488082" algn="l" defTabSz="407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2902762" algn="l" defTabSz="407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317442" algn="l" defTabSz="407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0E5"/>
          </a:solidFill>
        </a:fill>
      </a:tcStyle>
    </a:wholeTbl>
    <a:band2H>
      <a:tcTxStyle b="def" i="def"/>
      <a:tcStyle>
        <a:tcBdr/>
        <a:fill>
          <a:solidFill>
            <a:srgbClr val="E7E9F2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ECCA"/>
          </a:solidFill>
        </a:fill>
      </a:tcStyle>
    </a:wholeTbl>
    <a:band2H>
      <a:tcTxStyle b="def" i="def"/>
      <a:tcStyle>
        <a:tcBdr/>
        <a:fill>
          <a:solidFill>
            <a:srgbClr val="FCF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DCCA"/>
          </a:solidFill>
        </a:fill>
      </a:tcStyle>
    </a:wholeTbl>
    <a:band2H>
      <a:tcTxStyle b="def" i="def"/>
      <a:tcStyle>
        <a:tcBdr/>
        <a:fill>
          <a:solidFill>
            <a:srgbClr val="FCEE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07482" latinLnBrk="0">
      <a:spcBef>
        <a:spcPts val="300"/>
      </a:spcBef>
      <a:defRPr sz="1100">
        <a:latin typeface="+mn-lt"/>
        <a:ea typeface="+mn-ea"/>
        <a:cs typeface="+mn-cs"/>
        <a:sym typeface="Times New Roman"/>
      </a:defRPr>
    </a:lvl1pPr>
    <a:lvl2pPr indent="228600" defTabSz="407482" latinLnBrk="0">
      <a:spcBef>
        <a:spcPts val="300"/>
      </a:spcBef>
      <a:defRPr sz="1100">
        <a:latin typeface="+mn-lt"/>
        <a:ea typeface="+mn-ea"/>
        <a:cs typeface="+mn-cs"/>
        <a:sym typeface="Times New Roman"/>
      </a:defRPr>
    </a:lvl2pPr>
    <a:lvl3pPr indent="457200" defTabSz="407482" latinLnBrk="0">
      <a:spcBef>
        <a:spcPts val="300"/>
      </a:spcBef>
      <a:defRPr sz="1100">
        <a:latin typeface="+mn-lt"/>
        <a:ea typeface="+mn-ea"/>
        <a:cs typeface="+mn-cs"/>
        <a:sym typeface="Times New Roman"/>
      </a:defRPr>
    </a:lvl3pPr>
    <a:lvl4pPr indent="685800" defTabSz="407482" latinLnBrk="0">
      <a:spcBef>
        <a:spcPts val="300"/>
      </a:spcBef>
      <a:defRPr sz="1100">
        <a:latin typeface="+mn-lt"/>
        <a:ea typeface="+mn-ea"/>
        <a:cs typeface="+mn-cs"/>
        <a:sym typeface="Times New Roman"/>
      </a:defRPr>
    </a:lvl4pPr>
    <a:lvl5pPr indent="914400" defTabSz="407482" latinLnBrk="0">
      <a:spcBef>
        <a:spcPts val="300"/>
      </a:spcBef>
      <a:defRPr sz="1100">
        <a:latin typeface="+mn-lt"/>
        <a:ea typeface="+mn-ea"/>
        <a:cs typeface="+mn-cs"/>
        <a:sym typeface="Times New Roman"/>
      </a:defRPr>
    </a:lvl5pPr>
    <a:lvl6pPr indent="1143000" defTabSz="407482" latinLnBrk="0">
      <a:spcBef>
        <a:spcPts val="300"/>
      </a:spcBef>
      <a:defRPr sz="1100">
        <a:latin typeface="+mn-lt"/>
        <a:ea typeface="+mn-ea"/>
        <a:cs typeface="+mn-cs"/>
        <a:sym typeface="Times New Roman"/>
      </a:defRPr>
    </a:lvl6pPr>
    <a:lvl7pPr indent="1371600" defTabSz="407482" latinLnBrk="0">
      <a:spcBef>
        <a:spcPts val="300"/>
      </a:spcBef>
      <a:defRPr sz="1100">
        <a:latin typeface="+mn-lt"/>
        <a:ea typeface="+mn-ea"/>
        <a:cs typeface="+mn-cs"/>
        <a:sym typeface="Times New Roman"/>
      </a:defRPr>
    </a:lvl7pPr>
    <a:lvl8pPr indent="1600200" defTabSz="407482" latinLnBrk="0">
      <a:spcBef>
        <a:spcPts val="300"/>
      </a:spcBef>
      <a:defRPr sz="1100">
        <a:latin typeface="+mn-lt"/>
        <a:ea typeface="+mn-ea"/>
        <a:cs typeface="+mn-cs"/>
        <a:sym typeface="Times New Roman"/>
      </a:defRPr>
    </a:lvl8pPr>
    <a:lvl9pPr indent="1828800" defTabSz="407482" latinLnBrk="0">
      <a:spcBef>
        <a:spcPts val="300"/>
      </a:spcBef>
      <a:defRPr sz="11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8"/>
            <a:ext cx="9180001" cy="5151600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Title Text"/>
          <p:cNvSpPr txBox="1"/>
          <p:nvPr>
            <p:ph type="title"/>
          </p:nvPr>
        </p:nvSpPr>
        <p:spPr>
          <a:xfrm>
            <a:off x="642909" y="1065599"/>
            <a:ext cx="7920002" cy="1500199"/>
          </a:xfrm>
          <a:prstGeom prst="rect">
            <a:avLst/>
          </a:prstGeom>
        </p:spPr>
        <p:txBody>
          <a:bodyPr anchor="t"/>
          <a:lstStyle>
            <a:lvl1pPr>
              <a:defRPr sz="31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42909" y="2768400"/>
            <a:ext cx="7920002" cy="69652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  <a:lvl2pPr algn="ctr">
              <a:defRPr sz="1600">
                <a:solidFill>
                  <a:srgbClr val="FFFFFF"/>
                </a:solidFill>
              </a:defRPr>
            </a:lvl2pPr>
            <a:lvl3pPr algn="ctr">
              <a:defRPr sz="1600">
                <a:solidFill>
                  <a:srgbClr val="FFFFFF"/>
                </a:solidFill>
              </a:defRPr>
            </a:lvl3pPr>
            <a:lvl4pPr algn="ctr">
              <a:defRPr sz="1600">
                <a:solidFill>
                  <a:srgbClr val="FFFFFF"/>
                </a:solidFill>
              </a:defRPr>
            </a:lvl4pPr>
            <a:lvl5pPr algn="ctr">
              <a:defRPr sz="1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1" name="Body Level One…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Text"/>
          <p:cNvSpPr txBox="1"/>
          <p:nvPr>
            <p:ph type="title"/>
          </p:nvPr>
        </p:nvSpPr>
        <p:spPr>
          <a:xfrm>
            <a:off x="6625439" y="205912"/>
            <a:ext cx="2056321" cy="438320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456479" y="205912"/>
            <a:ext cx="6030721" cy="438320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Text"/>
          <p:cNvSpPr txBox="1"/>
          <p:nvPr>
            <p:ph type="title"/>
          </p:nvPr>
        </p:nvSpPr>
        <p:spPr>
          <a:xfrm>
            <a:off x="456479" y="808466"/>
            <a:ext cx="8225282" cy="85245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722880" y="3304685"/>
            <a:ext cx="7771680" cy="1022365"/>
          </a:xfrm>
          <a:prstGeom prst="rect">
            <a:avLst/>
          </a:prstGeom>
        </p:spPr>
        <p:txBody>
          <a:bodyPr anchor="t"/>
          <a:lstStyle>
            <a:lvl1pPr algn="l">
              <a:defRPr cap="all" sz="3600"/>
            </a:lvl1pPr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722880" y="2180083"/>
            <a:ext cx="7771680" cy="11246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/>
            <a:lvl2pPr marL="0" indent="414680"/>
            <a:lvl3pPr marL="0" indent="829361"/>
            <a:lvl4pPr marL="0" indent="1244041"/>
            <a:lvl5pPr marL="0" indent="1658722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456479" y="1199479"/>
            <a:ext cx="4043521" cy="338964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250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/>
          <p:nvPr>
            <p:ph type="title"/>
          </p:nvPr>
        </p:nvSpPr>
        <p:spPr>
          <a:xfrm>
            <a:off x="457920" y="205912"/>
            <a:ext cx="8229601" cy="85677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Body Level One…"/>
          <p:cNvSpPr txBox="1"/>
          <p:nvPr>
            <p:ph type="body" sz="quarter" idx="1"/>
          </p:nvPr>
        </p:nvSpPr>
        <p:spPr>
          <a:xfrm>
            <a:off x="457920" y="1151960"/>
            <a:ext cx="4039200" cy="479506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defRPr b="1" sz="2200"/>
            </a:lvl1pPr>
            <a:lvl2pPr marL="0" indent="414680">
              <a:defRPr b="1" sz="2200"/>
            </a:lvl2pPr>
            <a:lvl3pPr marL="0" indent="829361">
              <a:defRPr b="1" sz="2200"/>
            </a:lvl3pPr>
            <a:lvl4pPr marL="0" indent="1244041">
              <a:defRPr b="1" sz="2200"/>
            </a:lvl4pPr>
            <a:lvl5pPr marL="0" indent="1658722">
              <a:defRPr b="1"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Текст 4"/>
          <p:cNvSpPr/>
          <p:nvPr>
            <p:ph type="body" sz="quarter" idx="13"/>
          </p:nvPr>
        </p:nvSpPr>
        <p:spPr>
          <a:xfrm>
            <a:off x="4645440" y="1151960"/>
            <a:ext cx="4042081" cy="479506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defRPr b="1" sz="2200"/>
            </a:pP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Text"/>
          <p:cNvSpPr txBox="1"/>
          <p:nvPr>
            <p:ph type="title"/>
          </p:nvPr>
        </p:nvSpPr>
        <p:spPr>
          <a:xfrm>
            <a:off x="457920" y="204473"/>
            <a:ext cx="3008161" cy="871170"/>
          </a:xfrm>
          <a:prstGeom prst="rect">
            <a:avLst/>
          </a:prstGeom>
        </p:spPr>
        <p:txBody>
          <a:bodyPr anchor="b"/>
          <a:lstStyle>
            <a:lvl1pPr algn="l">
              <a:defRPr sz="1800"/>
            </a:lvl1pPr>
          </a:lstStyle>
          <a:p>
            <a:pPr/>
            <a:r>
              <a:t>Title Text</a:t>
            </a:r>
          </a:p>
        </p:txBody>
      </p:sp>
      <p:sp>
        <p:nvSpPr>
          <p:cNvPr id="91" name="Body Level One…"/>
          <p:cNvSpPr txBox="1"/>
          <p:nvPr>
            <p:ph type="body" idx="1"/>
          </p:nvPr>
        </p:nvSpPr>
        <p:spPr>
          <a:xfrm>
            <a:off x="3575520" y="204473"/>
            <a:ext cx="5112001" cy="4390407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2900"/>
            </a:lvl1pPr>
            <a:lvl2pPr>
              <a:defRPr sz="2900"/>
            </a:lvl2pPr>
            <a:lvl3pPr>
              <a:defRPr sz="2900"/>
            </a:lvl3pPr>
            <a:lvl4pPr>
              <a:defRPr sz="2900"/>
            </a:lvl4pPr>
            <a:lvl5pPr>
              <a:defRPr sz="2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Текст 3"/>
          <p:cNvSpPr/>
          <p:nvPr>
            <p:ph type="body" sz="half" idx="13"/>
          </p:nvPr>
        </p:nvSpPr>
        <p:spPr>
          <a:xfrm>
            <a:off x="457920" y="1075643"/>
            <a:ext cx="3008161" cy="351923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defRPr sz="1300"/>
            </a:pP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Text"/>
          <p:cNvSpPr txBox="1"/>
          <p:nvPr>
            <p:ph type="title"/>
          </p:nvPr>
        </p:nvSpPr>
        <p:spPr>
          <a:xfrm>
            <a:off x="1792801" y="3599874"/>
            <a:ext cx="5486401" cy="426226"/>
          </a:xfrm>
          <a:prstGeom prst="rect">
            <a:avLst/>
          </a:prstGeom>
        </p:spPr>
        <p:txBody>
          <a:bodyPr anchor="b"/>
          <a:lstStyle>
            <a:lvl1pPr algn="l">
              <a:defRPr sz="1800"/>
            </a:lvl1pPr>
          </a:lstStyle>
          <a:p>
            <a:pPr/>
            <a:r>
              <a:t>Title Text</a:t>
            </a:r>
          </a:p>
        </p:txBody>
      </p:sp>
      <p:sp>
        <p:nvSpPr>
          <p:cNvPr id="101" name="Рисунок 2"/>
          <p:cNvSpPr/>
          <p:nvPr>
            <p:ph type="pic" sz="half" idx="13"/>
          </p:nvPr>
        </p:nvSpPr>
        <p:spPr>
          <a:xfrm>
            <a:off x="1792801" y="459344"/>
            <a:ext cx="5486401" cy="3085813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02" name="Body Level One…"/>
          <p:cNvSpPr txBox="1"/>
          <p:nvPr>
            <p:ph type="body" sz="quarter" idx="1"/>
          </p:nvPr>
        </p:nvSpPr>
        <p:spPr>
          <a:xfrm>
            <a:off x="1792801" y="4026101"/>
            <a:ext cx="5486401" cy="60334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defRPr sz="1300"/>
            </a:lvl1pPr>
            <a:lvl2pPr marL="0" indent="414680">
              <a:defRPr sz="1300"/>
            </a:lvl2pPr>
            <a:lvl3pPr marL="0" indent="829361">
              <a:defRPr sz="1300"/>
            </a:lvl3pPr>
            <a:lvl4pPr marL="0" indent="1244041">
              <a:defRPr sz="1300"/>
            </a:lvl4pPr>
            <a:lvl5pPr marL="0" indent="1658722">
              <a:defRPr sz="13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28"/>
          <p:cNvGrpSpPr/>
          <p:nvPr/>
        </p:nvGrpSpPr>
        <p:grpSpPr>
          <a:xfrm>
            <a:off x="-1" y="4500576"/>
            <a:ext cx="9144002" cy="642943"/>
            <a:chOff x="0" y="0"/>
            <a:chExt cx="9144000" cy="642942"/>
          </a:xfrm>
        </p:grpSpPr>
        <p:sp>
          <p:nvSpPr>
            <p:cNvPr id="2" name="Rectangle 7"/>
            <p:cNvSpPr/>
            <p:nvPr/>
          </p:nvSpPr>
          <p:spPr>
            <a:xfrm>
              <a:off x="-1" y="-1"/>
              <a:ext cx="5097591" cy="64294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" name="Rectangle 8"/>
            <p:cNvSpPr/>
            <p:nvPr/>
          </p:nvSpPr>
          <p:spPr>
            <a:xfrm>
              <a:off x="6957735" y="-1"/>
              <a:ext cx="2186266" cy="64294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" name="Rectangle 9"/>
            <p:cNvSpPr/>
            <p:nvPr/>
          </p:nvSpPr>
          <p:spPr>
            <a:xfrm>
              <a:off x="6375154" y="-1"/>
              <a:ext cx="637991" cy="64294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" name="Freeform 10"/>
            <p:cNvSpPr/>
            <p:nvPr/>
          </p:nvSpPr>
          <p:spPr>
            <a:xfrm>
              <a:off x="6693357" y="0"/>
              <a:ext cx="319787" cy="64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10791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" name="Freeform 11"/>
            <p:cNvSpPr/>
            <p:nvPr/>
          </p:nvSpPr>
          <p:spPr>
            <a:xfrm>
              <a:off x="6375154" y="0"/>
              <a:ext cx="318205" cy="64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10791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" name="Freeform 12"/>
            <p:cNvSpPr/>
            <p:nvPr/>
          </p:nvSpPr>
          <p:spPr>
            <a:xfrm>
              <a:off x="547753" y="235105"/>
              <a:ext cx="199472" cy="23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30" y="13010"/>
                  </a:moveTo>
                  <a:lnTo>
                    <a:pt x="8387" y="13506"/>
                  </a:lnTo>
                  <a:lnTo>
                    <a:pt x="8445" y="14102"/>
                  </a:lnTo>
                  <a:lnTo>
                    <a:pt x="8617" y="14748"/>
                  </a:lnTo>
                  <a:lnTo>
                    <a:pt x="8962" y="15294"/>
                  </a:lnTo>
                  <a:lnTo>
                    <a:pt x="9306" y="15741"/>
                  </a:lnTo>
                  <a:lnTo>
                    <a:pt x="10111" y="16337"/>
                  </a:lnTo>
                  <a:lnTo>
                    <a:pt x="10570" y="16486"/>
                  </a:lnTo>
                  <a:lnTo>
                    <a:pt x="10972" y="16634"/>
                  </a:lnTo>
                  <a:lnTo>
                    <a:pt x="11432" y="16684"/>
                  </a:lnTo>
                  <a:lnTo>
                    <a:pt x="11777" y="16734"/>
                  </a:lnTo>
                  <a:lnTo>
                    <a:pt x="12179" y="16734"/>
                  </a:lnTo>
                  <a:lnTo>
                    <a:pt x="12926" y="16684"/>
                  </a:lnTo>
                  <a:lnTo>
                    <a:pt x="13730" y="16585"/>
                  </a:lnTo>
                  <a:lnTo>
                    <a:pt x="14534" y="16436"/>
                  </a:lnTo>
                  <a:lnTo>
                    <a:pt x="15396" y="16188"/>
                  </a:lnTo>
                  <a:lnTo>
                    <a:pt x="16200" y="15890"/>
                  </a:lnTo>
                  <a:lnTo>
                    <a:pt x="16947" y="15492"/>
                  </a:lnTo>
                  <a:lnTo>
                    <a:pt x="17694" y="15145"/>
                  </a:lnTo>
                  <a:lnTo>
                    <a:pt x="18440" y="14648"/>
                  </a:lnTo>
                  <a:lnTo>
                    <a:pt x="21543" y="18670"/>
                  </a:lnTo>
                  <a:lnTo>
                    <a:pt x="20796" y="19167"/>
                  </a:lnTo>
                  <a:lnTo>
                    <a:pt x="20049" y="19564"/>
                  </a:lnTo>
                  <a:lnTo>
                    <a:pt x="19360" y="19961"/>
                  </a:lnTo>
                  <a:lnTo>
                    <a:pt x="18613" y="20259"/>
                  </a:lnTo>
                  <a:lnTo>
                    <a:pt x="17981" y="20557"/>
                  </a:lnTo>
                  <a:lnTo>
                    <a:pt x="17291" y="20756"/>
                  </a:lnTo>
                  <a:lnTo>
                    <a:pt x="16660" y="21004"/>
                  </a:lnTo>
                  <a:lnTo>
                    <a:pt x="16028" y="21153"/>
                  </a:lnTo>
                  <a:lnTo>
                    <a:pt x="14764" y="21401"/>
                  </a:lnTo>
                  <a:lnTo>
                    <a:pt x="13672" y="21501"/>
                  </a:lnTo>
                  <a:lnTo>
                    <a:pt x="12696" y="21550"/>
                  </a:lnTo>
                  <a:lnTo>
                    <a:pt x="11834" y="21600"/>
                  </a:lnTo>
                  <a:lnTo>
                    <a:pt x="10915" y="21550"/>
                  </a:lnTo>
                  <a:lnTo>
                    <a:pt x="9938" y="21501"/>
                  </a:lnTo>
                  <a:lnTo>
                    <a:pt x="8962" y="21401"/>
                  </a:lnTo>
                  <a:lnTo>
                    <a:pt x="7870" y="21203"/>
                  </a:lnTo>
                  <a:lnTo>
                    <a:pt x="6836" y="20855"/>
                  </a:lnTo>
                  <a:lnTo>
                    <a:pt x="5745" y="20508"/>
                  </a:lnTo>
                  <a:lnTo>
                    <a:pt x="5285" y="20210"/>
                  </a:lnTo>
                  <a:lnTo>
                    <a:pt x="4711" y="19961"/>
                  </a:lnTo>
                  <a:lnTo>
                    <a:pt x="4194" y="19713"/>
                  </a:lnTo>
                  <a:lnTo>
                    <a:pt x="3791" y="19316"/>
                  </a:lnTo>
                  <a:lnTo>
                    <a:pt x="3217" y="18869"/>
                  </a:lnTo>
                  <a:lnTo>
                    <a:pt x="2757" y="18472"/>
                  </a:lnTo>
                  <a:lnTo>
                    <a:pt x="2355" y="17975"/>
                  </a:lnTo>
                  <a:lnTo>
                    <a:pt x="1896" y="17479"/>
                  </a:lnTo>
                  <a:lnTo>
                    <a:pt x="1609" y="17032"/>
                  </a:lnTo>
                  <a:lnTo>
                    <a:pt x="1264" y="16486"/>
                  </a:lnTo>
                  <a:lnTo>
                    <a:pt x="1034" y="15989"/>
                  </a:lnTo>
                  <a:lnTo>
                    <a:pt x="804" y="15393"/>
                  </a:lnTo>
                  <a:lnTo>
                    <a:pt x="574" y="14847"/>
                  </a:lnTo>
                  <a:lnTo>
                    <a:pt x="402" y="14350"/>
                  </a:lnTo>
                  <a:lnTo>
                    <a:pt x="287" y="13754"/>
                  </a:lnTo>
                  <a:lnTo>
                    <a:pt x="172" y="13208"/>
                  </a:lnTo>
                  <a:lnTo>
                    <a:pt x="57" y="12066"/>
                  </a:lnTo>
                  <a:lnTo>
                    <a:pt x="0" y="10874"/>
                  </a:lnTo>
                  <a:lnTo>
                    <a:pt x="57" y="9782"/>
                  </a:lnTo>
                  <a:lnTo>
                    <a:pt x="172" y="8690"/>
                  </a:lnTo>
                  <a:lnTo>
                    <a:pt x="345" y="7548"/>
                  </a:lnTo>
                  <a:lnTo>
                    <a:pt x="862" y="6058"/>
                  </a:lnTo>
                  <a:lnTo>
                    <a:pt x="1034" y="5512"/>
                  </a:lnTo>
                  <a:lnTo>
                    <a:pt x="1264" y="5065"/>
                  </a:lnTo>
                  <a:lnTo>
                    <a:pt x="1551" y="4618"/>
                  </a:lnTo>
                  <a:lnTo>
                    <a:pt x="1838" y="4121"/>
                  </a:lnTo>
                  <a:lnTo>
                    <a:pt x="2240" y="3724"/>
                  </a:lnTo>
                  <a:lnTo>
                    <a:pt x="2585" y="3277"/>
                  </a:lnTo>
                  <a:lnTo>
                    <a:pt x="2987" y="2830"/>
                  </a:lnTo>
                  <a:lnTo>
                    <a:pt x="3447" y="2433"/>
                  </a:lnTo>
                  <a:lnTo>
                    <a:pt x="4021" y="1986"/>
                  </a:lnTo>
                  <a:lnTo>
                    <a:pt x="4538" y="1639"/>
                  </a:lnTo>
                  <a:lnTo>
                    <a:pt x="5055" y="1341"/>
                  </a:lnTo>
                  <a:lnTo>
                    <a:pt x="5630" y="1092"/>
                  </a:lnTo>
                  <a:lnTo>
                    <a:pt x="6204" y="794"/>
                  </a:lnTo>
                  <a:lnTo>
                    <a:pt x="6779" y="596"/>
                  </a:lnTo>
                  <a:lnTo>
                    <a:pt x="7296" y="447"/>
                  </a:lnTo>
                  <a:lnTo>
                    <a:pt x="8445" y="199"/>
                  </a:lnTo>
                  <a:lnTo>
                    <a:pt x="9479" y="50"/>
                  </a:lnTo>
                  <a:lnTo>
                    <a:pt x="10455" y="0"/>
                  </a:lnTo>
                  <a:lnTo>
                    <a:pt x="12121" y="0"/>
                  </a:lnTo>
                  <a:lnTo>
                    <a:pt x="12868" y="50"/>
                  </a:lnTo>
                  <a:lnTo>
                    <a:pt x="13557" y="149"/>
                  </a:lnTo>
                  <a:lnTo>
                    <a:pt x="14247" y="298"/>
                  </a:lnTo>
                  <a:lnTo>
                    <a:pt x="14764" y="447"/>
                  </a:lnTo>
                  <a:lnTo>
                    <a:pt x="15913" y="745"/>
                  </a:lnTo>
                  <a:lnTo>
                    <a:pt x="16315" y="993"/>
                  </a:lnTo>
                  <a:lnTo>
                    <a:pt x="17234" y="1440"/>
                  </a:lnTo>
                  <a:lnTo>
                    <a:pt x="17923" y="1887"/>
                  </a:lnTo>
                  <a:lnTo>
                    <a:pt x="18440" y="2383"/>
                  </a:lnTo>
                  <a:lnTo>
                    <a:pt x="18900" y="2781"/>
                  </a:lnTo>
                  <a:lnTo>
                    <a:pt x="19474" y="3377"/>
                  </a:lnTo>
                  <a:lnTo>
                    <a:pt x="19934" y="4072"/>
                  </a:lnTo>
                  <a:lnTo>
                    <a:pt x="20451" y="4866"/>
                  </a:lnTo>
                  <a:lnTo>
                    <a:pt x="20796" y="5810"/>
                  </a:lnTo>
                  <a:lnTo>
                    <a:pt x="21198" y="6852"/>
                  </a:lnTo>
                  <a:lnTo>
                    <a:pt x="21428" y="8143"/>
                  </a:lnTo>
                  <a:lnTo>
                    <a:pt x="21543" y="9633"/>
                  </a:lnTo>
                  <a:lnTo>
                    <a:pt x="21600" y="11272"/>
                  </a:lnTo>
                  <a:lnTo>
                    <a:pt x="21600" y="13010"/>
                  </a:lnTo>
                  <a:lnTo>
                    <a:pt x="8330" y="13010"/>
                  </a:lnTo>
                  <a:close/>
                  <a:moveTo>
                    <a:pt x="13672" y="8491"/>
                  </a:moveTo>
                  <a:lnTo>
                    <a:pt x="13672" y="7746"/>
                  </a:lnTo>
                  <a:lnTo>
                    <a:pt x="13615" y="7150"/>
                  </a:lnTo>
                  <a:lnTo>
                    <a:pt x="13557" y="6604"/>
                  </a:lnTo>
                  <a:lnTo>
                    <a:pt x="13328" y="6108"/>
                  </a:lnTo>
                  <a:lnTo>
                    <a:pt x="13155" y="5760"/>
                  </a:lnTo>
                  <a:lnTo>
                    <a:pt x="12868" y="5412"/>
                  </a:lnTo>
                  <a:lnTo>
                    <a:pt x="12581" y="5214"/>
                  </a:lnTo>
                  <a:lnTo>
                    <a:pt x="12294" y="5065"/>
                  </a:lnTo>
                  <a:lnTo>
                    <a:pt x="12006" y="4966"/>
                  </a:lnTo>
                  <a:lnTo>
                    <a:pt x="11662" y="4866"/>
                  </a:lnTo>
                  <a:lnTo>
                    <a:pt x="11374" y="4817"/>
                  </a:lnTo>
                  <a:lnTo>
                    <a:pt x="10628" y="4817"/>
                  </a:lnTo>
                  <a:lnTo>
                    <a:pt x="10111" y="4966"/>
                  </a:lnTo>
                  <a:lnTo>
                    <a:pt x="9881" y="5065"/>
                  </a:lnTo>
                  <a:lnTo>
                    <a:pt x="9709" y="5164"/>
                  </a:lnTo>
                  <a:lnTo>
                    <a:pt x="9421" y="5313"/>
                  </a:lnTo>
                  <a:lnTo>
                    <a:pt x="9249" y="5462"/>
                  </a:lnTo>
                  <a:lnTo>
                    <a:pt x="8789" y="6058"/>
                  </a:lnTo>
                  <a:lnTo>
                    <a:pt x="8617" y="6455"/>
                  </a:lnTo>
                  <a:lnTo>
                    <a:pt x="8502" y="6803"/>
                  </a:lnTo>
                  <a:lnTo>
                    <a:pt x="8387" y="7498"/>
                  </a:lnTo>
                  <a:lnTo>
                    <a:pt x="8330" y="8143"/>
                  </a:lnTo>
                  <a:lnTo>
                    <a:pt x="8330" y="8491"/>
                  </a:lnTo>
                  <a:lnTo>
                    <a:pt x="13672" y="8491"/>
                  </a:lnTo>
                  <a:close/>
                </a:path>
              </a:pathLst>
            </a:custGeom>
            <a:solidFill>
              <a:srgbClr val="FEFEF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" name="Freeform 13"/>
            <p:cNvSpPr/>
            <p:nvPr/>
          </p:nvSpPr>
          <p:spPr>
            <a:xfrm>
              <a:off x="728227" y="239903"/>
              <a:ext cx="220052" cy="2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78" y="21600"/>
                  </a:moveTo>
                  <a:lnTo>
                    <a:pt x="8184" y="21600"/>
                  </a:lnTo>
                  <a:lnTo>
                    <a:pt x="0" y="0"/>
                  </a:lnTo>
                  <a:lnTo>
                    <a:pt x="7666" y="0"/>
                  </a:lnTo>
                  <a:lnTo>
                    <a:pt x="9479" y="6194"/>
                  </a:lnTo>
                  <a:lnTo>
                    <a:pt x="9842" y="7495"/>
                  </a:lnTo>
                  <a:lnTo>
                    <a:pt x="10256" y="9160"/>
                  </a:lnTo>
                  <a:lnTo>
                    <a:pt x="10722" y="10878"/>
                  </a:lnTo>
                  <a:lnTo>
                    <a:pt x="11033" y="12387"/>
                  </a:lnTo>
                  <a:lnTo>
                    <a:pt x="11085" y="12387"/>
                  </a:lnTo>
                  <a:lnTo>
                    <a:pt x="11396" y="10514"/>
                  </a:lnTo>
                  <a:lnTo>
                    <a:pt x="11706" y="8744"/>
                  </a:lnTo>
                  <a:lnTo>
                    <a:pt x="12121" y="7183"/>
                  </a:lnTo>
                  <a:lnTo>
                    <a:pt x="12483" y="5725"/>
                  </a:lnTo>
                  <a:lnTo>
                    <a:pt x="14141" y="0"/>
                  </a:lnTo>
                  <a:lnTo>
                    <a:pt x="21600" y="0"/>
                  </a:lnTo>
                  <a:lnTo>
                    <a:pt x="13778" y="21600"/>
                  </a:lnTo>
                  <a:close/>
                </a:path>
              </a:pathLst>
            </a:custGeom>
            <a:solidFill>
              <a:srgbClr val="FEFEF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" name="Freeform 14"/>
            <p:cNvSpPr/>
            <p:nvPr/>
          </p:nvSpPr>
          <p:spPr>
            <a:xfrm>
              <a:off x="316620" y="163134"/>
              <a:ext cx="223219" cy="29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02" y="1350"/>
                  </a:moveTo>
                  <a:lnTo>
                    <a:pt x="16494" y="1119"/>
                  </a:lnTo>
                  <a:lnTo>
                    <a:pt x="16034" y="926"/>
                  </a:lnTo>
                  <a:lnTo>
                    <a:pt x="15574" y="771"/>
                  </a:lnTo>
                  <a:lnTo>
                    <a:pt x="15166" y="617"/>
                  </a:lnTo>
                  <a:lnTo>
                    <a:pt x="14247" y="386"/>
                  </a:lnTo>
                  <a:lnTo>
                    <a:pt x="13379" y="193"/>
                  </a:lnTo>
                  <a:lnTo>
                    <a:pt x="11643" y="39"/>
                  </a:lnTo>
                  <a:lnTo>
                    <a:pt x="10826" y="0"/>
                  </a:lnTo>
                  <a:lnTo>
                    <a:pt x="0" y="0"/>
                  </a:lnTo>
                  <a:lnTo>
                    <a:pt x="0" y="4783"/>
                  </a:lnTo>
                  <a:lnTo>
                    <a:pt x="306" y="4551"/>
                  </a:lnTo>
                  <a:lnTo>
                    <a:pt x="817" y="4320"/>
                  </a:lnTo>
                  <a:lnTo>
                    <a:pt x="1481" y="4089"/>
                  </a:lnTo>
                  <a:lnTo>
                    <a:pt x="1991" y="3896"/>
                  </a:lnTo>
                  <a:lnTo>
                    <a:pt x="2706" y="3510"/>
                  </a:lnTo>
                  <a:lnTo>
                    <a:pt x="3319" y="3047"/>
                  </a:lnTo>
                  <a:lnTo>
                    <a:pt x="3779" y="2623"/>
                  </a:lnTo>
                  <a:lnTo>
                    <a:pt x="4494" y="1929"/>
                  </a:lnTo>
                  <a:lnTo>
                    <a:pt x="4902" y="1543"/>
                  </a:lnTo>
                  <a:lnTo>
                    <a:pt x="5311" y="1196"/>
                  </a:lnTo>
                  <a:lnTo>
                    <a:pt x="5617" y="964"/>
                  </a:lnTo>
                  <a:lnTo>
                    <a:pt x="5872" y="849"/>
                  </a:lnTo>
                  <a:lnTo>
                    <a:pt x="6026" y="810"/>
                  </a:lnTo>
                  <a:lnTo>
                    <a:pt x="6179" y="810"/>
                  </a:lnTo>
                  <a:lnTo>
                    <a:pt x="6434" y="849"/>
                  </a:lnTo>
                  <a:lnTo>
                    <a:pt x="6587" y="887"/>
                  </a:lnTo>
                  <a:lnTo>
                    <a:pt x="6894" y="1119"/>
                  </a:lnTo>
                  <a:lnTo>
                    <a:pt x="7098" y="1350"/>
                  </a:lnTo>
                  <a:lnTo>
                    <a:pt x="7200" y="1543"/>
                  </a:lnTo>
                  <a:lnTo>
                    <a:pt x="7251" y="1813"/>
                  </a:lnTo>
                  <a:lnTo>
                    <a:pt x="7251" y="2314"/>
                  </a:lnTo>
                  <a:lnTo>
                    <a:pt x="7200" y="2546"/>
                  </a:lnTo>
                  <a:lnTo>
                    <a:pt x="6945" y="3009"/>
                  </a:lnTo>
                  <a:lnTo>
                    <a:pt x="6791" y="3394"/>
                  </a:lnTo>
                  <a:lnTo>
                    <a:pt x="6536" y="3703"/>
                  </a:lnTo>
                  <a:lnTo>
                    <a:pt x="6026" y="4127"/>
                  </a:lnTo>
                  <a:lnTo>
                    <a:pt x="5566" y="4513"/>
                  </a:lnTo>
                  <a:lnTo>
                    <a:pt x="5260" y="4744"/>
                  </a:lnTo>
                  <a:lnTo>
                    <a:pt x="4391" y="5361"/>
                  </a:lnTo>
                  <a:lnTo>
                    <a:pt x="3574" y="5901"/>
                  </a:lnTo>
                  <a:lnTo>
                    <a:pt x="3523" y="6017"/>
                  </a:lnTo>
                  <a:lnTo>
                    <a:pt x="3574" y="6094"/>
                  </a:lnTo>
                  <a:lnTo>
                    <a:pt x="3626" y="6210"/>
                  </a:lnTo>
                  <a:lnTo>
                    <a:pt x="3881" y="6403"/>
                  </a:lnTo>
                  <a:lnTo>
                    <a:pt x="3983" y="6557"/>
                  </a:lnTo>
                  <a:lnTo>
                    <a:pt x="4187" y="6673"/>
                  </a:lnTo>
                  <a:lnTo>
                    <a:pt x="4545" y="6750"/>
                  </a:lnTo>
                  <a:lnTo>
                    <a:pt x="4851" y="6827"/>
                  </a:lnTo>
                  <a:lnTo>
                    <a:pt x="5157" y="6943"/>
                  </a:lnTo>
                  <a:lnTo>
                    <a:pt x="5515" y="7213"/>
                  </a:lnTo>
                  <a:lnTo>
                    <a:pt x="5821" y="7290"/>
                  </a:lnTo>
                  <a:lnTo>
                    <a:pt x="6077" y="7367"/>
                  </a:lnTo>
                  <a:lnTo>
                    <a:pt x="6434" y="7406"/>
                  </a:lnTo>
                  <a:lnTo>
                    <a:pt x="7966" y="7406"/>
                  </a:lnTo>
                  <a:lnTo>
                    <a:pt x="8885" y="7444"/>
                  </a:lnTo>
                  <a:lnTo>
                    <a:pt x="9447" y="7521"/>
                  </a:lnTo>
                  <a:lnTo>
                    <a:pt x="10009" y="7521"/>
                  </a:lnTo>
                  <a:lnTo>
                    <a:pt x="10468" y="7444"/>
                  </a:lnTo>
                  <a:lnTo>
                    <a:pt x="10928" y="7406"/>
                  </a:lnTo>
                  <a:lnTo>
                    <a:pt x="11796" y="7329"/>
                  </a:lnTo>
                  <a:lnTo>
                    <a:pt x="12613" y="7251"/>
                  </a:lnTo>
                  <a:lnTo>
                    <a:pt x="15881" y="7251"/>
                  </a:lnTo>
                  <a:lnTo>
                    <a:pt x="16596" y="7290"/>
                  </a:lnTo>
                  <a:lnTo>
                    <a:pt x="17362" y="7329"/>
                  </a:lnTo>
                  <a:lnTo>
                    <a:pt x="17770" y="7329"/>
                  </a:lnTo>
                  <a:lnTo>
                    <a:pt x="18077" y="7406"/>
                  </a:lnTo>
                  <a:lnTo>
                    <a:pt x="18434" y="7444"/>
                  </a:lnTo>
                  <a:lnTo>
                    <a:pt x="18638" y="7560"/>
                  </a:lnTo>
                  <a:lnTo>
                    <a:pt x="18843" y="7637"/>
                  </a:lnTo>
                  <a:lnTo>
                    <a:pt x="19047" y="7753"/>
                  </a:lnTo>
                  <a:lnTo>
                    <a:pt x="19200" y="7869"/>
                  </a:lnTo>
                  <a:lnTo>
                    <a:pt x="19302" y="8023"/>
                  </a:lnTo>
                  <a:lnTo>
                    <a:pt x="19404" y="8254"/>
                  </a:lnTo>
                  <a:lnTo>
                    <a:pt x="19404" y="8447"/>
                  </a:lnTo>
                  <a:lnTo>
                    <a:pt x="19353" y="8679"/>
                  </a:lnTo>
                  <a:lnTo>
                    <a:pt x="19200" y="8833"/>
                  </a:lnTo>
                  <a:lnTo>
                    <a:pt x="19098" y="8949"/>
                  </a:lnTo>
                  <a:lnTo>
                    <a:pt x="18894" y="8987"/>
                  </a:lnTo>
                  <a:lnTo>
                    <a:pt x="18689" y="9103"/>
                  </a:lnTo>
                  <a:lnTo>
                    <a:pt x="18434" y="9141"/>
                  </a:lnTo>
                  <a:lnTo>
                    <a:pt x="17770" y="9141"/>
                  </a:lnTo>
                  <a:lnTo>
                    <a:pt x="17106" y="9180"/>
                  </a:lnTo>
                  <a:lnTo>
                    <a:pt x="15932" y="9180"/>
                  </a:lnTo>
                  <a:lnTo>
                    <a:pt x="15319" y="9219"/>
                  </a:lnTo>
                  <a:lnTo>
                    <a:pt x="14502" y="9296"/>
                  </a:lnTo>
                  <a:lnTo>
                    <a:pt x="13583" y="9334"/>
                  </a:lnTo>
                  <a:lnTo>
                    <a:pt x="13072" y="9373"/>
                  </a:lnTo>
                  <a:lnTo>
                    <a:pt x="12409" y="9450"/>
                  </a:lnTo>
                  <a:lnTo>
                    <a:pt x="11438" y="9643"/>
                  </a:lnTo>
                  <a:lnTo>
                    <a:pt x="10570" y="9759"/>
                  </a:lnTo>
                  <a:lnTo>
                    <a:pt x="10111" y="9836"/>
                  </a:lnTo>
                  <a:lnTo>
                    <a:pt x="9702" y="10144"/>
                  </a:lnTo>
                  <a:lnTo>
                    <a:pt x="9702" y="10376"/>
                  </a:lnTo>
                  <a:lnTo>
                    <a:pt x="9753" y="10491"/>
                  </a:lnTo>
                  <a:lnTo>
                    <a:pt x="9855" y="10646"/>
                  </a:lnTo>
                  <a:lnTo>
                    <a:pt x="10417" y="10723"/>
                  </a:lnTo>
                  <a:lnTo>
                    <a:pt x="11387" y="10839"/>
                  </a:lnTo>
                  <a:lnTo>
                    <a:pt x="12511" y="10954"/>
                  </a:lnTo>
                  <a:lnTo>
                    <a:pt x="13328" y="11031"/>
                  </a:lnTo>
                  <a:lnTo>
                    <a:pt x="13838" y="11147"/>
                  </a:lnTo>
                  <a:lnTo>
                    <a:pt x="14298" y="11224"/>
                  </a:lnTo>
                  <a:lnTo>
                    <a:pt x="14911" y="11340"/>
                  </a:lnTo>
                  <a:lnTo>
                    <a:pt x="15574" y="11456"/>
                  </a:lnTo>
                  <a:lnTo>
                    <a:pt x="16187" y="11571"/>
                  </a:lnTo>
                  <a:lnTo>
                    <a:pt x="16698" y="11726"/>
                  </a:lnTo>
                  <a:lnTo>
                    <a:pt x="17157" y="11841"/>
                  </a:lnTo>
                  <a:lnTo>
                    <a:pt x="17515" y="11957"/>
                  </a:lnTo>
                  <a:lnTo>
                    <a:pt x="18128" y="12073"/>
                  </a:lnTo>
                  <a:lnTo>
                    <a:pt x="18945" y="12266"/>
                  </a:lnTo>
                  <a:lnTo>
                    <a:pt x="19353" y="12343"/>
                  </a:lnTo>
                  <a:lnTo>
                    <a:pt x="19762" y="12459"/>
                  </a:lnTo>
                  <a:lnTo>
                    <a:pt x="20068" y="12536"/>
                  </a:lnTo>
                  <a:lnTo>
                    <a:pt x="20272" y="12690"/>
                  </a:lnTo>
                  <a:lnTo>
                    <a:pt x="20477" y="12767"/>
                  </a:lnTo>
                  <a:lnTo>
                    <a:pt x="20579" y="12921"/>
                  </a:lnTo>
                  <a:lnTo>
                    <a:pt x="20681" y="13037"/>
                  </a:lnTo>
                  <a:lnTo>
                    <a:pt x="20732" y="13153"/>
                  </a:lnTo>
                  <a:lnTo>
                    <a:pt x="20783" y="13461"/>
                  </a:lnTo>
                  <a:lnTo>
                    <a:pt x="20732" y="13654"/>
                  </a:lnTo>
                  <a:lnTo>
                    <a:pt x="20579" y="13847"/>
                  </a:lnTo>
                  <a:lnTo>
                    <a:pt x="20374" y="14001"/>
                  </a:lnTo>
                  <a:lnTo>
                    <a:pt x="20170" y="14079"/>
                  </a:lnTo>
                  <a:lnTo>
                    <a:pt x="20017" y="14117"/>
                  </a:lnTo>
                  <a:lnTo>
                    <a:pt x="19609" y="14117"/>
                  </a:lnTo>
                  <a:lnTo>
                    <a:pt x="19149" y="14079"/>
                  </a:lnTo>
                  <a:lnTo>
                    <a:pt x="18638" y="14001"/>
                  </a:lnTo>
                  <a:lnTo>
                    <a:pt x="18179" y="13886"/>
                  </a:lnTo>
                  <a:lnTo>
                    <a:pt x="17821" y="13847"/>
                  </a:lnTo>
                  <a:lnTo>
                    <a:pt x="17157" y="13770"/>
                  </a:lnTo>
                  <a:lnTo>
                    <a:pt x="16391" y="13616"/>
                  </a:lnTo>
                  <a:lnTo>
                    <a:pt x="15881" y="13577"/>
                  </a:lnTo>
                  <a:lnTo>
                    <a:pt x="14247" y="13423"/>
                  </a:lnTo>
                  <a:lnTo>
                    <a:pt x="13736" y="13384"/>
                  </a:lnTo>
                  <a:lnTo>
                    <a:pt x="13174" y="13346"/>
                  </a:lnTo>
                  <a:lnTo>
                    <a:pt x="12511" y="13153"/>
                  </a:lnTo>
                  <a:lnTo>
                    <a:pt x="11745" y="12999"/>
                  </a:lnTo>
                  <a:lnTo>
                    <a:pt x="10928" y="12883"/>
                  </a:lnTo>
                  <a:lnTo>
                    <a:pt x="10519" y="12844"/>
                  </a:lnTo>
                  <a:lnTo>
                    <a:pt x="10009" y="12806"/>
                  </a:lnTo>
                  <a:lnTo>
                    <a:pt x="9804" y="12767"/>
                  </a:lnTo>
                  <a:lnTo>
                    <a:pt x="9549" y="12806"/>
                  </a:lnTo>
                  <a:lnTo>
                    <a:pt x="9396" y="12806"/>
                  </a:lnTo>
                  <a:lnTo>
                    <a:pt x="9294" y="12883"/>
                  </a:lnTo>
                  <a:lnTo>
                    <a:pt x="9294" y="13076"/>
                  </a:lnTo>
                  <a:lnTo>
                    <a:pt x="9447" y="13307"/>
                  </a:lnTo>
                  <a:lnTo>
                    <a:pt x="9702" y="13423"/>
                  </a:lnTo>
                  <a:lnTo>
                    <a:pt x="9906" y="13539"/>
                  </a:lnTo>
                  <a:lnTo>
                    <a:pt x="10213" y="13616"/>
                  </a:lnTo>
                  <a:lnTo>
                    <a:pt x="10621" y="13770"/>
                  </a:lnTo>
                  <a:lnTo>
                    <a:pt x="11081" y="13886"/>
                  </a:lnTo>
                  <a:lnTo>
                    <a:pt x="11489" y="14001"/>
                  </a:lnTo>
                  <a:lnTo>
                    <a:pt x="11949" y="14156"/>
                  </a:lnTo>
                  <a:lnTo>
                    <a:pt x="12306" y="14349"/>
                  </a:lnTo>
                  <a:lnTo>
                    <a:pt x="13072" y="14696"/>
                  </a:lnTo>
                  <a:lnTo>
                    <a:pt x="13583" y="15004"/>
                  </a:lnTo>
                  <a:lnTo>
                    <a:pt x="14196" y="15313"/>
                  </a:lnTo>
                  <a:lnTo>
                    <a:pt x="14860" y="15583"/>
                  </a:lnTo>
                  <a:lnTo>
                    <a:pt x="15472" y="15853"/>
                  </a:lnTo>
                  <a:lnTo>
                    <a:pt x="16034" y="16007"/>
                  </a:lnTo>
                  <a:lnTo>
                    <a:pt x="16647" y="16200"/>
                  </a:lnTo>
                  <a:lnTo>
                    <a:pt x="17311" y="16509"/>
                  </a:lnTo>
                  <a:lnTo>
                    <a:pt x="17617" y="16663"/>
                  </a:lnTo>
                  <a:lnTo>
                    <a:pt x="17872" y="16894"/>
                  </a:lnTo>
                  <a:lnTo>
                    <a:pt x="17923" y="16971"/>
                  </a:lnTo>
                  <a:lnTo>
                    <a:pt x="17974" y="17087"/>
                  </a:lnTo>
                  <a:lnTo>
                    <a:pt x="17974" y="17357"/>
                  </a:lnTo>
                  <a:lnTo>
                    <a:pt x="17872" y="17589"/>
                  </a:lnTo>
                  <a:lnTo>
                    <a:pt x="17821" y="17781"/>
                  </a:lnTo>
                  <a:lnTo>
                    <a:pt x="17719" y="17936"/>
                  </a:lnTo>
                  <a:lnTo>
                    <a:pt x="17311" y="18090"/>
                  </a:lnTo>
                  <a:lnTo>
                    <a:pt x="17055" y="18129"/>
                  </a:lnTo>
                  <a:lnTo>
                    <a:pt x="16698" y="18129"/>
                  </a:lnTo>
                  <a:lnTo>
                    <a:pt x="16238" y="18051"/>
                  </a:lnTo>
                  <a:lnTo>
                    <a:pt x="15779" y="17936"/>
                  </a:lnTo>
                  <a:lnTo>
                    <a:pt x="14860" y="17589"/>
                  </a:lnTo>
                  <a:lnTo>
                    <a:pt x="14196" y="17357"/>
                  </a:lnTo>
                  <a:lnTo>
                    <a:pt x="13430" y="17049"/>
                  </a:lnTo>
                  <a:lnTo>
                    <a:pt x="12715" y="16856"/>
                  </a:lnTo>
                  <a:lnTo>
                    <a:pt x="12153" y="16663"/>
                  </a:lnTo>
                  <a:lnTo>
                    <a:pt x="11591" y="16547"/>
                  </a:lnTo>
                  <a:lnTo>
                    <a:pt x="11183" y="16431"/>
                  </a:lnTo>
                  <a:lnTo>
                    <a:pt x="10723" y="16200"/>
                  </a:lnTo>
                  <a:lnTo>
                    <a:pt x="10162" y="15930"/>
                  </a:lnTo>
                  <a:lnTo>
                    <a:pt x="9549" y="15660"/>
                  </a:lnTo>
                  <a:lnTo>
                    <a:pt x="9038" y="15429"/>
                  </a:lnTo>
                  <a:lnTo>
                    <a:pt x="8579" y="15236"/>
                  </a:lnTo>
                  <a:lnTo>
                    <a:pt x="8170" y="15120"/>
                  </a:lnTo>
                  <a:lnTo>
                    <a:pt x="7864" y="15043"/>
                  </a:lnTo>
                  <a:lnTo>
                    <a:pt x="7404" y="15043"/>
                  </a:lnTo>
                  <a:lnTo>
                    <a:pt x="7353" y="15120"/>
                  </a:lnTo>
                  <a:lnTo>
                    <a:pt x="7251" y="15313"/>
                  </a:lnTo>
                  <a:lnTo>
                    <a:pt x="7200" y="15506"/>
                  </a:lnTo>
                  <a:lnTo>
                    <a:pt x="7302" y="15737"/>
                  </a:lnTo>
                  <a:lnTo>
                    <a:pt x="7404" y="15891"/>
                  </a:lnTo>
                  <a:lnTo>
                    <a:pt x="7506" y="16007"/>
                  </a:lnTo>
                  <a:lnTo>
                    <a:pt x="8221" y="16586"/>
                  </a:lnTo>
                  <a:lnTo>
                    <a:pt x="8885" y="17241"/>
                  </a:lnTo>
                  <a:lnTo>
                    <a:pt x="9243" y="17627"/>
                  </a:lnTo>
                  <a:lnTo>
                    <a:pt x="9702" y="18129"/>
                  </a:lnTo>
                  <a:lnTo>
                    <a:pt x="10213" y="18669"/>
                  </a:lnTo>
                  <a:lnTo>
                    <a:pt x="10774" y="19209"/>
                  </a:lnTo>
                  <a:lnTo>
                    <a:pt x="11081" y="19440"/>
                  </a:lnTo>
                  <a:lnTo>
                    <a:pt x="11285" y="19671"/>
                  </a:lnTo>
                  <a:lnTo>
                    <a:pt x="11591" y="20134"/>
                  </a:lnTo>
                  <a:lnTo>
                    <a:pt x="11643" y="20327"/>
                  </a:lnTo>
                  <a:lnTo>
                    <a:pt x="11643" y="20559"/>
                  </a:lnTo>
                  <a:lnTo>
                    <a:pt x="11540" y="20713"/>
                  </a:lnTo>
                  <a:lnTo>
                    <a:pt x="11387" y="20829"/>
                  </a:lnTo>
                  <a:lnTo>
                    <a:pt x="11234" y="20906"/>
                  </a:lnTo>
                  <a:lnTo>
                    <a:pt x="10979" y="20944"/>
                  </a:lnTo>
                  <a:lnTo>
                    <a:pt x="10774" y="21021"/>
                  </a:lnTo>
                  <a:lnTo>
                    <a:pt x="10621" y="21060"/>
                  </a:lnTo>
                  <a:lnTo>
                    <a:pt x="10468" y="21021"/>
                  </a:lnTo>
                  <a:lnTo>
                    <a:pt x="10264" y="21021"/>
                  </a:lnTo>
                  <a:lnTo>
                    <a:pt x="10111" y="20906"/>
                  </a:lnTo>
                  <a:lnTo>
                    <a:pt x="9957" y="20829"/>
                  </a:lnTo>
                  <a:lnTo>
                    <a:pt x="9191" y="20327"/>
                  </a:lnTo>
                  <a:lnTo>
                    <a:pt x="8528" y="19749"/>
                  </a:lnTo>
                  <a:lnTo>
                    <a:pt x="8221" y="19479"/>
                  </a:lnTo>
                  <a:lnTo>
                    <a:pt x="7864" y="19209"/>
                  </a:lnTo>
                  <a:lnTo>
                    <a:pt x="6536" y="18129"/>
                  </a:lnTo>
                  <a:lnTo>
                    <a:pt x="6230" y="17897"/>
                  </a:lnTo>
                  <a:lnTo>
                    <a:pt x="5821" y="17511"/>
                  </a:lnTo>
                  <a:lnTo>
                    <a:pt x="5311" y="17126"/>
                  </a:lnTo>
                  <a:lnTo>
                    <a:pt x="4800" y="16856"/>
                  </a:lnTo>
                  <a:lnTo>
                    <a:pt x="4085" y="16624"/>
                  </a:lnTo>
                  <a:lnTo>
                    <a:pt x="3932" y="16547"/>
                  </a:lnTo>
                  <a:lnTo>
                    <a:pt x="3574" y="16509"/>
                  </a:lnTo>
                  <a:lnTo>
                    <a:pt x="3268" y="16431"/>
                  </a:lnTo>
                  <a:lnTo>
                    <a:pt x="2962" y="16393"/>
                  </a:lnTo>
                  <a:lnTo>
                    <a:pt x="2196" y="16393"/>
                  </a:lnTo>
                  <a:lnTo>
                    <a:pt x="1174" y="16277"/>
                  </a:lnTo>
                  <a:lnTo>
                    <a:pt x="0" y="16200"/>
                  </a:lnTo>
                  <a:lnTo>
                    <a:pt x="0" y="21600"/>
                  </a:lnTo>
                  <a:lnTo>
                    <a:pt x="10417" y="21600"/>
                  </a:lnTo>
                  <a:lnTo>
                    <a:pt x="11438" y="21561"/>
                  </a:lnTo>
                  <a:lnTo>
                    <a:pt x="12511" y="21446"/>
                  </a:lnTo>
                  <a:lnTo>
                    <a:pt x="12970" y="21407"/>
                  </a:lnTo>
                  <a:lnTo>
                    <a:pt x="13481" y="21330"/>
                  </a:lnTo>
                  <a:lnTo>
                    <a:pt x="14043" y="21214"/>
                  </a:lnTo>
                  <a:lnTo>
                    <a:pt x="14553" y="21099"/>
                  </a:lnTo>
                  <a:lnTo>
                    <a:pt x="15064" y="20906"/>
                  </a:lnTo>
                  <a:lnTo>
                    <a:pt x="15523" y="20751"/>
                  </a:lnTo>
                  <a:lnTo>
                    <a:pt x="16034" y="20559"/>
                  </a:lnTo>
                  <a:lnTo>
                    <a:pt x="16545" y="20289"/>
                  </a:lnTo>
                  <a:lnTo>
                    <a:pt x="16953" y="20019"/>
                  </a:lnTo>
                  <a:lnTo>
                    <a:pt x="17464" y="19710"/>
                  </a:lnTo>
                  <a:lnTo>
                    <a:pt x="18383" y="19016"/>
                  </a:lnTo>
                  <a:lnTo>
                    <a:pt x="18894" y="18476"/>
                  </a:lnTo>
                  <a:lnTo>
                    <a:pt x="19813" y="17396"/>
                  </a:lnTo>
                  <a:lnTo>
                    <a:pt x="20119" y="16856"/>
                  </a:lnTo>
                  <a:lnTo>
                    <a:pt x="20477" y="16239"/>
                  </a:lnTo>
                  <a:lnTo>
                    <a:pt x="20681" y="15699"/>
                  </a:lnTo>
                  <a:lnTo>
                    <a:pt x="20885" y="15120"/>
                  </a:lnTo>
                  <a:lnTo>
                    <a:pt x="21140" y="14541"/>
                  </a:lnTo>
                  <a:lnTo>
                    <a:pt x="21345" y="13423"/>
                  </a:lnTo>
                  <a:lnTo>
                    <a:pt x="21498" y="12343"/>
                  </a:lnTo>
                  <a:lnTo>
                    <a:pt x="21549" y="11340"/>
                  </a:lnTo>
                  <a:lnTo>
                    <a:pt x="21600" y="10414"/>
                  </a:lnTo>
                  <a:lnTo>
                    <a:pt x="21549" y="9450"/>
                  </a:lnTo>
                  <a:lnTo>
                    <a:pt x="21498" y="8331"/>
                  </a:lnTo>
                  <a:lnTo>
                    <a:pt x="21396" y="7753"/>
                  </a:lnTo>
                  <a:lnTo>
                    <a:pt x="21294" y="7136"/>
                  </a:lnTo>
                  <a:lnTo>
                    <a:pt x="21140" y="6519"/>
                  </a:lnTo>
                  <a:lnTo>
                    <a:pt x="20885" y="5863"/>
                  </a:lnTo>
                  <a:lnTo>
                    <a:pt x="20630" y="5246"/>
                  </a:lnTo>
                  <a:lnTo>
                    <a:pt x="20374" y="4590"/>
                  </a:lnTo>
                  <a:lnTo>
                    <a:pt x="19966" y="4011"/>
                  </a:lnTo>
                  <a:lnTo>
                    <a:pt x="19506" y="3394"/>
                  </a:lnTo>
                  <a:lnTo>
                    <a:pt x="18383" y="2314"/>
                  </a:lnTo>
                  <a:lnTo>
                    <a:pt x="17719" y="1813"/>
                  </a:lnTo>
                  <a:lnTo>
                    <a:pt x="16902" y="1350"/>
                  </a:lnTo>
                  <a:close/>
                </a:path>
              </a:pathLst>
            </a:custGeom>
            <a:solidFill>
              <a:srgbClr val="FEFEF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" name="Freeform 15"/>
            <p:cNvSpPr/>
            <p:nvPr/>
          </p:nvSpPr>
          <p:spPr>
            <a:xfrm>
              <a:off x="1158830" y="235105"/>
              <a:ext cx="207388" cy="23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954" y="19167"/>
                  </a:moveTo>
                  <a:lnTo>
                    <a:pt x="17125" y="19763"/>
                  </a:lnTo>
                  <a:lnTo>
                    <a:pt x="16297" y="20259"/>
                  </a:lnTo>
                  <a:lnTo>
                    <a:pt x="15468" y="20706"/>
                  </a:lnTo>
                  <a:lnTo>
                    <a:pt x="14584" y="21054"/>
                  </a:lnTo>
                  <a:lnTo>
                    <a:pt x="13590" y="21302"/>
                  </a:lnTo>
                  <a:lnTo>
                    <a:pt x="12651" y="21451"/>
                  </a:lnTo>
                  <a:lnTo>
                    <a:pt x="11712" y="21550"/>
                  </a:lnTo>
                  <a:lnTo>
                    <a:pt x="10662" y="21600"/>
                  </a:lnTo>
                  <a:lnTo>
                    <a:pt x="9888" y="21550"/>
                  </a:lnTo>
                  <a:lnTo>
                    <a:pt x="9170" y="21501"/>
                  </a:lnTo>
                  <a:lnTo>
                    <a:pt x="8507" y="21451"/>
                  </a:lnTo>
                  <a:lnTo>
                    <a:pt x="7900" y="21352"/>
                  </a:lnTo>
                  <a:lnTo>
                    <a:pt x="7347" y="21203"/>
                  </a:lnTo>
                  <a:lnTo>
                    <a:pt x="6740" y="21103"/>
                  </a:lnTo>
                  <a:lnTo>
                    <a:pt x="6187" y="20855"/>
                  </a:lnTo>
                  <a:lnTo>
                    <a:pt x="5690" y="20706"/>
                  </a:lnTo>
                  <a:lnTo>
                    <a:pt x="4806" y="20210"/>
                  </a:lnTo>
                  <a:lnTo>
                    <a:pt x="4033" y="19763"/>
                  </a:lnTo>
                  <a:lnTo>
                    <a:pt x="3370" y="19217"/>
                  </a:lnTo>
                  <a:lnTo>
                    <a:pt x="2762" y="18670"/>
                  </a:lnTo>
                  <a:lnTo>
                    <a:pt x="2210" y="17975"/>
                  </a:lnTo>
                  <a:lnTo>
                    <a:pt x="1713" y="17280"/>
                  </a:lnTo>
                  <a:lnTo>
                    <a:pt x="1215" y="16535"/>
                  </a:lnTo>
                  <a:lnTo>
                    <a:pt x="773" y="15641"/>
                  </a:lnTo>
                  <a:lnTo>
                    <a:pt x="497" y="14698"/>
                  </a:lnTo>
                  <a:lnTo>
                    <a:pt x="276" y="13705"/>
                  </a:lnTo>
                  <a:lnTo>
                    <a:pt x="55" y="12513"/>
                  </a:lnTo>
                  <a:lnTo>
                    <a:pt x="0" y="11272"/>
                  </a:lnTo>
                  <a:lnTo>
                    <a:pt x="55" y="10527"/>
                  </a:lnTo>
                  <a:lnTo>
                    <a:pt x="55" y="9782"/>
                  </a:lnTo>
                  <a:lnTo>
                    <a:pt x="221" y="9137"/>
                  </a:lnTo>
                  <a:lnTo>
                    <a:pt x="331" y="8441"/>
                  </a:lnTo>
                  <a:lnTo>
                    <a:pt x="442" y="7846"/>
                  </a:lnTo>
                  <a:lnTo>
                    <a:pt x="608" y="7200"/>
                  </a:lnTo>
                  <a:lnTo>
                    <a:pt x="773" y="6654"/>
                  </a:lnTo>
                  <a:lnTo>
                    <a:pt x="1050" y="6108"/>
                  </a:lnTo>
                  <a:lnTo>
                    <a:pt x="1436" y="5164"/>
                  </a:lnTo>
                  <a:lnTo>
                    <a:pt x="1989" y="4320"/>
                  </a:lnTo>
                  <a:lnTo>
                    <a:pt x="2596" y="3526"/>
                  </a:lnTo>
                  <a:lnTo>
                    <a:pt x="3149" y="2979"/>
                  </a:lnTo>
                  <a:lnTo>
                    <a:pt x="3812" y="2383"/>
                  </a:lnTo>
                  <a:lnTo>
                    <a:pt x="4530" y="1837"/>
                  </a:lnTo>
                  <a:lnTo>
                    <a:pt x="5359" y="1341"/>
                  </a:lnTo>
                  <a:lnTo>
                    <a:pt x="6298" y="844"/>
                  </a:lnTo>
                  <a:lnTo>
                    <a:pt x="6795" y="695"/>
                  </a:lnTo>
                  <a:lnTo>
                    <a:pt x="7347" y="546"/>
                  </a:lnTo>
                  <a:lnTo>
                    <a:pt x="7845" y="397"/>
                  </a:lnTo>
                  <a:lnTo>
                    <a:pt x="8452" y="199"/>
                  </a:lnTo>
                  <a:lnTo>
                    <a:pt x="9060" y="99"/>
                  </a:lnTo>
                  <a:lnTo>
                    <a:pt x="9723" y="50"/>
                  </a:lnTo>
                  <a:lnTo>
                    <a:pt x="10441" y="0"/>
                  </a:lnTo>
                  <a:lnTo>
                    <a:pt x="11104" y="0"/>
                  </a:lnTo>
                  <a:lnTo>
                    <a:pt x="12374" y="50"/>
                  </a:lnTo>
                  <a:lnTo>
                    <a:pt x="13535" y="149"/>
                  </a:lnTo>
                  <a:lnTo>
                    <a:pt x="14584" y="397"/>
                  </a:lnTo>
                  <a:lnTo>
                    <a:pt x="15579" y="695"/>
                  </a:lnTo>
                  <a:lnTo>
                    <a:pt x="16462" y="1092"/>
                  </a:lnTo>
                  <a:lnTo>
                    <a:pt x="17291" y="1490"/>
                  </a:lnTo>
                  <a:lnTo>
                    <a:pt x="18009" y="1986"/>
                  </a:lnTo>
                  <a:lnTo>
                    <a:pt x="18672" y="2532"/>
                  </a:lnTo>
                  <a:lnTo>
                    <a:pt x="19280" y="3128"/>
                  </a:lnTo>
                  <a:lnTo>
                    <a:pt x="19832" y="3823"/>
                  </a:lnTo>
                  <a:lnTo>
                    <a:pt x="20329" y="4618"/>
                  </a:lnTo>
                  <a:lnTo>
                    <a:pt x="20771" y="5512"/>
                  </a:lnTo>
                  <a:lnTo>
                    <a:pt x="21158" y="6505"/>
                  </a:lnTo>
                  <a:lnTo>
                    <a:pt x="21379" y="7647"/>
                  </a:lnTo>
                  <a:lnTo>
                    <a:pt x="21490" y="8243"/>
                  </a:lnTo>
                  <a:lnTo>
                    <a:pt x="21600" y="9534"/>
                  </a:lnTo>
                  <a:lnTo>
                    <a:pt x="21600" y="10328"/>
                  </a:lnTo>
                  <a:lnTo>
                    <a:pt x="21545" y="11570"/>
                  </a:lnTo>
                  <a:lnTo>
                    <a:pt x="21434" y="12861"/>
                  </a:lnTo>
                  <a:lnTo>
                    <a:pt x="21324" y="13457"/>
                  </a:lnTo>
                  <a:lnTo>
                    <a:pt x="21158" y="14052"/>
                  </a:lnTo>
                  <a:lnTo>
                    <a:pt x="21048" y="14648"/>
                  </a:lnTo>
                  <a:lnTo>
                    <a:pt x="20771" y="15244"/>
                  </a:lnTo>
                  <a:lnTo>
                    <a:pt x="20606" y="15790"/>
                  </a:lnTo>
                  <a:lnTo>
                    <a:pt x="20329" y="16337"/>
                  </a:lnTo>
                  <a:lnTo>
                    <a:pt x="19998" y="16783"/>
                  </a:lnTo>
                  <a:lnTo>
                    <a:pt x="19722" y="17330"/>
                  </a:lnTo>
                  <a:lnTo>
                    <a:pt x="19280" y="17826"/>
                  </a:lnTo>
                  <a:lnTo>
                    <a:pt x="18948" y="18223"/>
                  </a:lnTo>
                  <a:lnTo>
                    <a:pt x="18451" y="18720"/>
                  </a:lnTo>
                  <a:lnTo>
                    <a:pt x="17954" y="19167"/>
                  </a:lnTo>
                  <a:close/>
                  <a:moveTo>
                    <a:pt x="12485" y="5462"/>
                  </a:moveTo>
                  <a:lnTo>
                    <a:pt x="12043" y="5164"/>
                  </a:lnTo>
                  <a:lnTo>
                    <a:pt x="11712" y="4966"/>
                  </a:lnTo>
                  <a:lnTo>
                    <a:pt x="11270" y="4817"/>
                  </a:lnTo>
                  <a:lnTo>
                    <a:pt x="10441" y="4817"/>
                  </a:lnTo>
                  <a:lnTo>
                    <a:pt x="10109" y="4966"/>
                  </a:lnTo>
                  <a:lnTo>
                    <a:pt x="9778" y="5065"/>
                  </a:lnTo>
                  <a:lnTo>
                    <a:pt x="9391" y="5313"/>
                  </a:lnTo>
                  <a:lnTo>
                    <a:pt x="9115" y="5710"/>
                  </a:lnTo>
                  <a:lnTo>
                    <a:pt x="8894" y="6108"/>
                  </a:lnTo>
                  <a:lnTo>
                    <a:pt x="8673" y="6654"/>
                  </a:lnTo>
                  <a:lnTo>
                    <a:pt x="8563" y="7299"/>
                  </a:lnTo>
                  <a:lnTo>
                    <a:pt x="8507" y="8094"/>
                  </a:lnTo>
                  <a:lnTo>
                    <a:pt x="8452" y="9037"/>
                  </a:lnTo>
                  <a:lnTo>
                    <a:pt x="8397" y="10080"/>
                  </a:lnTo>
                  <a:lnTo>
                    <a:pt x="8397" y="11371"/>
                  </a:lnTo>
                  <a:lnTo>
                    <a:pt x="8452" y="12861"/>
                  </a:lnTo>
                  <a:lnTo>
                    <a:pt x="8507" y="13953"/>
                  </a:lnTo>
                  <a:lnTo>
                    <a:pt x="8618" y="14748"/>
                  </a:lnTo>
                  <a:lnTo>
                    <a:pt x="8784" y="15294"/>
                  </a:lnTo>
                  <a:lnTo>
                    <a:pt x="8949" y="15691"/>
                  </a:lnTo>
                  <a:lnTo>
                    <a:pt x="9115" y="15989"/>
                  </a:lnTo>
                  <a:lnTo>
                    <a:pt x="9281" y="16237"/>
                  </a:lnTo>
                  <a:lnTo>
                    <a:pt x="9557" y="16436"/>
                  </a:lnTo>
                  <a:lnTo>
                    <a:pt x="9833" y="16585"/>
                  </a:lnTo>
                  <a:lnTo>
                    <a:pt x="10109" y="16684"/>
                  </a:lnTo>
                  <a:lnTo>
                    <a:pt x="10496" y="16734"/>
                  </a:lnTo>
                  <a:lnTo>
                    <a:pt x="11104" y="16734"/>
                  </a:lnTo>
                  <a:lnTo>
                    <a:pt x="11546" y="16634"/>
                  </a:lnTo>
                  <a:lnTo>
                    <a:pt x="11822" y="16535"/>
                  </a:lnTo>
                  <a:lnTo>
                    <a:pt x="12043" y="16386"/>
                  </a:lnTo>
                  <a:lnTo>
                    <a:pt x="12264" y="16138"/>
                  </a:lnTo>
                  <a:lnTo>
                    <a:pt x="12540" y="15840"/>
                  </a:lnTo>
                  <a:lnTo>
                    <a:pt x="12706" y="15393"/>
                  </a:lnTo>
                  <a:lnTo>
                    <a:pt x="12872" y="14996"/>
                  </a:lnTo>
                  <a:lnTo>
                    <a:pt x="12982" y="14400"/>
                  </a:lnTo>
                  <a:lnTo>
                    <a:pt x="13093" y="13754"/>
                  </a:lnTo>
                  <a:lnTo>
                    <a:pt x="13258" y="11669"/>
                  </a:lnTo>
                  <a:lnTo>
                    <a:pt x="13258" y="9385"/>
                  </a:lnTo>
                  <a:lnTo>
                    <a:pt x="13203" y="8491"/>
                  </a:lnTo>
                  <a:lnTo>
                    <a:pt x="13203" y="7746"/>
                  </a:lnTo>
                  <a:lnTo>
                    <a:pt x="13093" y="7101"/>
                  </a:lnTo>
                  <a:lnTo>
                    <a:pt x="12982" y="6604"/>
                  </a:lnTo>
                  <a:lnTo>
                    <a:pt x="12816" y="6108"/>
                  </a:lnTo>
                  <a:lnTo>
                    <a:pt x="12651" y="5810"/>
                  </a:lnTo>
                  <a:lnTo>
                    <a:pt x="12485" y="5462"/>
                  </a:lnTo>
                  <a:close/>
                </a:path>
              </a:pathLst>
            </a:custGeom>
            <a:solidFill>
              <a:srgbClr val="FEFEF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" name="Freeform 16"/>
            <p:cNvSpPr/>
            <p:nvPr/>
          </p:nvSpPr>
          <p:spPr>
            <a:xfrm>
              <a:off x="1369384" y="235105"/>
              <a:ext cx="196305" cy="22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29" y="21600"/>
                  </a:moveTo>
                  <a:lnTo>
                    <a:pt x="13529" y="7522"/>
                  </a:lnTo>
                  <a:lnTo>
                    <a:pt x="13471" y="7014"/>
                  </a:lnTo>
                  <a:lnTo>
                    <a:pt x="13297" y="6658"/>
                  </a:lnTo>
                  <a:lnTo>
                    <a:pt x="13123" y="6353"/>
                  </a:lnTo>
                  <a:lnTo>
                    <a:pt x="12948" y="6150"/>
                  </a:lnTo>
                  <a:lnTo>
                    <a:pt x="12774" y="5997"/>
                  </a:lnTo>
                  <a:lnTo>
                    <a:pt x="12426" y="5896"/>
                  </a:lnTo>
                  <a:lnTo>
                    <a:pt x="12194" y="5845"/>
                  </a:lnTo>
                  <a:lnTo>
                    <a:pt x="11497" y="5845"/>
                  </a:lnTo>
                  <a:lnTo>
                    <a:pt x="11090" y="5896"/>
                  </a:lnTo>
                  <a:lnTo>
                    <a:pt x="10742" y="5997"/>
                  </a:lnTo>
                  <a:lnTo>
                    <a:pt x="10452" y="6099"/>
                  </a:lnTo>
                  <a:lnTo>
                    <a:pt x="10045" y="6251"/>
                  </a:lnTo>
                  <a:lnTo>
                    <a:pt x="9406" y="6658"/>
                  </a:lnTo>
                  <a:lnTo>
                    <a:pt x="8826" y="7014"/>
                  </a:lnTo>
                  <a:lnTo>
                    <a:pt x="8826" y="21600"/>
                  </a:lnTo>
                  <a:lnTo>
                    <a:pt x="697" y="21600"/>
                  </a:lnTo>
                  <a:lnTo>
                    <a:pt x="697" y="6658"/>
                  </a:lnTo>
                  <a:lnTo>
                    <a:pt x="639" y="5082"/>
                  </a:lnTo>
                  <a:lnTo>
                    <a:pt x="581" y="4168"/>
                  </a:lnTo>
                  <a:lnTo>
                    <a:pt x="348" y="3253"/>
                  </a:lnTo>
                  <a:lnTo>
                    <a:pt x="174" y="2236"/>
                  </a:lnTo>
                  <a:lnTo>
                    <a:pt x="0" y="1169"/>
                  </a:lnTo>
                  <a:lnTo>
                    <a:pt x="7432" y="51"/>
                  </a:lnTo>
                  <a:lnTo>
                    <a:pt x="7606" y="407"/>
                  </a:lnTo>
                  <a:lnTo>
                    <a:pt x="7723" y="762"/>
                  </a:lnTo>
                  <a:lnTo>
                    <a:pt x="7839" y="1321"/>
                  </a:lnTo>
                  <a:lnTo>
                    <a:pt x="7897" y="1982"/>
                  </a:lnTo>
                  <a:lnTo>
                    <a:pt x="8245" y="1779"/>
                  </a:lnTo>
                  <a:lnTo>
                    <a:pt x="8710" y="1474"/>
                  </a:lnTo>
                  <a:lnTo>
                    <a:pt x="9406" y="1169"/>
                  </a:lnTo>
                  <a:lnTo>
                    <a:pt x="10161" y="813"/>
                  </a:lnTo>
                  <a:lnTo>
                    <a:pt x="11090" y="508"/>
                  </a:lnTo>
                  <a:lnTo>
                    <a:pt x="12252" y="203"/>
                  </a:lnTo>
                  <a:lnTo>
                    <a:pt x="12832" y="102"/>
                  </a:lnTo>
                  <a:lnTo>
                    <a:pt x="13529" y="51"/>
                  </a:lnTo>
                  <a:lnTo>
                    <a:pt x="14110" y="0"/>
                  </a:lnTo>
                  <a:lnTo>
                    <a:pt x="14865" y="0"/>
                  </a:lnTo>
                  <a:lnTo>
                    <a:pt x="15968" y="51"/>
                  </a:lnTo>
                  <a:lnTo>
                    <a:pt x="16897" y="152"/>
                  </a:lnTo>
                  <a:lnTo>
                    <a:pt x="17768" y="356"/>
                  </a:lnTo>
                  <a:lnTo>
                    <a:pt x="18523" y="610"/>
                  </a:lnTo>
                  <a:lnTo>
                    <a:pt x="19161" y="864"/>
                  </a:lnTo>
                  <a:lnTo>
                    <a:pt x="19742" y="1271"/>
                  </a:lnTo>
                  <a:lnTo>
                    <a:pt x="20555" y="2084"/>
                  </a:lnTo>
                  <a:lnTo>
                    <a:pt x="20845" y="2541"/>
                  </a:lnTo>
                  <a:lnTo>
                    <a:pt x="21135" y="2948"/>
                  </a:lnTo>
                  <a:lnTo>
                    <a:pt x="21310" y="3456"/>
                  </a:lnTo>
                  <a:lnTo>
                    <a:pt x="21426" y="3964"/>
                  </a:lnTo>
                  <a:lnTo>
                    <a:pt x="21600" y="4879"/>
                  </a:lnTo>
                  <a:lnTo>
                    <a:pt x="21600" y="21600"/>
                  </a:lnTo>
                  <a:lnTo>
                    <a:pt x="13529" y="21600"/>
                  </a:lnTo>
                  <a:close/>
                </a:path>
              </a:pathLst>
            </a:custGeom>
            <a:solidFill>
              <a:srgbClr val="FEFEF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" name="Freeform 17"/>
            <p:cNvSpPr/>
            <p:nvPr/>
          </p:nvSpPr>
          <p:spPr>
            <a:xfrm>
              <a:off x="1579936" y="142342"/>
              <a:ext cx="147230" cy="31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63" y="3931"/>
                  </a:moveTo>
                  <a:lnTo>
                    <a:pt x="18448" y="3822"/>
                  </a:lnTo>
                  <a:lnTo>
                    <a:pt x="17680" y="3714"/>
                  </a:lnTo>
                  <a:lnTo>
                    <a:pt x="16834" y="3642"/>
                  </a:lnTo>
                  <a:lnTo>
                    <a:pt x="15989" y="3606"/>
                  </a:lnTo>
                  <a:lnTo>
                    <a:pt x="15527" y="3642"/>
                  </a:lnTo>
                  <a:lnTo>
                    <a:pt x="14989" y="3678"/>
                  </a:lnTo>
                  <a:lnTo>
                    <a:pt x="14605" y="3786"/>
                  </a:lnTo>
                  <a:lnTo>
                    <a:pt x="14298" y="3894"/>
                  </a:lnTo>
                  <a:lnTo>
                    <a:pt x="13913" y="4075"/>
                  </a:lnTo>
                  <a:lnTo>
                    <a:pt x="13683" y="4219"/>
                  </a:lnTo>
                  <a:lnTo>
                    <a:pt x="13606" y="4435"/>
                  </a:lnTo>
                  <a:lnTo>
                    <a:pt x="13529" y="4688"/>
                  </a:lnTo>
                  <a:lnTo>
                    <a:pt x="13529" y="6635"/>
                  </a:lnTo>
                  <a:lnTo>
                    <a:pt x="20293" y="6635"/>
                  </a:lnTo>
                  <a:lnTo>
                    <a:pt x="18833" y="9953"/>
                  </a:lnTo>
                  <a:lnTo>
                    <a:pt x="13529" y="9953"/>
                  </a:lnTo>
                  <a:lnTo>
                    <a:pt x="13529" y="21600"/>
                  </a:lnTo>
                  <a:lnTo>
                    <a:pt x="2767" y="21600"/>
                  </a:lnTo>
                  <a:lnTo>
                    <a:pt x="2767" y="9953"/>
                  </a:lnTo>
                  <a:lnTo>
                    <a:pt x="0" y="9953"/>
                  </a:lnTo>
                  <a:lnTo>
                    <a:pt x="0" y="6635"/>
                  </a:lnTo>
                  <a:lnTo>
                    <a:pt x="2767" y="6635"/>
                  </a:lnTo>
                  <a:lnTo>
                    <a:pt x="2614" y="6238"/>
                  </a:lnTo>
                  <a:lnTo>
                    <a:pt x="2614" y="5770"/>
                  </a:lnTo>
                  <a:lnTo>
                    <a:pt x="2537" y="5301"/>
                  </a:lnTo>
                  <a:lnTo>
                    <a:pt x="2537" y="4832"/>
                  </a:lnTo>
                  <a:lnTo>
                    <a:pt x="2614" y="4435"/>
                  </a:lnTo>
                  <a:lnTo>
                    <a:pt x="2614" y="4111"/>
                  </a:lnTo>
                  <a:lnTo>
                    <a:pt x="2767" y="3750"/>
                  </a:lnTo>
                  <a:lnTo>
                    <a:pt x="2844" y="3390"/>
                  </a:lnTo>
                  <a:lnTo>
                    <a:pt x="2998" y="3101"/>
                  </a:lnTo>
                  <a:lnTo>
                    <a:pt x="3305" y="2813"/>
                  </a:lnTo>
                  <a:lnTo>
                    <a:pt x="3459" y="2524"/>
                  </a:lnTo>
                  <a:lnTo>
                    <a:pt x="3690" y="2272"/>
                  </a:lnTo>
                  <a:lnTo>
                    <a:pt x="4381" y="1839"/>
                  </a:lnTo>
                  <a:lnTo>
                    <a:pt x="4996" y="1406"/>
                  </a:lnTo>
                  <a:lnTo>
                    <a:pt x="5765" y="1082"/>
                  </a:lnTo>
                  <a:lnTo>
                    <a:pt x="6611" y="829"/>
                  </a:lnTo>
                  <a:lnTo>
                    <a:pt x="7533" y="577"/>
                  </a:lnTo>
                  <a:lnTo>
                    <a:pt x="8456" y="397"/>
                  </a:lnTo>
                  <a:lnTo>
                    <a:pt x="11223" y="72"/>
                  </a:lnTo>
                  <a:lnTo>
                    <a:pt x="12914" y="0"/>
                  </a:lnTo>
                  <a:lnTo>
                    <a:pt x="14836" y="0"/>
                  </a:lnTo>
                  <a:lnTo>
                    <a:pt x="15989" y="36"/>
                  </a:lnTo>
                  <a:lnTo>
                    <a:pt x="16988" y="72"/>
                  </a:lnTo>
                  <a:lnTo>
                    <a:pt x="17987" y="180"/>
                  </a:lnTo>
                  <a:lnTo>
                    <a:pt x="18910" y="288"/>
                  </a:lnTo>
                  <a:lnTo>
                    <a:pt x="20754" y="577"/>
                  </a:lnTo>
                  <a:lnTo>
                    <a:pt x="21600" y="793"/>
                  </a:lnTo>
                  <a:lnTo>
                    <a:pt x="19063" y="3931"/>
                  </a:lnTo>
                  <a:close/>
                </a:path>
              </a:pathLst>
            </a:custGeom>
            <a:solidFill>
              <a:srgbClr val="FEFEF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" name="Freeform 18"/>
            <p:cNvSpPr/>
            <p:nvPr/>
          </p:nvSpPr>
          <p:spPr>
            <a:xfrm>
              <a:off x="948278" y="158335"/>
              <a:ext cx="223219" cy="30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75" y="16228"/>
                  </a:moveTo>
                  <a:lnTo>
                    <a:pt x="18222" y="16303"/>
                  </a:lnTo>
                  <a:lnTo>
                    <a:pt x="17556" y="16489"/>
                  </a:lnTo>
                  <a:lnTo>
                    <a:pt x="16993" y="16788"/>
                  </a:lnTo>
                  <a:lnTo>
                    <a:pt x="16482" y="17161"/>
                  </a:lnTo>
                  <a:lnTo>
                    <a:pt x="16072" y="17496"/>
                  </a:lnTo>
                  <a:lnTo>
                    <a:pt x="15151" y="18280"/>
                  </a:lnTo>
                  <a:lnTo>
                    <a:pt x="14127" y="19026"/>
                  </a:lnTo>
                  <a:lnTo>
                    <a:pt x="13769" y="19362"/>
                  </a:lnTo>
                  <a:lnTo>
                    <a:pt x="13103" y="19884"/>
                  </a:lnTo>
                  <a:lnTo>
                    <a:pt x="12336" y="20406"/>
                  </a:lnTo>
                  <a:lnTo>
                    <a:pt x="12182" y="20481"/>
                  </a:lnTo>
                  <a:lnTo>
                    <a:pt x="12028" y="20518"/>
                  </a:lnTo>
                  <a:lnTo>
                    <a:pt x="11824" y="20555"/>
                  </a:lnTo>
                  <a:lnTo>
                    <a:pt x="11517" y="20555"/>
                  </a:lnTo>
                  <a:lnTo>
                    <a:pt x="11312" y="20518"/>
                  </a:lnTo>
                  <a:lnTo>
                    <a:pt x="10902" y="20369"/>
                  </a:lnTo>
                  <a:lnTo>
                    <a:pt x="10749" y="20257"/>
                  </a:lnTo>
                  <a:lnTo>
                    <a:pt x="10698" y="20070"/>
                  </a:lnTo>
                  <a:lnTo>
                    <a:pt x="10646" y="19921"/>
                  </a:lnTo>
                  <a:lnTo>
                    <a:pt x="10749" y="19735"/>
                  </a:lnTo>
                  <a:lnTo>
                    <a:pt x="10851" y="19474"/>
                  </a:lnTo>
                  <a:lnTo>
                    <a:pt x="11005" y="19250"/>
                  </a:lnTo>
                  <a:lnTo>
                    <a:pt x="11517" y="18802"/>
                  </a:lnTo>
                  <a:lnTo>
                    <a:pt x="12131" y="18317"/>
                  </a:lnTo>
                  <a:lnTo>
                    <a:pt x="12643" y="17795"/>
                  </a:lnTo>
                  <a:lnTo>
                    <a:pt x="13103" y="17273"/>
                  </a:lnTo>
                  <a:lnTo>
                    <a:pt x="13462" y="16899"/>
                  </a:lnTo>
                  <a:lnTo>
                    <a:pt x="14076" y="16303"/>
                  </a:lnTo>
                  <a:lnTo>
                    <a:pt x="14792" y="15706"/>
                  </a:lnTo>
                  <a:lnTo>
                    <a:pt x="14895" y="15556"/>
                  </a:lnTo>
                  <a:lnTo>
                    <a:pt x="14997" y="15445"/>
                  </a:lnTo>
                  <a:lnTo>
                    <a:pt x="15100" y="15221"/>
                  </a:lnTo>
                  <a:lnTo>
                    <a:pt x="15048" y="14997"/>
                  </a:lnTo>
                  <a:lnTo>
                    <a:pt x="14946" y="14848"/>
                  </a:lnTo>
                  <a:lnTo>
                    <a:pt x="14895" y="14810"/>
                  </a:lnTo>
                  <a:lnTo>
                    <a:pt x="14792" y="14773"/>
                  </a:lnTo>
                  <a:lnTo>
                    <a:pt x="14639" y="14773"/>
                  </a:lnTo>
                  <a:lnTo>
                    <a:pt x="14485" y="14810"/>
                  </a:lnTo>
                  <a:lnTo>
                    <a:pt x="14127" y="14885"/>
                  </a:lnTo>
                  <a:lnTo>
                    <a:pt x="13718" y="14997"/>
                  </a:lnTo>
                  <a:lnTo>
                    <a:pt x="13308" y="15183"/>
                  </a:lnTo>
                  <a:lnTo>
                    <a:pt x="12745" y="15370"/>
                  </a:lnTo>
                  <a:lnTo>
                    <a:pt x="12131" y="15668"/>
                  </a:lnTo>
                  <a:lnTo>
                    <a:pt x="11619" y="15892"/>
                  </a:lnTo>
                  <a:lnTo>
                    <a:pt x="11107" y="16079"/>
                  </a:lnTo>
                  <a:lnTo>
                    <a:pt x="10698" y="16265"/>
                  </a:lnTo>
                  <a:lnTo>
                    <a:pt x="10186" y="16377"/>
                  </a:lnTo>
                  <a:lnTo>
                    <a:pt x="9572" y="16489"/>
                  </a:lnTo>
                  <a:lnTo>
                    <a:pt x="8855" y="16750"/>
                  </a:lnTo>
                  <a:lnTo>
                    <a:pt x="8138" y="16974"/>
                  </a:lnTo>
                  <a:lnTo>
                    <a:pt x="7422" y="17273"/>
                  </a:lnTo>
                  <a:lnTo>
                    <a:pt x="6910" y="17422"/>
                  </a:lnTo>
                  <a:lnTo>
                    <a:pt x="6500" y="17534"/>
                  </a:lnTo>
                  <a:lnTo>
                    <a:pt x="6091" y="17683"/>
                  </a:lnTo>
                  <a:lnTo>
                    <a:pt x="5630" y="17758"/>
                  </a:lnTo>
                  <a:lnTo>
                    <a:pt x="5323" y="17758"/>
                  </a:lnTo>
                  <a:lnTo>
                    <a:pt x="5016" y="17720"/>
                  </a:lnTo>
                  <a:lnTo>
                    <a:pt x="4760" y="17608"/>
                  </a:lnTo>
                  <a:lnTo>
                    <a:pt x="4658" y="17534"/>
                  </a:lnTo>
                  <a:lnTo>
                    <a:pt x="4555" y="17422"/>
                  </a:lnTo>
                  <a:lnTo>
                    <a:pt x="4402" y="17273"/>
                  </a:lnTo>
                  <a:lnTo>
                    <a:pt x="4300" y="17011"/>
                  </a:lnTo>
                  <a:lnTo>
                    <a:pt x="4300" y="16750"/>
                  </a:lnTo>
                  <a:lnTo>
                    <a:pt x="4351" y="16676"/>
                  </a:lnTo>
                  <a:lnTo>
                    <a:pt x="4402" y="16526"/>
                  </a:lnTo>
                  <a:lnTo>
                    <a:pt x="4709" y="16340"/>
                  </a:lnTo>
                  <a:lnTo>
                    <a:pt x="4965" y="16191"/>
                  </a:lnTo>
                  <a:lnTo>
                    <a:pt x="5682" y="15892"/>
                  </a:lnTo>
                  <a:lnTo>
                    <a:pt x="6245" y="15743"/>
                  </a:lnTo>
                  <a:lnTo>
                    <a:pt x="6808" y="15519"/>
                  </a:lnTo>
                  <a:lnTo>
                    <a:pt x="7473" y="15295"/>
                  </a:lnTo>
                  <a:lnTo>
                    <a:pt x="8087" y="14997"/>
                  </a:lnTo>
                  <a:lnTo>
                    <a:pt x="8701" y="14773"/>
                  </a:lnTo>
                  <a:lnTo>
                    <a:pt x="9316" y="14437"/>
                  </a:lnTo>
                  <a:lnTo>
                    <a:pt x="10032" y="14102"/>
                  </a:lnTo>
                  <a:lnTo>
                    <a:pt x="10391" y="13952"/>
                  </a:lnTo>
                  <a:lnTo>
                    <a:pt x="10800" y="13803"/>
                  </a:lnTo>
                  <a:lnTo>
                    <a:pt x="11261" y="13654"/>
                  </a:lnTo>
                  <a:lnTo>
                    <a:pt x="11670" y="13505"/>
                  </a:lnTo>
                  <a:lnTo>
                    <a:pt x="12080" y="13430"/>
                  </a:lnTo>
                  <a:lnTo>
                    <a:pt x="12694" y="13206"/>
                  </a:lnTo>
                  <a:lnTo>
                    <a:pt x="12847" y="13057"/>
                  </a:lnTo>
                  <a:lnTo>
                    <a:pt x="12950" y="12982"/>
                  </a:lnTo>
                  <a:lnTo>
                    <a:pt x="13001" y="12870"/>
                  </a:lnTo>
                  <a:lnTo>
                    <a:pt x="13001" y="12684"/>
                  </a:lnTo>
                  <a:lnTo>
                    <a:pt x="12899" y="12647"/>
                  </a:lnTo>
                  <a:lnTo>
                    <a:pt x="12745" y="12572"/>
                  </a:lnTo>
                  <a:lnTo>
                    <a:pt x="12284" y="12572"/>
                  </a:lnTo>
                  <a:lnTo>
                    <a:pt x="11773" y="12647"/>
                  </a:lnTo>
                  <a:lnTo>
                    <a:pt x="11363" y="12721"/>
                  </a:lnTo>
                  <a:lnTo>
                    <a:pt x="10595" y="12833"/>
                  </a:lnTo>
                  <a:lnTo>
                    <a:pt x="9776" y="12982"/>
                  </a:lnTo>
                  <a:lnTo>
                    <a:pt x="9111" y="13094"/>
                  </a:lnTo>
                  <a:lnTo>
                    <a:pt x="8650" y="13206"/>
                  </a:lnTo>
                  <a:lnTo>
                    <a:pt x="8036" y="13244"/>
                  </a:lnTo>
                  <a:lnTo>
                    <a:pt x="7268" y="13318"/>
                  </a:lnTo>
                  <a:lnTo>
                    <a:pt x="6449" y="13355"/>
                  </a:lnTo>
                  <a:lnTo>
                    <a:pt x="5937" y="13430"/>
                  </a:lnTo>
                  <a:lnTo>
                    <a:pt x="5170" y="13505"/>
                  </a:lnTo>
                  <a:lnTo>
                    <a:pt x="4453" y="13654"/>
                  </a:lnTo>
                  <a:lnTo>
                    <a:pt x="4146" y="13691"/>
                  </a:lnTo>
                  <a:lnTo>
                    <a:pt x="3122" y="13840"/>
                  </a:lnTo>
                  <a:lnTo>
                    <a:pt x="2662" y="13915"/>
                  </a:lnTo>
                  <a:lnTo>
                    <a:pt x="2406" y="13915"/>
                  </a:lnTo>
                  <a:lnTo>
                    <a:pt x="1945" y="13803"/>
                  </a:lnTo>
                  <a:lnTo>
                    <a:pt x="1689" y="13654"/>
                  </a:lnTo>
                  <a:lnTo>
                    <a:pt x="1536" y="13430"/>
                  </a:lnTo>
                  <a:lnTo>
                    <a:pt x="1536" y="13355"/>
                  </a:lnTo>
                  <a:lnTo>
                    <a:pt x="1484" y="13244"/>
                  </a:lnTo>
                  <a:lnTo>
                    <a:pt x="1536" y="13094"/>
                  </a:lnTo>
                  <a:lnTo>
                    <a:pt x="1536" y="12945"/>
                  </a:lnTo>
                  <a:lnTo>
                    <a:pt x="1638" y="12833"/>
                  </a:lnTo>
                  <a:lnTo>
                    <a:pt x="1689" y="12721"/>
                  </a:lnTo>
                  <a:lnTo>
                    <a:pt x="1791" y="12572"/>
                  </a:lnTo>
                  <a:lnTo>
                    <a:pt x="2201" y="12348"/>
                  </a:lnTo>
                  <a:lnTo>
                    <a:pt x="2559" y="12274"/>
                  </a:lnTo>
                  <a:lnTo>
                    <a:pt x="2918" y="12162"/>
                  </a:lnTo>
                  <a:lnTo>
                    <a:pt x="3327" y="12050"/>
                  </a:lnTo>
                  <a:lnTo>
                    <a:pt x="4760" y="11789"/>
                  </a:lnTo>
                  <a:lnTo>
                    <a:pt x="5118" y="11714"/>
                  </a:lnTo>
                  <a:lnTo>
                    <a:pt x="5579" y="11565"/>
                  </a:lnTo>
                  <a:lnTo>
                    <a:pt x="6091" y="11453"/>
                  </a:lnTo>
                  <a:lnTo>
                    <a:pt x="6705" y="11304"/>
                  </a:lnTo>
                  <a:lnTo>
                    <a:pt x="7371" y="11192"/>
                  </a:lnTo>
                  <a:lnTo>
                    <a:pt x="7985" y="11042"/>
                  </a:lnTo>
                  <a:lnTo>
                    <a:pt x="9009" y="10893"/>
                  </a:lnTo>
                  <a:lnTo>
                    <a:pt x="9776" y="10819"/>
                  </a:lnTo>
                  <a:lnTo>
                    <a:pt x="10902" y="10707"/>
                  </a:lnTo>
                  <a:lnTo>
                    <a:pt x="12438" y="10483"/>
                  </a:lnTo>
                  <a:lnTo>
                    <a:pt x="12591" y="10408"/>
                  </a:lnTo>
                  <a:lnTo>
                    <a:pt x="12643" y="10259"/>
                  </a:lnTo>
                  <a:lnTo>
                    <a:pt x="12643" y="10035"/>
                  </a:lnTo>
                  <a:lnTo>
                    <a:pt x="12438" y="9886"/>
                  </a:lnTo>
                  <a:lnTo>
                    <a:pt x="12182" y="9774"/>
                  </a:lnTo>
                  <a:lnTo>
                    <a:pt x="11721" y="9699"/>
                  </a:lnTo>
                  <a:lnTo>
                    <a:pt x="10851" y="9513"/>
                  </a:lnTo>
                  <a:lnTo>
                    <a:pt x="8701" y="9252"/>
                  </a:lnTo>
                  <a:lnTo>
                    <a:pt x="7780" y="9215"/>
                  </a:lnTo>
                  <a:lnTo>
                    <a:pt x="6961" y="9177"/>
                  </a:lnTo>
                  <a:lnTo>
                    <a:pt x="6347" y="9140"/>
                  </a:lnTo>
                  <a:lnTo>
                    <a:pt x="5835" y="9065"/>
                  </a:lnTo>
                  <a:lnTo>
                    <a:pt x="4555" y="9065"/>
                  </a:lnTo>
                  <a:lnTo>
                    <a:pt x="3890" y="9028"/>
                  </a:lnTo>
                  <a:lnTo>
                    <a:pt x="3634" y="8991"/>
                  </a:lnTo>
                  <a:lnTo>
                    <a:pt x="3429" y="8953"/>
                  </a:lnTo>
                  <a:lnTo>
                    <a:pt x="3225" y="8879"/>
                  </a:lnTo>
                  <a:lnTo>
                    <a:pt x="3071" y="8804"/>
                  </a:lnTo>
                  <a:lnTo>
                    <a:pt x="2918" y="8580"/>
                  </a:lnTo>
                  <a:lnTo>
                    <a:pt x="2866" y="8431"/>
                  </a:lnTo>
                  <a:lnTo>
                    <a:pt x="2866" y="8245"/>
                  </a:lnTo>
                  <a:lnTo>
                    <a:pt x="3020" y="7983"/>
                  </a:lnTo>
                  <a:lnTo>
                    <a:pt x="3122" y="7872"/>
                  </a:lnTo>
                  <a:lnTo>
                    <a:pt x="3276" y="7722"/>
                  </a:lnTo>
                  <a:lnTo>
                    <a:pt x="3429" y="7648"/>
                  </a:lnTo>
                  <a:lnTo>
                    <a:pt x="3634" y="7498"/>
                  </a:lnTo>
                  <a:lnTo>
                    <a:pt x="3890" y="7424"/>
                  </a:lnTo>
                  <a:lnTo>
                    <a:pt x="4197" y="7387"/>
                  </a:lnTo>
                  <a:lnTo>
                    <a:pt x="4607" y="7349"/>
                  </a:lnTo>
                  <a:lnTo>
                    <a:pt x="4965" y="7312"/>
                  </a:lnTo>
                  <a:lnTo>
                    <a:pt x="5733" y="7275"/>
                  </a:lnTo>
                  <a:lnTo>
                    <a:pt x="6398" y="7275"/>
                  </a:lnTo>
                  <a:lnTo>
                    <a:pt x="7064" y="7237"/>
                  </a:lnTo>
                  <a:lnTo>
                    <a:pt x="8855" y="7237"/>
                  </a:lnTo>
                  <a:lnTo>
                    <a:pt x="10493" y="7312"/>
                  </a:lnTo>
                  <a:lnTo>
                    <a:pt x="11363" y="7387"/>
                  </a:lnTo>
                  <a:lnTo>
                    <a:pt x="11824" y="7424"/>
                  </a:lnTo>
                  <a:lnTo>
                    <a:pt x="12336" y="7461"/>
                  </a:lnTo>
                  <a:lnTo>
                    <a:pt x="13410" y="7461"/>
                  </a:lnTo>
                  <a:lnTo>
                    <a:pt x="14332" y="7424"/>
                  </a:lnTo>
                  <a:lnTo>
                    <a:pt x="15663" y="7424"/>
                  </a:lnTo>
                  <a:lnTo>
                    <a:pt x="15918" y="7387"/>
                  </a:lnTo>
                  <a:lnTo>
                    <a:pt x="16226" y="7349"/>
                  </a:lnTo>
                  <a:lnTo>
                    <a:pt x="16584" y="7312"/>
                  </a:lnTo>
                  <a:lnTo>
                    <a:pt x="16789" y="7237"/>
                  </a:lnTo>
                  <a:lnTo>
                    <a:pt x="16942" y="7088"/>
                  </a:lnTo>
                  <a:lnTo>
                    <a:pt x="17096" y="6976"/>
                  </a:lnTo>
                  <a:lnTo>
                    <a:pt x="18119" y="5521"/>
                  </a:lnTo>
                  <a:lnTo>
                    <a:pt x="17505" y="5148"/>
                  </a:lnTo>
                  <a:lnTo>
                    <a:pt x="17096" y="4812"/>
                  </a:lnTo>
                  <a:lnTo>
                    <a:pt x="16277" y="4216"/>
                  </a:lnTo>
                  <a:lnTo>
                    <a:pt x="15816" y="3842"/>
                  </a:lnTo>
                  <a:lnTo>
                    <a:pt x="15509" y="3469"/>
                  </a:lnTo>
                  <a:lnTo>
                    <a:pt x="15355" y="3171"/>
                  </a:lnTo>
                  <a:lnTo>
                    <a:pt x="15151" y="2723"/>
                  </a:lnTo>
                  <a:lnTo>
                    <a:pt x="15048" y="2462"/>
                  </a:lnTo>
                  <a:lnTo>
                    <a:pt x="15048" y="1940"/>
                  </a:lnTo>
                  <a:lnTo>
                    <a:pt x="15100" y="1716"/>
                  </a:lnTo>
                  <a:lnTo>
                    <a:pt x="15304" y="1492"/>
                  </a:lnTo>
                  <a:lnTo>
                    <a:pt x="15407" y="1343"/>
                  </a:lnTo>
                  <a:lnTo>
                    <a:pt x="15560" y="1194"/>
                  </a:lnTo>
                  <a:lnTo>
                    <a:pt x="15714" y="1119"/>
                  </a:lnTo>
                  <a:lnTo>
                    <a:pt x="15970" y="1007"/>
                  </a:lnTo>
                  <a:lnTo>
                    <a:pt x="16123" y="970"/>
                  </a:lnTo>
                  <a:lnTo>
                    <a:pt x="16277" y="970"/>
                  </a:lnTo>
                  <a:lnTo>
                    <a:pt x="16430" y="1007"/>
                  </a:lnTo>
                  <a:lnTo>
                    <a:pt x="16686" y="1156"/>
                  </a:lnTo>
                  <a:lnTo>
                    <a:pt x="16993" y="1380"/>
                  </a:lnTo>
                  <a:lnTo>
                    <a:pt x="17812" y="2052"/>
                  </a:lnTo>
                  <a:lnTo>
                    <a:pt x="18631" y="2798"/>
                  </a:lnTo>
                  <a:lnTo>
                    <a:pt x="18990" y="3208"/>
                  </a:lnTo>
                  <a:lnTo>
                    <a:pt x="19194" y="3358"/>
                  </a:lnTo>
                  <a:lnTo>
                    <a:pt x="19501" y="3544"/>
                  </a:lnTo>
                  <a:lnTo>
                    <a:pt x="20883" y="1530"/>
                  </a:lnTo>
                  <a:lnTo>
                    <a:pt x="20525" y="1343"/>
                  </a:lnTo>
                  <a:lnTo>
                    <a:pt x="20064" y="1119"/>
                  </a:lnTo>
                  <a:lnTo>
                    <a:pt x="19399" y="821"/>
                  </a:lnTo>
                  <a:lnTo>
                    <a:pt x="18631" y="560"/>
                  </a:lnTo>
                  <a:lnTo>
                    <a:pt x="17659" y="373"/>
                  </a:lnTo>
                  <a:lnTo>
                    <a:pt x="16482" y="187"/>
                  </a:lnTo>
                  <a:lnTo>
                    <a:pt x="15151" y="37"/>
                  </a:lnTo>
                  <a:lnTo>
                    <a:pt x="14383" y="0"/>
                  </a:lnTo>
                  <a:lnTo>
                    <a:pt x="12847" y="0"/>
                  </a:lnTo>
                  <a:lnTo>
                    <a:pt x="12131" y="37"/>
                  </a:lnTo>
                  <a:lnTo>
                    <a:pt x="11363" y="149"/>
                  </a:lnTo>
                  <a:lnTo>
                    <a:pt x="10595" y="224"/>
                  </a:lnTo>
                  <a:lnTo>
                    <a:pt x="9776" y="336"/>
                  </a:lnTo>
                  <a:lnTo>
                    <a:pt x="9009" y="485"/>
                  </a:lnTo>
                  <a:lnTo>
                    <a:pt x="8241" y="672"/>
                  </a:lnTo>
                  <a:lnTo>
                    <a:pt x="7473" y="895"/>
                  </a:lnTo>
                  <a:lnTo>
                    <a:pt x="6705" y="1194"/>
                  </a:lnTo>
                  <a:lnTo>
                    <a:pt x="5937" y="1530"/>
                  </a:lnTo>
                  <a:lnTo>
                    <a:pt x="5170" y="1903"/>
                  </a:lnTo>
                  <a:lnTo>
                    <a:pt x="4453" y="2350"/>
                  </a:lnTo>
                  <a:lnTo>
                    <a:pt x="3788" y="2835"/>
                  </a:lnTo>
                  <a:lnTo>
                    <a:pt x="3122" y="3395"/>
                  </a:lnTo>
                  <a:lnTo>
                    <a:pt x="2559" y="4029"/>
                  </a:lnTo>
                  <a:lnTo>
                    <a:pt x="1945" y="4738"/>
                  </a:lnTo>
                  <a:lnTo>
                    <a:pt x="1433" y="5447"/>
                  </a:lnTo>
                  <a:lnTo>
                    <a:pt x="1024" y="6193"/>
                  </a:lnTo>
                  <a:lnTo>
                    <a:pt x="717" y="6939"/>
                  </a:lnTo>
                  <a:lnTo>
                    <a:pt x="409" y="7760"/>
                  </a:lnTo>
                  <a:lnTo>
                    <a:pt x="205" y="8543"/>
                  </a:lnTo>
                  <a:lnTo>
                    <a:pt x="102" y="9401"/>
                  </a:lnTo>
                  <a:lnTo>
                    <a:pt x="0" y="10296"/>
                  </a:lnTo>
                  <a:lnTo>
                    <a:pt x="0" y="12274"/>
                  </a:lnTo>
                  <a:lnTo>
                    <a:pt x="154" y="13281"/>
                  </a:lnTo>
                  <a:lnTo>
                    <a:pt x="205" y="13803"/>
                  </a:lnTo>
                  <a:lnTo>
                    <a:pt x="358" y="14288"/>
                  </a:lnTo>
                  <a:lnTo>
                    <a:pt x="461" y="14773"/>
                  </a:lnTo>
                  <a:lnTo>
                    <a:pt x="870" y="15743"/>
                  </a:lnTo>
                  <a:lnTo>
                    <a:pt x="1075" y="16191"/>
                  </a:lnTo>
                  <a:lnTo>
                    <a:pt x="1382" y="16676"/>
                  </a:lnTo>
                  <a:lnTo>
                    <a:pt x="1689" y="17086"/>
                  </a:lnTo>
                  <a:lnTo>
                    <a:pt x="2047" y="17496"/>
                  </a:lnTo>
                  <a:lnTo>
                    <a:pt x="2406" y="17944"/>
                  </a:lnTo>
                  <a:lnTo>
                    <a:pt x="2815" y="18354"/>
                  </a:lnTo>
                  <a:lnTo>
                    <a:pt x="3276" y="18765"/>
                  </a:lnTo>
                  <a:lnTo>
                    <a:pt x="3788" y="19175"/>
                  </a:lnTo>
                  <a:lnTo>
                    <a:pt x="4402" y="19548"/>
                  </a:lnTo>
                  <a:lnTo>
                    <a:pt x="4965" y="19884"/>
                  </a:lnTo>
                  <a:lnTo>
                    <a:pt x="5579" y="20220"/>
                  </a:lnTo>
                  <a:lnTo>
                    <a:pt x="6193" y="20444"/>
                  </a:lnTo>
                  <a:lnTo>
                    <a:pt x="6808" y="20705"/>
                  </a:lnTo>
                  <a:lnTo>
                    <a:pt x="8036" y="21078"/>
                  </a:lnTo>
                  <a:lnTo>
                    <a:pt x="8650" y="21227"/>
                  </a:lnTo>
                  <a:lnTo>
                    <a:pt x="9264" y="21339"/>
                  </a:lnTo>
                  <a:lnTo>
                    <a:pt x="10391" y="21488"/>
                  </a:lnTo>
                  <a:lnTo>
                    <a:pt x="11568" y="21563"/>
                  </a:lnTo>
                  <a:lnTo>
                    <a:pt x="12694" y="21600"/>
                  </a:lnTo>
                  <a:lnTo>
                    <a:pt x="13513" y="21600"/>
                  </a:lnTo>
                  <a:lnTo>
                    <a:pt x="14332" y="21563"/>
                  </a:lnTo>
                  <a:lnTo>
                    <a:pt x="15100" y="21488"/>
                  </a:lnTo>
                  <a:lnTo>
                    <a:pt x="15816" y="21413"/>
                  </a:lnTo>
                  <a:lnTo>
                    <a:pt x="16482" y="21339"/>
                  </a:lnTo>
                  <a:lnTo>
                    <a:pt x="17147" y="21227"/>
                  </a:lnTo>
                  <a:lnTo>
                    <a:pt x="17761" y="21040"/>
                  </a:lnTo>
                  <a:lnTo>
                    <a:pt x="18324" y="20928"/>
                  </a:lnTo>
                  <a:lnTo>
                    <a:pt x="19348" y="20593"/>
                  </a:lnTo>
                  <a:lnTo>
                    <a:pt x="20218" y="20257"/>
                  </a:lnTo>
                  <a:lnTo>
                    <a:pt x="20935" y="19847"/>
                  </a:lnTo>
                  <a:lnTo>
                    <a:pt x="21600" y="19474"/>
                  </a:lnTo>
                  <a:lnTo>
                    <a:pt x="18836" y="16191"/>
                  </a:lnTo>
                  <a:lnTo>
                    <a:pt x="18580" y="16191"/>
                  </a:lnTo>
                  <a:lnTo>
                    <a:pt x="18375" y="16228"/>
                  </a:lnTo>
                  <a:close/>
                </a:path>
              </a:pathLst>
            </a:custGeom>
            <a:solidFill>
              <a:srgbClr val="FEFEF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" name="Freeform 19"/>
            <p:cNvSpPr/>
            <p:nvPr/>
          </p:nvSpPr>
          <p:spPr>
            <a:xfrm>
              <a:off x="7321849" y="252698"/>
              <a:ext cx="1516613" cy="13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82" y="6014"/>
                  </a:moveTo>
                  <a:lnTo>
                    <a:pt x="1886" y="21346"/>
                  </a:lnTo>
                  <a:lnTo>
                    <a:pt x="1503" y="21346"/>
                  </a:lnTo>
                  <a:lnTo>
                    <a:pt x="1195" y="11859"/>
                  </a:lnTo>
                  <a:lnTo>
                    <a:pt x="879" y="21346"/>
                  </a:lnTo>
                  <a:lnTo>
                    <a:pt x="504" y="21346"/>
                  </a:lnTo>
                  <a:lnTo>
                    <a:pt x="0" y="6014"/>
                  </a:lnTo>
                  <a:lnTo>
                    <a:pt x="376" y="6014"/>
                  </a:lnTo>
                  <a:lnTo>
                    <a:pt x="706" y="16433"/>
                  </a:lnTo>
                  <a:lnTo>
                    <a:pt x="1037" y="6014"/>
                  </a:lnTo>
                  <a:lnTo>
                    <a:pt x="1368" y="6014"/>
                  </a:lnTo>
                  <a:lnTo>
                    <a:pt x="1699" y="16433"/>
                  </a:lnTo>
                  <a:lnTo>
                    <a:pt x="2029" y="6014"/>
                  </a:lnTo>
                  <a:lnTo>
                    <a:pt x="2382" y="6014"/>
                  </a:lnTo>
                  <a:close/>
                  <a:moveTo>
                    <a:pt x="4720" y="6014"/>
                  </a:moveTo>
                  <a:lnTo>
                    <a:pt x="4231" y="21346"/>
                  </a:lnTo>
                  <a:lnTo>
                    <a:pt x="3848" y="21346"/>
                  </a:lnTo>
                  <a:lnTo>
                    <a:pt x="3540" y="11859"/>
                  </a:lnTo>
                  <a:lnTo>
                    <a:pt x="3217" y="21346"/>
                  </a:lnTo>
                  <a:lnTo>
                    <a:pt x="2841" y="21346"/>
                  </a:lnTo>
                  <a:lnTo>
                    <a:pt x="2345" y="6014"/>
                  </a:lnTo>
                  <a:lnTo>
                    <a:pt x="2721" y="6014"/>
                  </a:lnTo>
                  <a:lnTo>
                    <a:pt x="3051" y="16433"/>
                  </a:lnTo>
                  <a:lnTo>
                    <a:pt x="3382" y="6014"/>
                  </a:lnTo>
                  <a:lnTo>
                    <a:pt x="3713" y="6014"/>
                  </a:lnTo>
                  <a:lnTo>
                    <a:pt x="4043" y="16433"/>
                  </a:lnTo>
                  <a:lnTo>
                    <a:pt x="4367" y="6014"/>
                  </a:lnTo>
                  <a:lnTo>
                    <a:pt x="4720" y="6014"/>
                  </a:lnTo>
                  <a:close/>
                  <a:moveTo>
                    <a:pt x="7057" y="6014"/>
                  </a:moveTo>
                  <a:lnTo>
                    <a:pt x="6569" y="21346"/>
                  </a:lnTo>
                  <a:lnTo>
                    <a:pt x="6193" y="21346"/>
                  </a:lnTo>
                  <a:lnTo>
                    <a:pt x="5877" y="11859"/>
                  </a:lnTo>
                  <a:lnTo>
                    <a:pt x="5562" y="21346"/>
                  </a:lnTo>
                  <a:lnTo>
                    <a:pt x="5178" y="21346"/>
                  </a:lnTo>
                  <a:lnTo>
                    <a:pt x="4690" y="6014"/>
                  </a:lnTo>
                  <a:lnTo>
                    <a:pt x="5066" y="6014"/>
                  </a:lnTo>
                  <a:lnTo>
                    <a:pt x="5381" y="16433"/>
                  </a:lnTo>
                  <a:lnTo>
                    <a:pt x="5727" y="6014"/>
                  </a:lnTo>
                  <a:lnTo>
                    <a:pt x="6058" y="6014"/>
                  </a:lnTo>
                  <a:lnTo>
                    <a:pt x="6388" y="16433"/>
                  </a:lnTo>
                  <a:lnTo>
                    <a:pt x="6711" y="6014"/>
                  </a:lnTo>
                  <a:lnTo>
                    <a:pt x="7057" y="6014"/>
                  </a:lnTo>
                  <a:close/>
                  <a:moveTo>
                    <a:pt x="7313" y="21600"/>
                  </a:moveTo>
                  <a:lnTo>
                    <a:pt x="7268" y="21600"/>
                  </a:lnTo>
                  <a:lnTo>
                    <a:pt x="7223" y="21346"/>
                  </a:lnTo>
                  <a:lnTo>
                    <a:pt x="7185" y="21092"/>
                  </a:lnTo>
                  <a:lnTo>
                    <a:pt x="7140" y="20838"/>
                  </a:lnTo>
                  <a:lnTo>
                    <a:pt x="7110" y="20414"/>
                  </a:lnTo>
                  <a:lnTo>
                    <a:pt x="7087" y="19906"/>
                  </a:lnTo>
                  <a:lnTo>
                    <a:pt x="7080" y="19398"/>
                  </a:lnTo>
                  <a:lnTo>
                    <a:pt x="7072" y="18805"/>
                  </a:lnTo>
                  <a:lnTo>
                    <a:pt x="7080" y="18212"/>
                  </a:lnTo>
                  <a:lnTo>
                    <a:pt x="7087" y="17704"/>
                  </a:lnTo>
                  <a:lnTo>
                    <a:pt x="7110" y="17280"/>
                  </a:lnTo>
                  <a:lnTo>
                    <a:pt x="7140" y="16772"/>
                  </a:lnTo>
                  <a:lnTo>
                    <a:pt x="7185" y="16518"/>
                  </a:lnTo>
                  <a:lnTo>
                    <a:pt x="7223" y="16264"/>
                  </a:lnTo>
                  <a:lnTo>
                    <a:pt x="7268" y="16094"/>
                  </a:lnTo>
                  <a:lnTo>
                    <a:pt x="7373" y="16094"/>
                  </a:lnTo>
                  <a:lnTo>
                    <a:pt x="7410" y="16264"/>
                  </a:lnTo>
                  <a:lnTo>
                    <a:pt x="7448" y="16518"/>
                  </a:lnTo>
                  <a:lnTo>
                    <a:pt x="7493" y="16772"/>
                  </a:lnTo>
                  <a:lnTo>
                    <a:pt x="7523" y="17280"/>
                  </a:lnTo>
                  <a:lnTo>
                    <a:pt x="7538" y="17704"/>
                  </a:lnTo>
                  <a:lnTo>
                    <a:pt x="7561" y="18212"/>
                  </a:lnTo>
                  <a:lnTo>
                    <a:pt x="7568" y="18805"/>
                  </a:lnTo>
                  <a:lnTo>
                    <a:pt x="7561" y="19398"/>
                  </a:lnTo>
                  <a:lnTo>
                    <a:pt x="7538" y="19906"/>
                  </a:lnTo>
                  <a:lnTo>
                    <a:pt x="7523" y="20414"/>
                  </a:lnTo>
                  <a:lnTo>
                    <a:pt x="7493" y="20838"/>
                  </a:lnTo>
                  <a:lnTo>
                    <a:pt x="7448" y="21092"/>
                  </a:lnTo>
                  <a:lnTo>
                    <a:pt x="7373" y="21600"/>
                  </a:lnTo>
                  <a:lnTo>
                    <a:pt x="7313" y="21600"/>
                  </a:lnTo>
                  <a:close/>
                  <a:moveTo>
                    <a:pt x="9199" y="254"/>
                  </a:moveTo>
                  <a:lnTo>
                    <a:pt x="9199" y="21346"/>
                  </a:lnTo>
                  <a:lnTo>
                    <a:pt x="8823" y="21346"/>
                  </a:lnTo>
                  <a:lnTo>
                    <a:pt x="8823" y="19652"/>
                  </a:lnTo>
                  <a:lnTo>
                    <a:pt x="8748" y="20499"/>
                  </a:lnTo>
                  <a:lnTo>
                    <a:pt x="8696" y="20838"/>
                  </a:lnTo>
                  <a:lnTo>
                    <a:pt x="8651" y="21092"/>
                  </a:lnTo>
                  <a:lnTo>
                    <a:pt x="8470" y="21600"/>
                  </a:lnTo>
                  <a:lnTo>
                    <a:pt x="8305" y="21600"/>
                  </a:lnTo>
                  <a:lnTo>
                    <a:pt x="8215" y="21346"/>
                  </a:lnTo>
                  <a:lnTo>
                    <a:pt x="8132" y="21007"/>
                  </a:lnTo>
                  <a:lnTo>
                    <a:pt x="8057" y="20668"/>
                  </a:lnTo>
                  <a:lnTo>
                    <a:pt x="7982" y="20075"/>
                  </a:lnTo>
                  <a:lnTo>
                    <a:pt x="7914" y="19482"/>
                  </a:lnTo>
                  <a:lnTo>
                    <a:pt x="7861" y="18720"/>
                  </a:lnTo>
                  <a:lnTo>
                    <a:pt x="7809" y="17873"/>
                  </a:lnTo>
                  <a:lnTo>
                    <a:pt x="7771" y="16856"/>
                  </a:lnTo>
                  <a:lnTo>
                    <a:pt x="7734" y="15925"/>
                  </a:lnTo>
                  <a:lnTo>
                    <a:pt x="7719" y="14908"/>
                  </a:lnTo>
                  <a:lnTo>
                    <a:pt x="7719" y="12621"/>
                  </a:lnTo>
                  <a:lnTo>
                    <a:pt x="7734" y="11520"/>
                  </a:lnTo>
                  <a:lnTo>
                    <a:pt x="7771" y="10504"/>
                  </a:lnTo>
                  <a:lnTo>
                    <a:pt x="7809" y="9572"/>
                  </a:lnTo>
                  <a:lnTo>
                    <a:pt x="7861" y="8640"/>
                  </a:lnTo>
                  <a:lnTo>
                    <a:pt x="7914" y="7962"/>
                  </a:lnTo>
                  <a:lnTo>
                    <a:pt x="7982" y="7285"/>
                  </a:lnTo>
                  <a:lnTo>
                    <a:pt x="8057" y="6776"/>
                  </a:lnTo>
                  <a:lnTo>
                    <a:pt x="8132" y="6353"/>
                  </a:lnTo>
                  <a:lnTo>
                    <a:pt x="8215" y="6014"/>
                  </a:lnTo>
                  <a:lnTo>
                    <a:pt x="8305" y="5845"/>
                  </a:lnTo>
                  <a:lnTo>
                    <a:pt x="8463" y="5845"/>
                  </a:lnTo>
                  <a:lnTo>
                    <a:pt x="8523" y="5929"/>
                  </a:lnTo>
                  <a:lnTo>
                    <a:pt x="8583" y="6099"/>
                  </a:lnTo>
                  <a:lnTo>
                    <a:pt x="8628" y="6268"/>
                  </a:lnTo>
                  <a:lnTo>
                    <a:pt x="8681" y="6522"/>
                  </a:lnTo>
                  <a:lnTo>
                    <a:pt x="8771" y="7200"/>
                  </a:lnTo>
                  <a:lnTo>
                    <a:pt x="8808" y="7624"/>
                  </a:lnTo>
                  <a:lnTo>
                    <a:pt x="8808" y="254"/>
                  </a:lnTo>
                  <a:lnTo>
                    <a:pt x="9199" y="254"/>
                  </a:lnTo>
                  <a:close/>
                  <a:moveTo>
                    <a:pt x="8470" y="17873"/>
                  </a:moveTo>
                  <a:lnTo>
                    <a:pt x="8545" y="17873"/>
                  </a:lnTo>
                  <a:lnTo>
                    <a:pt x="8605" y="17619"/>
                  </a:lnTo>
                  <a:lnTo>
                    <a:pt x="8666" y="17280"/>
                  </a:lnTo>
                  <a:lnTo>
                    <a:pt x="8763" y="16179"/>
                  </a:lnTo>
                  <a:lnTo>
                    <a:pt x="8793" y="15416"/>
                  </a:lnTo>
                  <a:lnTo>
                    <a:pt x="8808" y="14569"/>
                  </a:lnTo>
                  <a:lnTo>
                    <a:pt x="8816" y="13722"/>
                  </a:lnTo>
                  <a:lnTo>
                    <a:pt x="8808" y="12791"/>
                  </a:lnTo>
                  <a:lnTo>
                    <a:pt x="8793" y="11944"/>
                  </a:lnTo>
                  <a:lnTo>
                    <a:pt x="8763" y="11181"/>
                  </a:lnTo>
                  <a:lnTo>
                    <a:pt x="8711" y="10588"/>
                  </a:lnTo>
                  <a:lnTo>
                    <a:pt x="8666" y="10165"/>
                  </a:lnTo>
                  <a:lnTo>
                    <a:pt x="8605" y="9741"/>
                  </a:lnTo>
                  <a:lnTo>
                    <a:pt x="8545" y="9487"/>
                  </a:lnTo>
                  <a:lnTo>
                    <a:pt x="8395" y="9487"/>
                  </a:lnTo>
                  <a:lnTo>
                    <a:pt x="8327" y="9741"/>
                  </a:lnTo>
                  <a:lnTo>
                    <a:pt x="8275" y="10165"/>
                  </a:lnTo>
                  <a:lnTo>
                    <a:pt x="8215" y="10588"/>
                  </a:lnTo>
                  <a:lnTo>
                    <a:pt x="8177" y="11181"/>
                  </a:lnTo>
                  <a:lnTo>
                    <a:pt x="8139" y="11944"/>
                  </a:lnTo>
                  <a:lnTo>
                    <a:pt x="8124" y="12791"/>
                  </a:lnTo>
                  <a:lnTo>
                    <a:pt x="8117" y="13722"/>
                  </a:lnTo>
                  <a:lnTo>
                    <a:pt x="8124" y="14569"/>
                  </a:lnTo>
                  <a:lnTo>
                    <a:pt x="8139" y="15416"/>
                  </a:lnTo>
                  <a:lnTo>
                    <a:pt x="8177" y="16179"/>
                  </a:lnTo>
                  <a:lnTo>
                    <a:pt x="8215" y="16772"/>
                  </a:lnTo>
                  <a:lnTo>
                    <a:pt x="8275" y="17280"/>
                  </a:lnTo>
                  <a:lnTo>
                    <a:pt x="8327" y="17619"/>
                  </a:lnTo>
                  <a:lnTo>
                    <a:pt x="8395" y="17873"/>
                  </a:lnTo>
                  <a:lnTo>
                    <a:pt x="8470" y="17873"/>
                  </a:lnTo>
                  <a:close/>
                  <a:moveTo>
                    <a:pt x="10905" y="13807"/>
                  </a:moveTo>
                  <a:lnTo>
                    <a:pt x="10905" y="14061"/>
                  </a:lnTo>
                  <a:lnTo>
                    <a:pt x="10898" y="14993"/>
                  </a:lnTo>
                  <a:lnTo>
                    <a:pt x="9868" y="14993"/>
                  </a:lnTo>
                  <a:lnTo>
                    <a:pt x="9883" y="15586"/>
                  </a:lnTo>
                  <a:lnTo>
                    <a:pt x="9906" y="16264"/>
                  </a:lnTo>
                  <a:lnTo>
                    <a:pt x="9951" y="16687"/>
                  </a:lnTo>
                  <a:lnTo>
                    <a:pt x="9996" y="17195"/>
                  </a:lnTo>
                  <a:lnTo>
                    <a:pt x="10048" y="17534"/>
                  </a:lnTo>
                  <a:lnTo>
                    <a:pt x="10116" y="17788"/>
                  </a:lnTo>
                  <a:lnTo>
                    <a:pt x="10176" y="17958"/>
                  </a:lnTo>
                  <a:lnTo>
                    <a:pt x="10311" y="17958"/>
                  </a:lnTo>
                  <a:lnTo>
                    <a:pt x="10357" y="17873"/>
                  </a:lnTo>
                  <a:lnTo>
                    <a:pt x="10394" y="17788"/>
                  </a:lnTo>
                  <a:lnTo>
                    <a:pt x="10447" y="17704"/>
                  </a:lnTo>
                  <a:lnTo>
                    <a:pt x="10484" y="17449"/>
                  </a:lnTo>
                  <a:lnTo>
                    <a:pt x="10522" y="17280"/>
                  </a:lnTo>
                  <a:lnTo>
                    <a:pt x="10559" y="16856"/>
                  </a:lnTo>
                  <a:lnTo>
                    <a:pt x="10605" y="16518"/>
                  </a:lnTo>
                  <a:lnTo>
                    <a:pt x="10808" y="19059"/>
                  </a:lnTo>
                  <a:lnTo>
                    <a:pt x="10755" y="19736"/>
                  </a:lnTo>
                  <a:lnTo>
                    <a:pt x="10702" y="20160"/>
                  </a:lnTo>
                  <a:lnTo>
                    <a:pt x="10642" y="20668"/>
                  </a:lnTo>
                  <a:lnTo>
                    <a:pt x="10567" y="21007"/>
                  </a:lnTo>
                  <a:lnTo>
                    <a:pt x="10492" y="21261"/>
                  </a:lnTo>
                  <a:lnTo>
                    <a:pt x="10424" y="21431"/>
                  </a:lnTo>
                  <a:lnTo>
                    <a:pt x="10334" y="21600"/>
                  </a:lnTo>
                  <a:lnTo>
                    <a:pt x="10131" y="21600"/>
                  </a:lnTo>
                  <a:lnTo>
                    <a:pt x="10033" y="21346"/>
                  </a:lnTo>
                  <a:lnTo>
                    <a:pt x="9928" y="21007"/>
                  </a:lnTo>
                  <a:lnTo>
                    <a:pt x="9838" y="20584"/>
                  </a:lnTo>
                  <a:lnTo>
                    <a:pt x="9755" y="19991"/>
                  </a:lnTo>
                  <a:lnTo>
                    <a:pt x="9680" y="19398"/>
                  </a:lnTo>
                  <a:lnTo>
                    <a:pt x="9620" y="18635"/>
                  </a:lnTo>
                  <a:lnTo>
                    <a:pt x="9560" y="17788"/>
                  </a:lnTo>
                  <a:lnTo>
                    <a:pt x="9522" y="16772"/>
                  </a:lnTo>
                  <a:lnTo>
                    <a:pt x="9492" y="15925"/>
                  </a:lnTo>
                  <a:lnTo>
                    <a:pt x="9470" y="14824"/>
                  </a:lnTo>
                  <a:lnTo>
                    <a:pt x="9470" y="12621"/>
                  </a:lnTo>
                  <a:lnTo>
                    <a:pt x="9492" y="11605"/>
                  </a:lnTo>
                  <a:lnTo>
                    <a:pt x="9522" y="10588"/>
                  </a:lnTo>
                  <a:lnTo>
                    <a:pt x="9560" y="9656"/>
                  </a:lnTo>
                  <a:lnTo>
                    <a:pt x="9620" y="8725"/>
                  </a:lnTo>
                  <a:lnTo>
                    <a:pt x="9673" y="8047"/>
                  </a:lnTo>
                  <a:lnTo>
                    <a:pt x="9748" y="7369"/>
                  </a:lnTo>
                  <a:lnTo>
                    <a:pt x="9823" y="6861"/>
                  </a:lnTo>
                  <a:lnTo>
                    <a:pt x="9906" y="6353"/>
                  </a:lnTo>
                  <a:lnTo>
                    <a:pt x="9996" y="6099"/>
                  </a:lnTo>
                  <a:lnTo>
                    <a:pt x="10094" y="5845"/>
                  </a:lnTo>
                  <a:lnTo>
                    <a:pt x="10289" y="5845"/>
                  </a:lnTo>
                  <a:lnTo>
                    <a:pt x="10379" y="6014"/>
                  </a:lnTo>
                  <a:lnTo>
                    <a:pt x="10469" y="6353"/>
                  </a:lnTo>
                  <a:lnTo>
                    <a:pt x="10559" y="6776"/>
                  </a:lnTo>
                  <a:lnTo>
                    <a:pt x="10635" y="7285"/>
                  </a:lnTo>
                  <a:lnTo>
                    <a:pt x="10702" y="7962"/>
                  </a:lnTo>
                  <a:lnTo>
                    <a:pt x="10762" y="8640"/>
                  </a:lnTo>
                  <a:lnTo>
                    <a:pt x="10815" y="9572"/>
                  </a:lnTo>
                  <a:lnTo>
                    <a:pt x="10853" y="10504"/>
                  </a:lnTo>
                  <a:lnTo>
                    <a:pt x="10875" y="11520"/>
                  </a:lnTo>
                  <a:lnTo>
                    <a:pt x="10905" y="12621"/>
                  </a:lnTo>
                  <a:lnTo>
                    <a:pt x="10905" y="13807"/>
                  </a:lnTo>
                  <a:close/>
                  <a:moveTo>
                    <a:pt x="10191" y="9233"/>
                  </a:moveTo>
                  <a:lnTo>
                    <a:pt x="10131" y="9233"/>
                  </a:lnTo>
                  <a:lnTo>
                    <a:pt x="10071" y="9402"/>
                  </a:lnTo>
                  <a:lnTo>
                    <a:pt x="10026" y="9656"/>
                  </a:lnTo>
                  <a:lnTo>
                    <a:pt x="9973" y="9995"/>
                  </a:lnTo>
                  <a:lnTo>
                    <a:pt x="9898" y="11012"/>
                  </a:lnTo>
                  <a:lnTo>
                    <a:pt x="9876" y="11689"/>
                  </a:lnTo>
                  <a:lnTo>
                    <a:pt x="9861" y="12282"/>
                  </a:lnTo>
                  <a:lnTo>
                    <a:pt x="10529" y="12282"/>
                  </a:lnTo>
                  <a:lnTo>
                    <a:pt x="10522" y="11689"/>
                  </a:lnTo>
                  <a:lnTo>
                    <a:pt x="10492" y="11012"/>
                  </a:lnTo>
                  <a:lnTo>
                    <a:pt x="10462" y="10504"/>
                  </a:lnTo>
                  <a:lnTo>
                    <a:pt x="10424" y="9995"/>
                  </a:lnTo>
                  <a:lnTo>
                    <a:pt x="10372" y="9656"/>
                  </a:lnTo>
                  <a:lnTo>
                    <a:pt x="10319" y="9402"/>
                  </a:lnTo>
                  <a:lnTo>
                    <a:pt x="10259" y="9233"/>
                  </a:lnTo>
                  <a:lnTo>
                    <a:pt x="10191" y="9233"/>
                  </a:lnTo>
                  <a:close/>
                  <a:moveTo>
                    <a:pt x="12499" y="6014"/>
                  </a:moveTo>
                  <a:lnTo>
                    <a:pt x="11920" y="21346"/>
                  </a:lnTo>
                  <a:lnTo>
                    <a:pt x="11514" y="21346"/>
                  </a:lnTo>
                  <a:lnTo>
                    <a:pt x="10943" y="6014"/>
                  </a:lnTo>
                  <a:lnTo>
                    <a:pt x="11349" y="6014"/>
                  </a:lnTo>
                  <a:lnTo>
                    <a:pt x="11724" y="16433"/>
                  </a:lnTo>
                  <a:lnTo>
                    <a:pt x="12115" y="6014"/>
                  </a:lnTo>
                  <a:lnTo>
                    <a:pt x="12499" y="6014"/>
                  </a:lnTo>
                  <a:close/>
                  <a:moveTo>
                    <a:pt x="13280" y="21600"/>
                  </a:moveTo>
                  <a:lnTo>
                    <a:pt x="13175" y="21600"/>
                  </a:lnTo>
                  <a:lnTo>
                    <a:pt x="13077" y="21346"/>
                  </a:lnTo>
                  <a:lnTo>
                    <a:pt x="12980" y="21007"/>
                  </a:lnTo>
                  <a:lnTo>
                    <a:pt x="12889" y="20584"/>
                  </a:lnTo>
                  <a:lnTo>
                    <a:pt x="12807" y="19991"/>
                  </a:lnTo>
                  <a:lnTo>
                    <a:pt x="12732" y="19398"/>
                  </a:lnTo>
                  <a:lnTo>
                    <a:pt x="12671" y="18635"/>
                  </a:lnTo>
                  <a:lnTo>
                    <a:pt x="12619" y="17788"/>
                  </a:lnTo>
                  <a:lnTo>
                    <a:pt x="12574" y="16772"/>
                  </a:lnTo>
                  <a:lnTo>
                    <a:pt x="12544" y="15925"/>
                  </a:lnTo>
                  <a:lnTo>
                    <a:pt x="12521" y="14824"/>
                  </a:lnTo>
                  <a:lnTo>
                    <a:pt x="12521" y="12621"/>
                  </a:lnTo>
                  <a:lnTo>
                    <a:pt x="12544" y="11520"/>
                  </a:lnTo>
                  <a:lnTo>
                    <a:pt x="12574" y="10588"/>
                  </a:lnTo>
                  <a:lnTo>
                    <a:pt x="12619" y="9656"/>
                  </a:lnTo>
                  <a:lnTo>
                    <a:pt x="12671" y="8725"/>
                  </a:lnTo>
                  <a:lnTo>
                    <a:pt x="12732" y="8047"/>
                  </a:lnTo>
                  <a:lnTo>
                    <a:pt x="12807" y="7369"/>
                  </a:lnTo>
                  <a:lnTo>
                    <a:pt x="12889" y="6861"/>
                  </a:lnTo>
                  <a:lnTo>
                    <a:pt x="12980" y="6353"/>
                  </a:lnTo>
                  <a:lnTo>
                    <a:pt x="13175" y="5845"/>
                  </a:lnTo>
                  <a:lnTo>
                    <a:pt x="13385" y="5845"/>
                  </a:lnTo>
                  <a:lnTo>
                    <a:pt x="13483" y="6099"/>
                  </a:lnTo>
                  <a:lnTo>
                    <a:pt x="13573" y="6353"/>
                  </a:lnTo>
                  <a:lnTo>
                    <a:pt x="13739" y="7369"/>
                  </a:lnTo>
                  <a:lnTo>
                    <a:pt x="13791" y="8047"/>
                  </a:lnTo>
                  <a:lnTo>
                    <a:pt x="13851" y="8809"/>
                  </a:lnTo>
                  <a:lnTo>
                    <a:pt x="13889" y="9656"/>
                  </a:lnTo>
                  <a:lnTo>
                    <a:pt x="13581" y="11605"/>
                  </a:lnTo>
                  <a:lnTo>
                    <a:pt x="13558" y="11012"/>
                  </a:lnTo>
                  <a:lnTo>
                    <a:pt x="13521" y="10673"/>
                  </a:lnTo>
                  <a:lnTo>
                    <a:pt x="13491" y="10334"/>
                  </a:lnTo>
                  <a:lnTo>
                    <a:pt x="13461" y="9911"/>
                  </a:lnTo>
                  <a:lnTo>
                    <a:pt x="13370" y="9572"/>
                  </a:lnTo>
                  <a:lnTo>
                    <a:pt x="13325" y="9487"/>
                  </a:lnTo>
                  <a:lnTo>
                    <a:pt x="13205" y="9487"/>
                  </a:lnTo>
                  <a:lnTo>
                    <a:pt x="13130" y="9741"/>
                  </a:lnTo>
                  <a:lnTo>
                    <a:pt x="13077" y="10165"/>
                  </a:lnTo>
                  <a:lnTo>
                    <a:pt x="13017" y="10588"/>
                  </a:lnTo>
                  <a:lnTo>
                    <a:pt x="12980" y="11181"/>
                  </a:lnTo>
                  <a:lnTo>
                    <a:pt x="12942" y="11944"/>
                  </a:lnTo>
                  <a:lnTo>
                    <a:pt x="12927" y="12791"/>
                  </a:lnTo>
                  <a:lnTo>
                    <a:pt x="12919" y="13722"/>
                  </a:lnTo>
                  <a:lnTo>
                    <a:pt x="12927" y="14569"/>
                  </a:lnTo>
                  <a:lnTo>
                    <a:pt x="12942" y="15416"/>
                  </a:lnTo>
                  <a:lnTo>
                    <a:pt x="12980" y="16179"/>
                  </a:lnTo>
                  <a:lnTo>
                    <a:pt x="13017" y="16772"/>
                  </a:lnTo>
                  <a:lnTo>
                    <a:pt x="13077" y="17280"/>
                  </a:lnTo>
                  <a:lnTo>
                    <a:pt x="13130" y="17619"/>
                  </a:lnTo>
                  <a:lnTo>
                    <a:pt x="13205" y="17873"/>
                  </a:lnTo>
                  <a:lnTo>
                    <a:pt x="13325" y="17873"/>
                  </a:lnTo>
                  <a:lnTo>
                    <a:pt x="13378" y="17788"/>
                  </a:lnTo>
                  <a:lnTo>
                    <a:pt x="13415" y="17619"/>
                  </a:lnTo>
                  <a:lnTo>
                    <a:pt x="13461" y="17449"/>
                  </a:lnTo>
                  <a:lnTo>
                    <a:pt x="13558" y="16348"/>
                  </a:lnTo>
                  <a:lnTo>
                    <a:pt x="13581" y="15840"/>
                  </a:lnTo>
                  <a:lnTo>
                    <a:pt x="13889" y="17704"/>
                  </a:lnTo>
                  <a:lnTo>
                    <a:pt x="13851" y="18551"/>
                  </a:lnTo>
                  <a:lnTo>
                    <a:pt x="13791" y="19398"/>
                  </a:lnTo>
                  <a:lnTo>
                    <a:pt x="13739" y="19991"/>
                  </a:lnTo>
                  <a:lnTo>
                    <a:pt x="13656" y="20584"/>
                  </a:lnTo>
                  <a:lnTo>
                    <a:pt x="13573" y="21007"/>
                  </a:lnTo>
                  <a:lnTo>
                    <a:pt x="13483" y="21346"/>
                  </a:lnTo>
                  <a:lnTo>
                    <a:pt x="13385" y="21600"/>
                  </a:lnTo>
                  <a:lnTo>
                    <a:pt x="13280" y="21600"/>
                  </a:lnTo>
                  <a:close/>
                  <a:moveTo>
                    <a:pt x="14753" y="21600"/>
                  </a:moveTo>
                  <a:lnTo>
                    <a:pt x="14648" y="21600"/>
                  </a:lnTo>
                  <a:lnTo>
                    <a:pt x="14550" y="21346"/>
                  </a:lnTo>
                  <a:lnTo>
                    <a:pt x="14453" y="21007"/>
                  </a:lnTo>
                  <a:lnTo>
                    <a:pt x="14362" y="20584"/>
                  </a:lnTo>
                  <a:lnTo>
                    <a:pt x="14280" y="19991"/>
                  </a:lnTo>
                  <a:lnTo>
                    <a:pt x="14212" y="19398"/>
                  </a:lnTo>
                  <a:lnTo>
                    <a:pt x="14152" y="18635"/>
                  </a:lnTo>
                  <a:lnTo>
                    <a:pt x="14092" y="17788"/>
                  </a:lnTo>
                  <a:lnTo>
                    <a:pt x="14054" y="16772"/>
                  </a:lnTo>
                  <a:lnTo>
                    <a:pt x="14024" y="15925"/>
                  </a:lnTo>
                  <a:lnTo>
                    <a:pt x="14002" y="14824"/>
                  </a:lnTo>
                  <a:lnTo>
                    <a:pt x="14002" y="12621"/>
                  </a:lnTo>
                  <a:lnTo>
                    <a:pt x="14024" y="11520"/>
                  </a:lnTo>
                  <a:lnTo>
                    <a:pt x="14054" y="10588"/>
                  </a:lnTo>
                  <a:lnTo>
                    <a:pt x="14092" y="9656"/>
                  </a:lnTo>
                  <a:lnTo>
                    <a:pt x="14152" y="8725"/>
                  </a:lnTo>
                  <a:lnTo>
                    <a:pt x="14212" y="8047"/>
                  </a:lnTo>
                  <a:lnTo>
                    <a:pt x="14280" y="7369"/>
                  </a:lnTo>
                  <a:lnTo>
                    <a:pt x="14362" y="6861"/>
                  </a:lnTo>
                  <a:lnTo>
                    <a:pt x="14453" y="6353"/>
                  </a:lnTo>
                  <a:lnTo>
                    <a:pt x="14648" y="5845"/>
                  </a:lnTo>
                  <a:lnTo>
                    <a:pt x="14858" y="5845"/>
                  </a:lnTo>
                  <a:lnTo>
                    <a:pt x="14956" y="6099"/>
                  </a:lnTo>
                  <a:lnTo>
                    <a:pt x="15046" y="6353"/>
                  </a:lnTo>
                  <a:lnTo>
                    <a:pt x="15137" y="6861"/>
                  </a:lnTo>
                  <a:lnTo>
                    <a:pt x="15219" y="7369"/>
                  </a:lnTo>
                  <a:lnTo>
                    <a:pt x="15287" y="8047"/>
                  </a:lnTo>
                  <a:lnTo>
                    <a:pt x="15347" y="8725"/>
                  </a:lnTo>
                  <a:lnTo>
                    <a:pt x="15407" y="9656"/>
                  </a:lnTo>
                  <a:lnTo>
                    <a:pt x="15445" y="10588"/>
                  </a:lnTo>
                  <a:lnTo>
                    <a:pt x="15475" y="11520"/>
                  </a:lnTo>
                  <a:lnTo>
                    <a:pt x="15505" y="13722"/>
                  </a:lnTo>
                  <a:lnTo>
                    <a:pt x="15475" y="15925"/>
                  </a:lnTo>
                  <a:lnTo>
                    <a:pt x="15445" y="16772"/>
                  </a:lnTo>
                  <a:lnTo>
                    <a:pt x="15407" y="17788"/>
                  </a:lnTo>
                  <a:lnTo>
                    <a:pt x="15347" y="18635"/>
                  </a:lnTo>
                  <a:lnTo>
                    <a:pt x="15287" y="19398"/>
                  </a:lnTo>
                  <a:lnTo>
                    <a:pt x="15219" y="19991"/>
                  </a:lnTo>
                  <a:lnTo>
                    <a:pt x="15137" y="20584"/>
                  </a:lnTo>
                  <a:lnTo>
                    <a:pt x="15046" y="21007"/>
                  </a:lnTo>
                  <a:lnTo>
                    <a:pt x="14956" y="21346"/>
                  </a:lnTo>
                  <a:lnTo>
                    <a:pt x="14858" y="21600"/>
                  </a:lnTo>
                  <a:lnTo>
                    <a:pt x="14753" y="21600"/>
                  </a:lnTo>
                  <a:close/>
                  <a:moveTo>
                    <a:pt x="14753" y="17873"/>
                  </a:moveTo>
                  <a:lnTo>
                    <a:pt x="14828" y="17873"/>
                  </a:lnTo>
                  <a:lnTo>
                    <a:pt x="14889" y="17619"/>
                  </a:lnTo>
                  <a:lnTo>
                    <a:pt x="14949" y="17280"/>
                  </a:lnTo>
                  <a:lnTo>
                    <a:pt x="15046" y="16179"/>
                  </a:lnTo>
                  <a:lnTo>
                    <a:pt x="15069" y="15416"/>
                  </a:lnTo>
                  <a:lnTo>
                    <a:pt x="15091" y="14569"/>
                  </a:lnTo>
                  <a:lnTo>
                    <a:pt x="15091" y="12791"/>
                  </a:lnTo>
                  <a:lnTo>
                    <a:pt x="15069" y="11944"/>
                  </a:lnTo>
                  <a:lnTo>
                    <a:pt x="15046" y="11181"/>
                  </a:lnTo>
                  <a:lnTo>
                    <a:pt x="14994" y="10588"/>
                  </a:lnTo>
                  <a:lnTo>
                    <a:pt x="14949" y="10165"/>
                  </a:lnTo>
                  <a:lnTo>
                    <a:pt x="14889" y="9741"/>
                  </a:lnTo>
                  <a:lnTo>
                    <a:pt x="14828" y="9487"/>
                  </a:lnTo>
                  <a:lnTo>
                    <a:pt x="14678" y="9487"/>
                  </a:lnTo>
                  <a:lnTo>
                    <a:pt x="14610" y="9741"/>
                  </a:lnTo>
                  <a:lnTo>
                    <a:pt x="14550" y="10165"/>
                  </a:lnTo>
                  <a:lnTo>
                    <a:pt x="14498" y="10588"/>
                  </a:lnTo>
                  <a:lnTo>
                    <a:pt x="14460" y="11181"/>
                  </a:lnTo>
                  <a:lnTo>
                    <a:pt x="14430" y="11944"/>
                  </a:lnTo>
                  <a:lnTo>
                    <a:pt x="14408" y="12791"/>
                  </a:lnTo>
                  <a:lnTo>
                    <a:pt x="14400" y="13722"/>
                  </a:lnTo>
                  <a:lnTo>
                    <a:pt x="14408" y="14569"/>
                  </a:lnTo>
                  <a:lnTo>
                    <a:pt x="14430" y="15416"/>
                  </a:lnTo>
                  <a:lnTo>
                    <a:pt x="14460" y="16179"/>
                  </a:lnTo>
                  <a:lnTo>
                    <a:pt x="14498" y="16772"/>
                  </a:lnTo>
                  <a:lnTo>
                    <a:pt x="14550" y="17280"/>
                  </a:lnTo>
                  <a:lnTo>
                    <a:pt x="14610" y="17619"/>
                  </a:lnTo>
                  <a:lnTo>
                    <a:pt x="14678" y="17873"/>
                  </a:lnTo>
                  <a:lnTo>
                    <a:pt x="14753" y="17873"/>
                  </a:lnTo>
                  <a:close/>
                  <a:moveTo>
                    <a:pt x="16595" y="5845"/>
                  </a:moveTo>
                  <a:lnTo>
                    <a:pt x="16655" y="5845"/>
                  </a:lnTo>
                  <a:lnTo>
                    <a:pt x="16715" y="5929"/>
                  </a:lnTo>
                  <a:lnTo>
                    <a:pt x="16767" y="6014"/>
                  </a:lnTo>
                  <a:lnTo>
                    <a:pt x="16820" y="6184"/>
                  </a:lnTo>
                  <a:lnTo>
                    <a:pt x="16865" y="6438"/>
                  </a:lnTo>
                  <a:lnTo>
                    <a:pt x="16918" y="6776"/>
                  </a:lnTo>
                  <a:lnTo>
                    <a:pt x="16955" y="7115"/>
                  </a:lnTo>
                  <a:lnTo>
                    <a:pt x="17000" y="7454"/>
                  </a:lnTo>
                  <a:lnTo>
                    <a:pt x="17076" y="8471"/>
                  </a:lnTo>
                  <a:lnTo>
                    <a:pt x="17121" y="9656"/>
                  </a:lnTo>
                  <a:lnTo>
                    <a:pt x="17136" y="10334"/>
                  </a:lnTo>
                  <a:lnTo>
                    <a:pt x="17143" y="11012"/>
                  </a:lnTo>
                  <a:lnTo>
                    <a:pt x="17151" y="11774"/>
                  </a:lnTo>
                  <a:lnTo>
                    <a:pt x="17151" y="21346"/>
                  </a:lnTo>
                  <a:lnTo>
                    <a:pt x="16760" y="21346"/>
                  </a:lnTo>
                  <a:lnTo>
                    <a:pt x="16760" y="13214"/>
                  </a:lnTo>
                  <a:lnTo>
                    <a:pt x="16745" y="11689"/>
                  </a:lnTo>
                  <a:lnTo>
                    <a:pt x="16722" y="11012"/>
                  </a:lnTo>
                  <a:lnTo>
                    <a:pt x="16692" y="10588"/>
                  </a:lnTo>
                  <a:lnTo>
                    <a:pt x="16647" y="10165"/>
                  </a:lnTo>
                  <a:lnTo>
                    <a:pt x="16602" y="9826"/>
                  </a:lnTo>
                  <a:lnTo>
                    <a:pt x="16549" y="9656"/>
                  </a:lnTo>
                  <a:lnTo>
                    <a:pt x="16489" y="9656"/>
                  </a:lnTo>
                  <a:lnTo>
                    <a:pt x="16414" y="9741"/>
                  </a:lnTo>
                  <a:lnTo>
                    <a:pt x="16347" y="9911"/>
                  </a:lnTo>
                  <a:lnTo>
                    <a:pt x="16294" y="10249"/>
                  </a:lnTo>
                  <a:lnTo>
                    <a:pt x="16249" y="10673"/>
                  </a:lnTo>
                  <a:lnTo>
                    <a:pt x="16211" y="11351"/>
                  </a:lnTo>
                  <a:lnTo>
                    <a:pt x="16174" y="11944"/>
                  </a:lnTo>
                  <a:lnTo>
                    <a:pt x="16159" y="12791"/>
                  </a:lnTo>
                  <a:lnTo>
                    <a:pt x="16159" y="21346"/>
                  </a:lnTo>
                  <a:lnTo>
                    <a:pt x="15760" y="21346"/>
                  </a:lnTo>
                  <a:lnTo>
                    <a:pt x="15760" y="6014"/>
                  </a:lnTo>
                  <a:lnTo>
                    <a:pt x="16136" y="6014"/>
                  </a:lnTo>
                  <a:lnTo>
                    <a:pt x="16136" y="7878"/>
                  </a:lnTo>
                  <a:lnTo>
                    <a:pt x="16181" y="7369"/>
                  </a:lnTo>
                  <a:lnTo>
                    <a:pt x="16226" y="7031"/>
                  </a:lnTo>
                  <a:lnTo>
                    <a:pt x="16279" y="6607"/>
                  </a:lnTo>
                  <a:lnTo>
                    <a:pt x="16332" y="6353"/>
                  </a:lnTo>
                  <a:lnTo>
                    <a:pt x="16399" y="6099"/>
                  </a:lnTo>
                  <a:lnTo>
                    <a:pt x="16459" y="5929"/>
                  </a:lnTo>
                  <a:lnTo>
                    <a:pt x="16527" y="5845"/>
                  </a:lnTo>
                  <a:lnTo>
                    <a:pt x="16595" y="5845"/>
                  </a:lnTo>
                  <a:close/>
                  <a:moveTo>
                    <a:pt x="17947" y="6353"/>
                  </a:moveTo>
                  <a:lnTo>
                    <a:pt x="18301" y="6353"/>
                  </a:lnTo>
                  <a:lnTo>
                    <a:pt x="18301" y="9741"/>
                  </a:lnTo>
                  <a:lnTo>
                    <a:pt x="17962" y="9741"/>
                  </a:lnTo>
                  <a:lnTo>
                    <a:pt x="17962" y="21346"/>
                  </a:lnTo>
                  <a:lnTo>
                    <a:pt x="17564" y="21346"/>
                  </a:lnTo>
                  <a:lnTo>
                    <a:pt x="17564" y="9741"/>
                  </a:lnTo>
                  <a:lnTo>
                    <a:pt x="17346" y="9741"/>
                  </a:lnTo>
                  <a:lnTo>
                    <a:pt x="17346" y="6353"/>
                  </a:lnTo>
                  <a:lnTo>
                    <a:pt x="17564" y="6353"/>
                  </a:lnTo>
                  <a:lnTo>
                    <a:pt x="17564" y="5760"/>
                  </a:lnTo>
                  <a:lnTo>
                    <a:pt x="17572" y="5082"/>
                  </a:lnTo>
                  <a:lnTo>
                    <a:pt x="17572" y="4489"/>
                  </a:lnTo>
                  <a:lnTo>
                    <a:pt x="17587" y="3896"/>
                  </a:lnTo>
                  <a:lnTo>
                    <a:pt x="17594" y="3388"/>
                  </a:lnTo>
                  <a:lnTo>
                    <a:pt x="17617" y="2795"/>
                  </a:lnTo>
                  <a:lnTo>
                    <a:pt x="17639" y="2372"/>
                  </a:lnTo>
                  <a:lnTo>
                    <a:pt x="17669" y="1864"/>
                  </a:lnTo>
                  <a:lnTo>
                    <a:pt x="17699" y="1525"/>
                  </a:lnTo>
                  <a:lnTo>
                    <a:pt x="17737" y="1186"/>
                  </a:lnTo>
                  <a:lnTo>
                    <a:pt x="17782" y="847"/>
                  </a:lnTo>
                  <a:lnTo>
                    <a:pt x="17820" y="593"/>
                  </a:lnTo>
                  <a:lnTo>
                    <a:pt x="17872" y="339"/>
                  </a:lnTo>
                  <a:lnTo>
                    <a:pt x="17917" y="254"/>
                  </a:lnTo>
                  <a:lnTo>
                    <a:pt x="17970" y="85"/>
                  </a:lnTo>
                  <a:lnTo>
                    <a:pt x="18030" y="85"/>
                  </a:lnTo>
                  <a:lnTo>
                    <a:pt x="18090" y="0"/>
                  </a:lnTo>
                  <a:lnTo>
                    <a:pt x="18180" y="85"/>
                  </a:lnTo>
                  <a:lnTo>
                    <a:pt x="18263" y="254"/>
                  </a:lnTo>
                  <a:lnTo>
                    <a:pt x="18331" y="424"/>
                  </a:lnTo>
                  <a:lnTo>
                    <a:pt x="18391" y="762"/>
                  </a:lnTo>
                  <a:lnTo>
                    <a:pt x="18286" y="3981"/>
                  </a:lnTo>
                  <a:lnTo>
                    <a:pt x="18256" y="3812"/>
                  </a:lnTo>
                  <a:lnTo>
                    <a:pt x="18210" y="3642"/>
                  </a:lnTo>
                  <a:lnTo>
                    <a:pt x="18173" y="3558"/>
                  </a:lnTo>
                  <a:lnTo>
                    <a:pt x="18090" y="3558"/>
                  </a:lnTo>
                  <a:lnTo>
                    <a:pt x="18045" y="3642"/>
                  </a:lnTo>
                  <a:lnTo>
                    <a:pt x="18015" y="3812"/>
                  </a:lnTo>
                  <a:lnTo>
                    <a:pt x="17992" y="4066"/>
                  </a:lnTo>
                  <a:lnTo>
                    <a:pt x="17977" y="4320"/>
                  </a:lnTo>
                  <a:lnTo>
                    <a:pt x="17947" y="5167"/>
                  </a:lnTo>
                  <a:lnTo>
                    <a:pt x="17947" y="6353"/>
                  </a:lnTo>
                  <a:close/>
                  <a:moveTo>
                    <a:pt x="18616" y="21600"/>
                  </a:moveTo>
                  <a:lnTo>
                    <a:pt x="18571" y="21600"/>
                  </a:lnTo>
                  <a:lnTo>
                    <a:pt x="18519" y="21346"/>
                  </a:lnTo>
                  <a:lnTo>
                    <a:pt x="18481" y="21092"/>
                  </a:lnTo>
                  <a:lnTo>
                    <a:pt x="18451" y="20838"/>
                  </a:lnTo>
                  <a:lnTo>
                    <a:pt x="18413" y="20414"/>
                  </a:lnTo>
                  <a:lnTo>
                    <a:pt x="18391" y="19906"/>
                  </a:lnTo>
                  <a:lnTo>
                    <a:pt x="18376" y="19398"/>
                  </a:lnTo>
                  <a:lnTo>
                    <a:pt x="18376" y="18212"/>
                  </a:lnTo>
                  <a:lnTo>
                    <a:pt x="18391" y="17704"/>
                  </a:lnTo>
                  <a:lnTo>
                    <a:pt x="18413" y="17280"/>
                  </a:lnTo>
                  <a:lnTo>
                    <a:pt x="18451" y="16772"/>
                  </a:lnTo>
                  <a:lnTo>
                    <a:pt x="18481" y="16518"/>
                  </a:lnTo>
                  <a:lnTo>
                    <a:pt x="18519" y="16264"/>
                  </a:lnTo>
                  <a:lnTo>
                    <a:pt x="18571" y="16094"/>
                  </a:lnTo>
                  <a:lnTo>
                    <a:pt x="18669" y="16094"/>
                  </a:lnTo>
                  <a:lnTo>
                    <a:pt x="18714" y="16264"/>
                  </a:lnTo>
                  <a:lnTo>
                    <a:pt x="18759" y="16518"/>
                  </a:lnTo>
                  <a:lnTo>
                    <a:pt x="18797" y="16772"/>
                  </a:lnTo>
                  <a:lnTo>
                    <a:pt x="18819" y="17280"/>
                  </a:lnTo>
                  <a:lnTo>
                    <a:pt x="18849" y="17704"/>
                  </a:lnTo>
                  <a:lnTo>
                    <a:pt x="18864" y="18212"/>
                  </a:lnTo>
                  <a:lnTo>
                    <a:pt x="18864" y="19398"/>
                  </a:lnTo>
                  <a:lnTo>
                    <a:pt x="18849" y="19906"/>
                  </a:lnTo>
                  <a:lnTo>
                    <a:pt x="18819" y="20414"/>
                  </a:lnTo>
                  <a:lnTo>
                    <a:pt x="18797" y="20838"/>
                  </a:lnTo>
                  <a:lnTo>
                    <a:pt x="18759" y="21092"/>
                  </a:lnTo>
                  <a:lnTo>
                    <a:pt x="18669" y="21600"/>
                  </a:lnTo>
                  <a:lnTo>
                    <a:pt x="18616" y="21600"/>
                  </a:lnTo>
                  <a:close/>
                  <a:moveTo>
                    <a:pt x="19511" y="8047"/>
                  </a:moveTo>
                  <a:lnTo>
                    <a:pt x="19593" y="7115"/>
                  </a:lnTo>
                  <a:lnTo>
                    <a:pt x="19646" y="6776"/>
                  </a:lnTo>
                  <a:lnTo>
                    <a:pt x="19699" y="6353"/>
                  </a:lnTo>
                  <a:lnTo>
                    <a:pt x="19766" y="6099"/>
                  </a:lnTo>
                  <a:lnTo>
                    <a:pt x="19834" y="5929"/>
                  </a:lnTo>
                  <a:lnTo>
                    <a:pt x="19901" y="5845"/>
                  </a:lnTo>
                  <a:lnTo>
                    <a:pt x="19977" y="5845"/>
                  </a:lnTo>
                  <a:lnTo>
                    <a:pt x="19977" y="9911"/>
                  </a:lnTo>
                  <a:lnTo>
                    <a:pt x="19932" y="9826"/>
                  </a:lnTo>
                  <a:lnTo>
                    <a:pt x="19894" y="9826"/>
                  </a:lnTo>
                  <a:lnTo>
                    <a:pt x="19819" y="9911"/>
                  </a:lnTo>
                  <a:lnTo>
                    <a:pt x="19744" y="10165"/>
                  </a:lnTo>
                  <a:lnTo>
                    <a:pt x="19676" y="10504"/>
                  </a:lnTo>
                  <a:lnTo>
                    <a:pt x="19631" y="10927"/>
                  </a:lnTo>
                  <a:lnTo>
                    <a:pt x="19601" y="11181"/>
                  </a:lnTo>
                  <a:lnTo>
                    <a:pt x="19556" y="12198"/>
                  </a:lnTo>
                  <a:lnTo>
                    <a:pt x="19541" y="13129"/>
                  </a:lnTo>
                  <a:lnTo>
                    <a:pt x="19533" y="14146"/>
                  </a:lnTo>
                  <a:lnTo>
                    <a:pt x="19533" y="21346"/>
                  </a:lnTo>
                  <a:lnTo>
                    <a:pt x="19135" y="21346"/>
                  </a:lnTo>
                  <a:lnTo>
                    <a:pt x="19135" y="6014"/>
                  </a:lnTo>
                  <a:lnTo>
                    <a:pt x="19511" y="6014"/>
                  </a:lnTo>
                  <a:lnTo>
                    <a:pt x="19511" y="8047"/>
                  </a:lnTo>
                  <a:close/>
                  <a:moveTo>
                    <a:pt x="21600" y="6014"/>
                  </a:moveTo>
                  <a:lnTo>
                    <a:pt x="21600" y="21346"/>
                  </a:lnTo>
                  <a:lnTo>
                    <a:pt x="21224" y="21346"/>
                  </a:lnTo>
                  <a:lnTo>
                    <a:pt x="21224" y="19567"/>
                  </a:lnTo>
                  <a:lnTo>
                    <a:pt x="21179" y="19991"/>
                  </a:lnTo>
                  <a:lnTo>
                    <a:pt x="21142" y="20499"/>
                  </a:lnTo>
                  <a:lnTo>
                    <a:pt x="21036" y="21092"/>
                  </a:lnTo>
                  <a:lnTo>
                    <a:pt x="20976" y="21261"/>
                  </a:lnTo>
                  <a:lnTo>
                    <a:pt x="20924" y="21431"/>
                  </a:lnTo>
                  <a:lnTo>
                    <a:pt x="20863" y="21600"/>
                  </a:lnTo>
                  <a:lnTo>
                    <a:pt x="20736" y="21600"/>
                  </a:lnTo>
                  <a:lnTo>
                    <a:pt x="20676" y="21431"/>
                  </a:lnTo>
                  <a:lnTo>
                    <a:pt x="20623" y="21346"/>
                  </a:lnTo>
                  <a:lnTo>
                    <a:pt x="20563" y="21176"/>
                  </a:lnTo>
                  <a:lnTo>
                    <a:pt x="20510" y="20922"/>
                  </a:lnTo>
                  <a:lnTo>
                    <a:pt x="20465" y="20668"/>
                  </a:lnTo>
                  <a:lnTo>
                    <a:pt x="20375" y="19821"/>
                  </a:lnTo>
                  <a:lnTo>
                    <a:pt x="20337" y="19398"/>
                  </a:lnTo>
                  <a:lnTo>
                    <a:pt x="20315" y="18889"/>
                  </a:lnTo>
                  <a:lnTo>
                    <a:pt x="20277" y="18381"/>
                  </a:lnTo>
                  <a:lnTo>
                    <a:pt x="20262" y="17704"/>
                  </a:lnTo>
                  <a:lnTo>
                    <a:pt x="20240" y="17026"/>
                  </a:lnTo>
                  <a:lnTo>
                    <a:pt x="20232" y="16348"/>
                  </a:lnTo>
                  <a:lnTo>
                    <a:pt x="20225" y="15501"/>
                  </a:lnTo>
                  <a:lnTo>
                    <a:pt x="20225" y="6014"/>
                  </a:lnTo>
                  <a:lnTo>
                    <a:pt x="20615" y="6014"/>
                  </a:lnTo>
                  <a:lnTo>
                    <a:pt x="20615" y="14061"/>
                  </a:lnTo>
                  <a:lnTo>
                    <a:pt x="20623" y="14908"/>
                  </a:lnTo>
                  <a:lnTo>
                    <a:pt x="20630" y="15671"/>
                  </a:lnTo>
                  <a:lnTo>
                    <a:pt x="20653" y="16264"/>
                  </a:lnTo>
                  <a:lnTo>
                    <a:pt x="20683" y="16772"/>
                  </a:lnTo>
                  <a:lnTo>
                    <a:pt x="20728" y="17280"/>
                  </a:lnTo>
                  <a:lnTo>
                    <a:pt x="20766" y="17534"/>
                  </a:lnTo>
                  <a:lnTo>
                    <a:pt x="20826" y="17704"/>
                  </a:lnTo>
                  <a:lnTo>
                    <a:pt x="20961" y="17704"/>
                  </a:lnTo>
                  <a:lnTo>
                    <a:pt x="21021" y="17449"/>
                  </a:lnTo>
                  <a:lnTo>
                    <a:pt x="21074" y="17195"/>
                  </a:lnTo>
                  <a:lnTo>
                    <a:pt x="21119" y="16687"/>
                  </a:lnTo>
                  <a:lnTo>
                    <a:pt x="21157" y="16179"/>
                  </a:lnTo>
                  <a:lnTo>
                    <a:pt x="21179" y="15416"/>
                  </a:lnTo>
                  <a:lnTo>
                    <a:pt x="21202" y="14569"/>
                  </a:lnTo>
                  <a:lnTo>
                    <a:pt x="21209" y="13638"/>
                  </a:lnTo>
                  <a:lnTo>
                    <a:pt x="21209" y="6014"/>
                  </a:lnTo>
                  <a:lnTo>
                    <a:pt x="21600" y="6014"/>
                  </a:lnTo>
                  <a:close/>
                </a:path>
              </a:pathLst>
            </a:custGeom>
            <a:solidFill>
              <a:srgbClr val="FEFEF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" name="Rectangle 20"/>
            <p:cNvSpPr/>
            <p:nvPr/>
          </p:nvSpPr>
          <p:spPr>
            <a:xfrm>
              <a:off x="5097590" y="-1"/>
              <a:ext cx="637991" cy="642944"/>
            </a:xfrm>
            <a:prstGeom prst="rect">
              <a:avLst/>
            </a:prstGeom>
            <a:solidFill>
              <a:srgbClr val="F3CB0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" name="Freeform 21"/>
            <p:cNvSpPr/>
            <p:nvPr/>
          </p:nvSpPr>
          <p:spPr>
            <a:xfrm>
              <a:off x="5097590" y="0"/>
              <a:ext cx="637991" cy="64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A13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" name="Rectangle 22"/>
            <p:cNvSpPr/>
            <p:nvPr/>
          </p:nvSpPr>
          <p:spPr>
            <a:xfrm>
              <a:off x="5735580" y="-1"/>
              <a:ext cx="639574" cy="642944"/>
            </a:xfrm>
            <a:prstGeom prst="rect">
              <a:avLst/>
            </a:prstGeom>
            <a:solidFill>
              <a:srgbClr val="8CA2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9" name="Title Text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2447" tIns="42447" rIns="42447" bIns="4244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0" name="Body Level One…"/>
          <p:cNvSpPr txBox="1"/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2447" tIns="42447" rIns="42447" bIns="42447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5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414680" algn="ct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5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829361" algn="ct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5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1244040" algn="ct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5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1658722" algn="ct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5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2073401" algn="ct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5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2488083" algn="ct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5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2902762" algn="ct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5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3317442" algn="ct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5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11009" marR="0" indent="-311009" algn="l" defTabSz="40748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311009" marR="0" indent="103670" algn="l" defTabSz="40748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311009" marR="0" indent="518351" algn="l" defTabSz="40748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311009" marR="0" indent="933030" algn="l" defTabSz="40748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311009" marR="0" indent="1347712" algn="l" defTabSz="40748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311009" marR="0" indent="1762392" algn="l" defTabSz="40748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11009" marR="0" indent="2177072" algn="l" defTabSz="40748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11009" marR="0" indent="2591753" algn="l" defTabSz="40748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311009" marR="0" indent="3006432" algn="l" defTabSz="40748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14680" algn="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829361" algn="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244040" algn="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658722" algn="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073401" algn="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488082" algn="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2902762" algn="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317442" algn="r" defTabSz="407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2ZCTMJO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"/>
          <p:cNvSpPr txBox="1"/>
          <p:nvPr>
            <p:ph type="ctrTitle"/>
          </p:nvPr>
        </p:nvSpPr>
        <p:spPr>
          <a:xfrm>
            <a:off x="642909" y="1065599"/>
            <a:ext cx="7920002" cy="15002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</a:tabLst>
            </a:pPr>
            <a:r>
              <a:t>Инциденты и Что с ними делать</a:t>
            </a:r>
            <a:r>
              <a:rPr sz="3600"/>
              <a:t> </a:t>
            </a:r>
          </a:p>
        </p:txBody>
      </p:sp>
      <p:sp>
        <p:nvSpPr>
          <p:cNvPr id="139" name="Rectangle 2"/>
          <p:cNvSpPr txBox="1"/>
          <p:nvPr>
            <p:ph type="subTitle" sz="quarter" idx="1"/>
          </p:nvPr>
        </p:nvSpPr>
        <p:spPr>
          <a:xfrm>
            <a:off x="642909" y="2768400"/>
            <a:ext cx="7920002" cy="69652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tabLst>
                <a:tab pos="88900" algn="l"/>
                <a:tab pos="495300" algn="l"/>
                <a:tab pos="901700" algn="l"/>
                <a:tab pos="1308100" algn="l"/>
                <a:tab pos="1714500" algn="l"/>
                <a:tab pos="2120900" algn="l"/>
                <a:tab pos="2527300" algn="l"/>
                <a:tab pos="2946400" algn="l"/>
                <a:tab pos="3352800" algn="l"/>
                <a:tab pos="3759200" algn="l"/>
                <a:tab pos="4165600" algn="l"/>
                <a:tab pos="4572000" algn="l"/>
                <a:tab pos="4978400" algn="l"/>
                <a:tab pos="5384800" algn="l"/>
                <a:tab pos="5791200" algn="l"/>
                <a:tab pos="6197600" algn="l"/>
                <a:tab pos="6604000" algn="l"/>
                <a:tab pos="7010400" algn="l"/>
                <a:tab pos="7429500" algn="l"/>
                <a:tab pos="7835900" algn="l"/>
              </a:tabLst>
            </a:lvl1pPr>
          </a:lstStyle>
          <a:p>
            <a:pPr/>
            <a:r>
              <a:t>Орлов Сергей 2019г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/>
          <a:p>
            <a: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pPr>
          </a:p>
        </p:txBody>
      </p:sp>
      <p:sp>
        <p:nvSpPr>
          <p:cNvPr id="170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1" indent="-306691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b="1" sz="2500"/>
            </a:pPr>
            <a:r>
              <a:t>Incident Management</a:t>
            </a:r>
          </a:p>
          <a:p>
            <a:pPr marL="306691" indent="-306691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sz="2500"/>
            </a:pPr>
            <a:r>
              <a:t>Problem Management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Обнаружение инцидента</a:t>
            </a:r>
          </a:p>
        </p:txBody>
      </p:sp>
      <p:sp>
        <p:nvSpPr>
          <p:cNvPr id="173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Итак, нам нужен </a:t>
            </a:r>
            <a:r>
              <a:rPr b="1"/>
              <a:t>мониторинг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Обнаружение инцидента - процесс</a:t>
            </a:r>
          </a:p>
        </p:txBody>
      </p:sp>
      <p:sp>
        <p:nvSpPr>
          <p:cNvPr id="176" name="Rectangle 2"/>
          <p:cNvSpPr txBox="1"/>
          <p:nvPr>
            <p:ph type="body" idx="1"/>
          </p:nvPr>
        </p:nvSpPr>
        <p:spPr>
          <a:xfrm>
            <a:off x="428595" y="12807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Разработка внедряет </a:t>
            </a:r>
            <a:r>
              <a:rPr b="1"/>
              <a:t>метрики</a:t>
            </a:r>
            <a:r>
              <a:t> в свои </a:t>
            </a:r>
            <a:r>
              <a:rPr b="1"/>
              <a:t>сервисы</a:t>
            </a:r>
            <a:r>
              <a:t> (мы используем </a:t>
            </a:r>
            <a:r>
              <a:rPr i="1"/>
              <a:t>Prometheus</a:t>
            </a:r>
            <a:r>
              <a:t>).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По метрикам делаются dashboard’ы (мы используем </a:t>
            </a:r>
            <a:r>
              <a:rPr i="1"/>
              <a:t>Grafana</a:t>
            </a:r>
            <a:r>
              <a:t>).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Dashboard передается </a:t>
            </a:r>
            <a:r>
              <a:rPr b="1"/>
              <a:t>команде мониторинга</a:t>
            </a:r>
            <a:r>
              <a:t> на поддержку.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Команда мониторинга настраивает </a:t>
            </a:r>
            <a:r>
              <a:rPr b="1"/>
              <a:t>alerting</a:t>
            </a:r>
            <a:r>
              <a:t> по ключевым метрикам (мы используем </a:t>
            </a:r>
            <a:r>
              <a:rPr i="1"/>
              <a:t>OpsGenie</a:t>
            </a:r>
            <a:r>
              <a:t>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Устранение инцидента - задачи команды мониторинга</a:t>
            </a:r>
          </a:p>
        </p:txBody>
      </p:sp>
      <p:sp>
        <p:nvSpPr>
          <p:cNvPr id="179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Оперативно собрать информацию об </a:t>
            </a:r>
            <a:r>
              <a:rPr b="1"/>
              <a:t>инциденте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Найти ответственную команду (или несколько).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Координировать устранение инцидента до его </a:t>
            </a:r>
            <a:r>
              <a:rPr b="1"/>
              <a:t>устранения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Устранение инцидента - собираем информацию</a:t>
            </a:r>
          </a:p>
        </p:txBody>
      </p:sp>
      <p:sp>
        <p:nvSpPr>
          <p:cNvPr id="182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Какая </a:t>
            </a:r>
            <a:r>
              <a:rPr b="1"/>
              <a:t>функциональность</a:t>
            </a:r>
            <a:r>
              <a:t> и как затронута.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Время начала</a:t>
            </a:r>
            <a:r>
              <a:t> инцидента.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Платформа: </a:t>
            </a:r>
            <a:r>
              <a:rPr b="1"/>
              <a:t>web</a:t>
            </a:r>
            <a:r>
              <a:t>, </a:t>
            </a:r>
            <a:r>
              <a:rPr b="1"/>
              <a:t>mobile web</a:t>
            </a:r>
            <a:r>
              <a:t>, </a:t>
            </a:r>
            <a:r>
              <a:rPr b="1"/>
              <a:t>ios</a:t>
            </a:r>
            <a:r>
              <a:t>, </a:t>
            </a:r>
            <a:r>
              <a:rPr b="1"/>
              <a:t>android</a:t>
            </a:r>
            <a:r>
              <a:t>, </a:t>
            </a:r>
            <a:r>
              <a:rPr b="1"/>
              <a:t>crm, …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Сколько пользователей затронуто: </a:t>
            </a:r>
            <a:r>
              <a:rPr b="1"/>
              <a:t>1</a:t>
            </a:r>
            <a:r>
              <a:t>, </a:t>
            </a:r>
            <a:r>
              <a:rPr b="1"/>
              <a:t>10</a:t>
            </a:r>
            <a:r>
              <a:t>, </a:t>
            </a:r>
            <a:r>
              <a:rPr b="1"/>
              <a:t>100</a:t>
            </a:r>
            <a:r>
              <a:t>, </a:t>
            </a:r>
            <a:r>
              <a:rPr b="1"/>
              <a:t>1000</a:t>
            </a:r>
            <a:r>
              <a:t>,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Устранение инцидента</a:t>
            </a:r>
          </a:p>
        </p:txBody>
      </p:sp>
      <p:sp>
        <p:nvSpPr>
          <p:cNvPr id="185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Самый критичный фактор - </a:t>
            </a:r>
            <a:r>
              <a:rPr b="1"/>
              <a:t>время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Необходим механизм </a:t>
            </a:r>
            <a:r>
              <a:rPr b="1"/>
              <a:t>маршрутизации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Маршрутизация</a:t>
            </a:r>
            <a:r>
              <a:t> - соответствие </a:t>
            </a:r>
            <a:r>
              <a:rPr b="1"/>
              <a:t>alert’а</a:t>
            </a:r>
            <a:r>
              <a:t> и </a:t>
            </a:r>
            <a:r>
              <a:rPr b="1"/>
              <a:t>команды</a:t>
            </a:r>
            <a:r>
              <a:t>, которая может все починить.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Устранение инцидента - простая маршрутизация для сервисов</a:t>
            </a:r>
          </a:p>
        </p:txBody>
      </p:sp>
      <p:sp>
        <p:nvSpPr>
          <p:cNvPr id="188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Вся функциональность реализована в </a:t>
            </a:r>
            <a:r>
              <a:rPr b="1"/>
              <a:t>сервисах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Каждый сервис принадлежит одной </a:t>
            </a:r>
            <a:r>
              <a:rPr b="1"/>
              <a:t>команде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У каждой команды есть </a:t>
            </a:r>
            <a:r>
              <a:rPr b="1"/>
              <a:t>тимлид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Устранение инцидента - простая маршрутизация для сервисов</a:t>
            </a:r>
          </a:p>
        </p:txBody>
      </p:sp>
      <p:sp>
        <p:nvSpPr>
          <p:cNvPr id="191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Используем внутренний сервис с </a:t>
            </a:r>
            <a:r>
              <a:rPr b="1"/>
              <a:t>информацией</a:t>
            </a:r>
            <a:r>
              <a:t> о сервисах и ответственных.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CI/CD</a:t>
            </a:r>
            <a:r>
              <a:t> проверяет что информация заполнена.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Устранение инцидента - маршрутизация в монолите</a:t>
            </a:r>
          </a:p>
        </p:txBody>
      </p:sp>
      <p:sp>
        <p:nvSpPr>
          <p:cNvPr id="194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Все сильно </a:t>
            </a:r>
            <a:r>
              <a:rPr b="1"/>
              <a:t>сложнее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Модульность</a:t>
            </a:r>
            <a:r>
              <a:t> - для каждого пакета знаем кому он принадлежит.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Проблемы производительности приходится находить </a:t>
            </a:r>
            <a:r>
              <a:rPr b="1"/>
              <a:t>экспертной оценкой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Устранение инцидента - задачи команды мониторинга</a:t>
            </a:r>
          </a:p>
        </p:txBody>
      </p:sp>
      <p:sp>
        <p:nvSpPr>
          <p:cNvPr id="197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Координировать</a:t>
            </a:r>
            <a:r>
              <a:t> работу.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Проверить что все </a:t>
            </a:r>
            <a:r>
              <a:rPr b="1"/>
              <a:t>OK</a:t>
            </a:r>
            <a:r>
              <a:t> после его устранения.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Зафиксировать инцидент в </a:t>
            </a:r>
            <a:r>
              <a:rPr b="1"/>
              <a:t>postmortem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Мы делаем</a:t>
            </a:r>
          </a:p>
        </p:txBody>
      </p:sp>
      <p:sp>
        <p:nvSpPr>
          <p:cNvPr id="142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</a:p>
        </p:txBody>
      </p:sp>
      <p:grpSp>
        <p:nvGrpSpPr>
          <p:cNvPr id="145" name="Image Gallery"/>
          <p:cNvGrpSpPr/>
          <p:nvPr/>
        </p:nvGrpSpPr>
        <p:grpSpPr>
          <a:xfrm>
            <a:off x="584200" y="1617706"/>
            <a:ext cx="4839842" cy="1425413"/>
            <a:chOff x="0" y="339887"/>
            <a:chExt cx="4839841" cy="1425412"/>
          </a:xfrm>
        </p:grpSpPr>
        <p:pic>
          <p:nvPicPr>
            <p:cNvPr id="143" name="OzonTravel.png" descr="OzonTravel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0" y="339887"/>
              <a:ext cx="4839842" cy="5902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4" name="Type to enter a caption."/>
            <p:cNvSpPr/>
            <p:nvPr/>
          </p:nvSpPr>
          <p:spPr>
            <a:xfrm>
              <a:off x="0" y="1346200"/>
              <a:ext cx="4839842" cy="41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Type to enter a caption.</a:t>
              </a:r>
            </a:p>
          </p:txBody>
        </p:sp>
      </p:grpSp>
      <p:sp>
        <p:nvSpPr>
          <p:cNvPr id="146" name="Rectangle 2"/>
          <p:cNvSpPr txBox="1"/>
          <p:nvPr/>
        </p:nvSpPr>
        <p:spPr>
          <a:xfrm>
            <a:off x="428595" y="3172907"/>
            <a:ext cx="8286810" cy="905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2447" tIns="42447" rIns="42447" bIns="42447">
            <a:normAutofit fontScale="100000" lnSpcReduction="0"/>
          </a:bodyPr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Online Travel Agency</a:t>
            </a:r>
            <a:r>
              <a:t> (авиа и ЖД билеты, страховки).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Недавно отметили </a:t>
            </a:r>
            <a:r>
              <a:rPr b="1"/>
              <a:t>10 лет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/>
          <a:p>
            <a: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pPr>
          </a:p>
        </p:txBody>
      </p:sp>
      <p:sp>
        <p:nvSpPr>
          <p:cNvPr id="200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1" indent="-306691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sz="2500"/>
            </a:pPr>
            <a:r>
              <a:t>Incident Management</a:t>
            </a:r>
          </a:p>
          <a:p>
            <a:pPr marL="306691" indent="-306691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b="1" sz="2500"/>
            </a:pPr>
            <a:r>
              <a:t>Problem Management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Фиксация инцидента</a:t>
            </a:r>
          </a:p>
        </p:txBody>
      </p:sp>
      <p:sp>
        <p:nvSpPr>
          <p:cNvPr id="203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Время писать </a:t>
            </a:r>
            <a:r>
              <a:rPr b="1"/>
              <a:t>postmortem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Фиксация инцидента</a:t>
            </a:r>
          </a:p>
        </p:txBody>
      </p:sp>
      <p:sp>
        <p:nvSpPr>
          <p:cNvPr id="206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Хороший </a:t>
            </a:r>
            <a:r>
              <a:rPr b="1"/>
              <a:t>postmortem</a:t>
            </a:r>
            <a:r>
              <a:t> должен давать </a:t>
            </a:r>
            <a:r>
              <a:rPr b="1"/>
              <a:t>исчерпывающее</a:t>
            </a:r>
            <a:r>
              <a:t> понимание о ходе инцидента без необходимости обращаться к другим источникам.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Используем шаблон</a:t>
            </a:r>
          </a:p>
        </p:txBody>
      </p:sp>
      <p:sp>
        <p:nvSpPr>
          <p:cNvPr id="209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Экономим </a:t>
            </a:r>
            <a:r>
              <a:rPr b="1"/>
              <a:t>время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Уменьшаем количество </a:t>
            </a:r>
            <a:r>
              <a:rPr b="1"/>
              <a:t>ошибок заполнения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Упрощаем работу с </a:t>
            </a:r>
            <a:r>
              <a:rPr b="1"/>
              <a:t>postmortem</a:t>
            </a:r>
            <a:r>
              <a:t> - у всех общая структура.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Пример postmortem (или лучше один раз увидеть)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Пример postmortem - как проявлялась проблема со стороны пользователя</a:t>
            </a:r>
          </a:p>
        </p:txBody>
      </p:sp>
      <p:sp>
        <p:nvSpPr>
          <p:cNvPr id="214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При попытке зарегистрироваться новые пользователи получали сообщение об ошибке </a:t>
            </a:r>
            <a:r>
              <a:rPr i="1"/>
              <a:t>“Неизвестная ошибка”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Пример postmortem - как и когда обнаружили</a:t>
            </a:r>
          </a:p>
        </p:txBody>
      </p:sp>
      <p:sp>
        <p:nvSpPr>
          <p:cNvPr id="217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В 15:41 пришел alert </a:t>
            </a:r>
            <a:r>
              <a:rPr i="1"/>
              <a:t>registration_cont_equals_zero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Пример postmortem - затронутые платформы, % трафика и время простоя</a:t>
            </a:r>
          </a:p>
        </p:txBody>
      </p:sp>
      <p:sp>
        <p:nvSpPr>
          <p:cNvPr id="220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>
            <a:lvl1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Потеряны 100% регистраций для Web, iOS и Android в течение 22и минут (15:35 - 15:57).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Пример postmortem - как починили</a:t>
            </a:r>
          </a:p>
        </p:txBody>
      </p:sp>
      <p:sp>
        <p:nvSpPr>
          <p:cNvPr id="223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Откатили релиз сервиса </a:t>
            </a:r>
            <a:r>
              <a:rPr i="1"/>
              <a:t>user-api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Пример postmortem - причина</a:t>
            </a:r>
          </a:p>
        </p:txBody>
      </p:sp>
      <p:sp>
        <p:nvSpPr>
          <p:cNvPr id="226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Статический метод </a:t>
            </a:r>
            <a:r>
              <a:rPr i="1"/>
              <a:t>getByID()</a:t>
            </a:r>
            <a:r>
              <a:t> класса </a:t>
            </a:r>
            <a:r>
              <a:rPr i="1"/>
              <a:t>User</a:t>
            </a:r>
            <a:r>
              <a:t> возвращал </a:t>
            </a:r>
            <a:r>
              <a:rPr i="1"/>
              <a:t>null</a:t>
            </a:r>
            <a:r>
              <a:t> вместо объекта если пользователь не был найден, далее по коду мы пытались обратиться к методу </a:t>
            </a:r>
            <a:r>
              <a:rPr i="1"/>
              <a:t>getID()</a:t>
            </a:r>
            <a:r>
              <a:t> объекта пользователя и получали </a:t>
            </a:r>
            <a:r>
              <a:rPr i="1"/>
              <a:t>Fatal Error “Call to undefined method”</a:t>
            </a:r>
            <a:r>
              <a:t> что приводило к 500му ответу сервиса.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Проверка на null была потеряна в рамках задачи </a:t>
            </a:r>
            <a:r>
              <a:rPr i="1"/>
              <a:t>OZTCORE-56789</a:t>
            </a:r>
            <a:r>
              <a:t>, которая попала в дневной релиз.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О чем пойдет речь</a:t>
            </a:r>
          </a:p>
        </p:txBody>
      </p:sp>
      <p:sp>
        <p:nvSpPr>
          <p:cNvPr id="149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Расскажу о работе с </a:t>
            </a:r>
            <a:r>
              <a:rPr b="1"/>
              <a:t>инцидентами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Как с ними бороться и учиться на них.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Если понравится, можете сделать как у нас.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Пример postmortem - action items</a:t>
            </a:r>
          </a:p>
        </p:txBody>
      </p:sp>
      <p:sp>
        <p:nvSpPr>
          <p:cNvPr id="229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180473" indent="-180473">
              <a:spcBef>
                <a:spcPts val="0"/>
              </a:spcBef>
              <a:buSzPct val="100000"/>
              <a:buChar char="•"/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Написать автотест для случая когда в handler возвращается null вместо объекта User - </a:t>
            </a:r>
            <a:r>
              <a:rPr i="1"/>
              <a:t>OZTCORE-56800</a:t>
            </a:r>
            <a:r>
              <a:t>.</a:t>
            </a:r>
          </a:p>
          <a:p>
            <a:pPr marL="180473" indent="-180473">
              <a:spcBef>
                <a:spcPts val="0"/>
              </a:spcBef>
              <a:buSzPct val="100000"/>
              <a:buChar char="•"/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Добавить написанный тест к набору регрессионных тестов релиза.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Как проявлялась проблема со стороны пользователя</a:t>
            </a:r>
          </a:p>
        </p:txBody>
      </p:sp>
      <p:sp>
        <p:nvSpPr>
          <p:cNvPr id="232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Заполняет команда мониторинга.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Описываем что </a:t>
            </a:r>
            <a:r>
              <a:rPr b="1"/>
              <a:t>видел</a:t>
            </a:r>
            <a:r>
              <a:t> пользователь.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Например</a:t>
            </a:r>
            <a:r>
              <a:t>: белый экран, окно с сообщением об ошибке.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Если возможно, прикладываем скриншоты.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Как проявлялась проблема со стороны пользователя</a:t>
            </a:r>
          </a:p>
        </p:txBody>
      </p:sp>
      <p:sp>
        <p:nvSpPr>
          <p:cNvPr id="235" name="Rectangle 2"/>
          <p:cNvSpPr txBox="1"/>
          <p:nvPr>
            <p:ph type="body" idx="1"/>
          </p:nvPr>
        </p:nvSpPr>
        <p:spPr>
          <a:xfrm>
            <a:off x="4412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Пользователь</a:t>
            </a:r>
            <a:r>
              <a:t> - любой пользователь пострадавшей системы, не только пользователь сайта или мобильного приложения.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Например</a:t>
            </a:r>
            <a:r>
              <a:t>: Оператор КЦ, Системный Администратор,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Как и когда обнаружили</a:t>
            </a:r>
          </a:p>
        </p:txBody>
      </p:sp>
      <p:sp>
        <p:nvSpPr>
          <p:cNvPr id="238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Заполняет команда мониторинга.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Идеальный вариант - </a:t>
            </a:r>
            <a:r>
              <a:rPr b="1"/>
              <a:t>alert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В реальности может быть названием команды, сотрудник которой обнаружил проблему.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Например</a:t>
            </a:r>
            <a:r>
              <a:t>: пользователь позвонил в КЦ.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Затронутые платформы, % трафика и время простоя</a:t>
            </a:r>
          </a:p>
        </p:txBody>
      </p:sp>
      <p:sp>
        <p:nvSpPr>
          <p:cNvPr id="241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Заполняет команда мониторинга.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Можно попробовать перевести в деньги.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Как починили</a:t>
            </a:r>
          </a:p>
        </p:txBody>
      </p:sp>
      <p:sp>
        <p:nvSpPr>
          <p:cNvPr id="244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Заполняет команда разработки.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Какие конкретно действия привели к устранению инцидента.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Например</a:t>
            </a:r>
            <a:r>
              <a:t>: перезапустили сервис, вывели сервер из под нагрузки.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Причина (она же root cause)</a:t>
            </a:r>
          </a:p>
        </p:txBody>
      </p:sp>
      <p:sp>
        <p:nvSpPr>
          <p:cNvPr id="247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Заполняет команда разработки.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Только найдя причину, мы можем двигаться дальше.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Следующий шаг - </a:t>
            </a:r>
            <a:r>
              <a:rPr b="1"/>
              <a:t>action items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Action items</a:t>
            </a:r>
          </a:p>
        </p:txBody>
      </p:sp>
      <p:sp>
        <p:nvSpPr>
          <p:cNvPr id="250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Что конкретно нужно сделать чтобы инцидент </a:t>
            </a:r>
            <a:r>
              <a:rPr b="1"/>
              <a:t>не повторился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Должны системно решать проблему, которая привела к инциденту.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Или</a:t>
            </a:r>
          </a:p>
        </p:txBody>
      </p:sp>
      <p:sp>
        <p:nvSpPr>
          <p:cNvPr id="253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Был обнаружен как можно </a:t>
            </a:r>
            <a:r>
              <a:rPr b="1"/>
              <a:t>раньше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Причина</a:t>
            </a:r>
          </a:p>
        </p:txBody>
      </p:sp>
      <p:sp>
        <p:nvSpPr>
          <p:cNvPr id="256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>
            <a:lvl1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Описываем максимально предметно - как будто рассказываем коллеге-программисту.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Что такое инцидент?</a:t>
            </a:r>
          </a:p>
        </p:txBody>
      </p:sp>
      <p:sp>
        <p:nvSpPr>
          <p:cNvPr id="152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Причина</a:t>
            </a:r>
          </a:p>
        </p:txBody>
      </p:sp>
      <p:sp>
        <p:nvSpPr>
          <p:cNvPr id="259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Возможен вариант когда </a:t>
            </a:r>
            <a:r>
              <a:rPr b="1"/>
              <a:t>причина</a:t>
            </a:r>
            <a:r>
              <a:t> не может быть найдена - например, не хватает логов.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В этом случае </a:t>
            </a:r>
            <a:r>
              <a:rPr b="1"/>
              <a:t>action items</a:t>
            </a:r>
            <a:r>
              <a:t> направлены на возможность обнаружить причину в следующий раз.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Разбор инцидента</a:t>
            </a:r>
          </a:p>
        </p:txBody>
      </p:sp>
      <p:sp>
        <p:nvSpPr>
          <p:cNvPr id="262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Не ищем виновных, ищем проблемы в процессах и архитектуре.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Заполняем action items.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Action items</a:t>
            </a:r>
          </a:p>
        </p:txBody>
      </p:sp>
      <p:sp>
        <p:nvSpPr>
          <p:cNvPr id="265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Должны соответствовать </a:t>
            </a:r>
            <a:r>
              <a:rPr b="1"/>
              <a:t>SMART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SMART</a:t>
            </a:r>
          </a:p>
        </p:txBody>
      </p:sp>
      <p:sp>
        <p:nvSpPr>
          <p:cNvPr id="268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S</a:t>
            </a:r>
            <a:r>
              <a:t> (</a:t>
            </a:r>
            <a:r>
              <a:rPr b="1"/>
              <a:t>Specific</a:t>
            </a:r>
            <a:r>
              <a:t>) - Конкретность - какой цели хотим достигнуть.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M</a:t>
            </a:r>
            <a:r>
              <a:t> (</a:t>
            </a:r>
            <a:r>
              <a:rPr b="1"/>
              <a:t>Measurable</a:t>
            </a:r>
            <a:r>
              <a:t>) - Измеримость - как поймем что достигли цели (по метрике или сравним с эталоном).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A</a:t>
            </a:r>
            <a:r>
              <a:t> (</a:t>
            </a:r>
            <a:r>
              <a:rPr b="1"/>
              <a:t>Attainable</a:t>
            </a:r>
            <a:r>
              <a:t>) - Достижимость - за счет каких действий планируем достигнуть цели.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R</a:t>
            </a:r>
            <a:r>
              <a:t> (</a:t>
            </a:r>
            <a:r>
              <a:rPr b="1"/>
              <a:t>Relevant</a:t>
            </a:r>
            <a:r>
              <a:t>) - Уместность - точно ли предложенный способ самый целесообразный.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T</a:t>
            </a:r>
            <a:r>
              <a:t> (</a:t>
            </a:r>
            <a:r>
              <a:rPr b="1"/>
              <a:t>Time-bound</a:t>
            </a:r>
            <a:r>
              <a:t>) - Временные рамки.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Примеры action items</a:t>
            </a:r>
          </a:p>
        </p:txBody>
      </p:sp>
      <p:sp>
        <p:nvSpPr>
          <p:cNvPr id="271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1" indent="-306691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b="1" sz="2500">
                <a:solidFill>
                  <a:schemeClr val="accent4"/>
                </a:solidFill>
              </a:defRPr>
            </a:pPr>
            <a:r>
              <a:t>Плохо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i="1"/>
            </a:pPr>
            <a:r>
              <a:t>Написать тест.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</a:p>
          <a:p>
            <a:pPr marL="306691" indent="-306691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b="1" sz="2500">
                <a:solidFill>
                  <a:schemeClr val="accent5"/>
                </a:solidFill>
              </a:defRPr>
            </a:pPr>
            <a:r>
              <a:t>Хорошо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i="1"/>
            </a:pPr>
            <a:r>
              <a:t>Написать тест на случай когда цена больше 100 рублей.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Action items</a:t>
            </a:r>
          </a:p>
        </p:txBody>
      </p:sp>
      <p:sp>
        <p:nvSpPr>
          <p:cNvPr id="274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Должны быть выполнимы на горизонте </a:t>
            </a:r>
            <a:r>
              <a:rPr b="1"/>
              <a:t>2-4-6(-8)</a:t>
            </a:r>
            <a:r>
              <a:t> недель.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Каждый action item - задача в </a:t>
            </a:r>
            <a:r>
              <a:rPr b="1"/>
              <a:t>task tracker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Если неприменимо - указан </a:t>
            </a:r>
            <a:r>
              <a:rPr b="1"/>
              <a:t>ответственный</a:t>
            </a:r>
            <a:r>
              <a:t> и </a:t>
            </a:r>
            <a:r>
              <a:rPr b="1"/>
              <a:t>сроки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Ревизия action points</a:t>
            </a:r>
          </a:p>
        </p:txBody>
      </p:sp>
      <p:sp>
        <p:nvSpPr>
          <p:cNvPr id="277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Проводим </a:t>
            </a:r>
            <a:r>
              <a:rPr b="1"/>
              <a:t>периодическую</a:t>
            </a:r>
            <a:r>
              <a:t> встречу (раз в 1-2 недели).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Валидируем</a:t>
            </a:r>
            <a:r>
              <a:t> postmortem’ы - ход инцидента, action items.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Смотрим что удалось сделать и насколько это помогло.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Что можно сделать с архивом postmortem</a:t>
            </a:r>
          </a:p>
        </p:txBody>
      </p:sp>
      <p:sp>
        <p:nvSpPr>
          <p:cNvPr id="280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Что можно сделать с архивом postmortem</a:t>
            </a:r>
          </a:p>
        </p:txBody>
      </p:sp>
      <p:sp>
        <p:nvSpPr>
          <p:cNvPr id="283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Каталогизируем </a:t>
            </a:r>
            <a:r>
              <a:rPr b="1"/>
              <a:t>инциденты</a:t>
            </a:r>
            <a:r>
              <a:t> (по системе, команде, причине, …).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На данных</a:t>
            </a:r>
            <a:r>
              <a:t> понимаем где и что чаще всего ломается, делаем выводы, стелем соломку (полезно для </a:t>
            </a:r>
            <a:r>
              <a:rPr b="1"/>
              <a:t>новых проектов</a:t>
            </a:r>
            <a:r>
              <a:t>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Что можно сделать с архивом postmortem</a:t>
            </a:r>
          </a:p>
        </p:txBody>
      </p:sp>
      <p:sp>
        <p:nvSpPr>
          <p:cNvPr id="286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Учимся на своих ошибках - рассказываем командам о типовых проблемах.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Формат может быть разный - дайджесты, доклады.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Что такое инцидент?</a:t>
            </a:r>
          </a:p>
        </p:txBody>
      </p:sp>
      <p:sp>
        <p:nvSpPr>
          <p:cNvPr id="155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Все, что мы </a:t>
            </a:r>
            <a:r>
              <a:rPr i="1"/>
              <a:t>договорились</a:t>
            </a:r>
            <a:r>
              <a:t> считать </a:t>
            </a:r>
            <a:r>
              <a:rPr b="1"/>
              <a:t>инцидентом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Итого</a:t>
            </a:r>
          </a:p>
        </p:txBody>
      </p:sp>
      <p:sp>
        <p:nvSpPr>
          <p:cNvPr id="289" name="Rectangle 2"/>
          <p:cNvSpPr txBox="1"/>
          <p:nvPr>
            <p:ph type="body" idx="1"/>
          </p:nvPr>
        </p:nvSpPr>
        <p:spPr>
          <a:xfrm>
            <a:off x="428595" y="12807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Каждый день мы имеем дело со сложными системами.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Каждый (или почти каждый) день в них что-то ломается.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Нужно учиться управлять сложностью.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Работа с инцидентами - шаг к этой цели.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Вопросы и ответы</a:t>
            </a:r>
          </a:p>
        </p:txBody>
      </p:sp>
      <p:sp>
        <p:nvSpPr>
          <p:cNvPr id="292" name="Rectangle 2"/>
          <p:cNvSpPr txBox="1"/>
          <p:nvPr>
            <p:ph type="body" idx="1"/>
          </p:nvPr>
        </p:nvSpPr>
        <p:spPr>
          <a:xfrm>
            <a:off x="428595" y="12807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Наш шаблон </a:t>
            </a:r>
            <a:r>
              <a:rPr b="1"/>
              <a:t>postmortem</a:t>
            </a:r>
            <a:r>
              <a:t>: </a:t>
            </a:r>
            <a:r>
              <a:rPr u="sng"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hlinkClick r:id="rId2" invalidUrl="" action="" tgtFrame="" tooltip="" history="1" highlightClick="0" endSnd="0"/>
              </a:rPr>
              <a:t>bit.ly/2ZCTMJO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Обычно</a:t>
            </a:r>
          </a:p>
        </p:txBody>
      </p:sp>
      <p:sp>
        <p:nvSpPr>
          <p:cNvPr id="158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Потеря </a:t>
            </a:r>
            <a:r>
              <a:rPr b="1"/>
              <a:t>значительного</a:t>
            </a:r>
            <a:r>
              <a:t> количества </a:t>
            </a:r>
            <a:r>
              <a:rPr b="1"/>
              <a:t>пользовательских запросов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Потеря </a:t>
            </a:r>
            <a:r>
              <a:rPr b="1"/>
              <a:t>пользовательских данных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rPr b="1"/>
              <a:t>Значительное</a:t>
            </a:r>
            <a:r>
              <a:t> увеличение </a:t>
            </a:r>
            <a:r>
              <a:rPr b="1"/>
              <a:t>времени ответа</a:t>
            </a:r>
            <a:r>
              <a:t> сервиса.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Потеря </a:t>
            </a:r>
            <a:r>
              <a:rPr b="1"/>
              <a:t>денег</a:t>
            </a:r>
            <a:r>
              <a:t> либо чего-то что напрямую превращается в деньги - заказы, показы рекламы.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А еще</a:t>
            </a:r>
          </a:p>
        </p:txBody>
      </p:sp>
      <p:sp>
        <p:nvSpPr>
          <p:cNvPr id="161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Отказ в обеспечении </a:t>
            </a:r>
            <a:r>
              <a:rPr b="1"/>
              <a:t>операций</a:t>
            </a:r>
            <a:r>
              <a:t> (КЦ, обмены и возвраты билетов).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Отказ служебной </a:t>
            </a:r>
            <a:r>
              <a:rPr b="1"/>
              <a:t>инфраструктуры</a:t>
            </a:r>
            <a:r>
              <a:t>.</a:t>
            </a:r>
          </a:p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Угрозы </a:t>
            </a:r>
            <a:r>
              <a:rPr b="1"/>
              <a:t>информационной безопасности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>
            <a:lvl1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lvl1pPr>
          </a:lstStyle>
          <a:p>
            <a:pPr/>
            <a:r>
              <a:t>А еще</a:t>
            </a:r>
          </a:p>
        </p:txBody>
      </p:sp>
      <p:sp>
        <p:nvSpPr>
          <p:cNvPr id="164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0" indent="-306690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</a:pPr>
            <a:r>
              <a:t>Все что мы </a:t>
            </a:r>
            <a:r>
              <a:rPr i="1"/>
              <a:t>считаем нужным</a:t>
            </a:r>
            <a:r>
              <a:t> зафиксировать как </a:t>
            </a:r>
            <a:r>
              <a:rPr b="1"/>
              <a:t>инцидент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1"/>
          <p:cNvSpPr txBox="1"/>
          <p:nvPr>
            <p:ph type="title"/>
          </p:nvPr>
        </p:nvSpPr>
        <p:spPr>
          <a:xfrm>
            <a:off x="428595" y="357171"/>
            <a:ext cx="8286810" cy="852451"/>
          </a:xfrm>
          <a:prstGeom prst="rect">
            <a:avLst/>
          </a:prstGeom>
        </p:spPr>
        <p:txBody>
          <a:bodyPr/>
          <a:lstStyle/>
          <a:p>
            <a:pPr>
              <a:tabLst>
                <a:tab pos="3937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702300" algn="l"/>
                <a:tab pos="6108700" algn="l"/>
                <a:tab pos="6515100" algn="l"/>
                <a:tab pos="6921500" algn="l"/>
                <a:tab pos="7327900" algn="l"/>
                <a:tab pos="7734300" algn="l"/>
                <a:tab pos="8140700" algn="l"/>
                <a:tab pos="8140700" algn="l"/>
              </a:tabLst>
            </a:pPr>
          </a:p>
        </p:txBody>
      </p:sp>
      <p:sp>
        <p:nvSpPr>
          <p:cNvPr id="167" name="Rectangle 2"/>
          <p:cNvSpPr txBox="1"/>
          <p:nvPr>
            <p:ph type="body" idx="1"/>
          </p:nvPr>
        </p:nvSpPr>
        <p:spPr>
          <a:xfrm>
            <a:off x="428595" y="1268007"/>
            <a:ext cx="8286810" cy="2821048"/>
          </a:xfrm>
          <a:prstGeom prst="rect">
            <a:avLst/>
          </a:prstGeom>
        </p:spPr>
        <p:txBody>
          <a:bodyPr/>
          <a:lstStyle/>
          <a:p>
            <a:pPr marL="306691" indent="-306691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sz="2500"/>
            </a:pPr>
            <a:r>
              <a:t>Incident Management</a:t>
            </a:r>
          </a:p>
          <a:p>
            <a:pPr marL="306691" indent="-306691">
              <a:spcBef>
                <a:spcPts val="400"/>
              </a:spcBef>
              <a:buClr>
                <a:srgbClr val="000000"/>
              </a:buClr>
              <a:buSzPct val="100000"/>
              <a:buFont typeface="Trebuchet MS"/>
              <a:buChar char="•"/>
              <a:tabLst>
                <a:tab pos="304800" algn="l"/>
                <a:tab pos="393700" algn="l"/>
                <a:tab pos="800100" algn="l"/>
                <a:tab pos="1206500" algn="l"/>
                <a:tab pos="1612900" algn="l"/>
                <a:tab pos="20193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27900" algn="l"/>
                <a:tab pos="7734300" algn="l"/>
                <a:tab pos="8140700" algn="l"/>
                <a:tab pos="8140700" algn="l"/>
              </a:tabLst>
              <a:defRPr sz="2500"/>
            </a:pPr>
            <a:r>
              <a:t>Problem Management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59B6"/>
      </a:accent1>
      <a:accent2>
        <a:srgbClr val="1D8EE0"/>
      </a:accent2>
      <a:accent3>
        <a:srgbClr val="F2CB09"/>
      </a:accent3>
      <a:accent4>
        <a:srgbClr val="BD2325"/>
      </a:accent4>
      <a:accent5>
        <a:srgbClr val="469D27"/>
      </a:accent5>
      <a:accent6>
        <a:srgbClr val="F29400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074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074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59B6"/>
      </a:accent1>
      <a:accent2>
        <a:srgbClr val="1D8EE0"/>
      </a:accent2>
      <a:accent3>
        <a:srgbClr val="F2CB09"/>
      </a:accent3>
      <a:accent4>
        <a:srgbClr val="BD2325"/>
      </a:accent4>
      <a:accent5>
        <a:srgbClr val="469D27"/>
      </a:accent5>
      <a:accent6>
        <a:srgbClr val="F29400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074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074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