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9" r:id="rId4"/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y="5143500" cx="9144000"/>
  <p:notesSz cx="6858000" cy="9144000"/>
  <p:embeddedFontLst>
    <p:embeddedFont>
      <p:font typeface="Montserrat SemiBold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font" Target="fonts/MontserratSemiBold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SemiBold-italic.fntdata"/><Relationship Id="rId50" Type="http://schemas.openxmlformats.org/officeDocument/2006/relationships/font" Target="fonts/MontserratSemiBold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MontserratSemiBold-boldItalic.fntdata"/><Relationship Id="rId11" Type="http://schemas.openxmlformats.org/officeDocument/2006/relationships/slide" Target="slides/slide4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3.xml"/><Relationship Id="rId54" Type="http://schemas.openxmlformats.org/officeDocument/2006/relationships/font" Target="fonts/Montserrat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5b7f80c0e3_2_60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9" name="Google Shape;839;g5b7f80c0e3_2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0" name="Google Shape;840;g5b7f80c0e3_2_60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5b8096c4d7_0_19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1" name="Google Shape;911;g5b8096c4d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2" name="Google Shape;912;g5b8096c4d7_0_19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5b8096c4d7_0_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8" name="Google Shape;918;g5b8096c4d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9" name="Google Shape;919;g5b8096c4d7_0_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5b8096c4d7_0_784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5" name="Google Shape;925;g5b8096c4d7_0_7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6" name="Google Shape;926;g5b8096c4d7_0_784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5b7f80c0e3_0_38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2" name="Google Shape;932;g5b7f80c0e3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3" name="Google Shape;933;g5b7f80c0e3_0_38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5b7f80c0e3_0_9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9" name="Google Shape;939;g5b7f80c0e3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0" name="Google Shape;940;g5b7f80c0e3_0_9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b7f80c0e3_0_69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6" name="Google Shape;946;g5b7f80c0e3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7" name="Google Shape;947;g5b7f80c0e3_0_69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5b7f80c0e3_0_75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3" name="Google Shape;953;g5b7f80c0e3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4" name="Google Shape;954;g5b7f80c0e3_0_75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b8096c4d7_0_6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0" name="Google Shape;960;g5b8096c4d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1" name="Google Shape;961;g5b8096c4d7_0_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b7f80c0e3_0_96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7" name="Google Shape;967;g5b7f80c0e3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8" name="Google Shape;968;g5b7f80c0e3_0_9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5b7f80c0e3_0_114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4" name="Google Shape;974;g5b7f80c0e3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5" name="Google Shape;975;g5b7f80c0e3_0_114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5b8096c4d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5b8096c4d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5b7f80c0e3_0_81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1" name="Google Shape;981;g5b7f80c0e3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2" name="Google Shape;982;g5b7f80c0e3_0_81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5b8096c4d7_0_826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8" name="Google Shape;988;g5b8096c4d7_0_8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9" name="Google Shape;989;g5b8096c4d7_0_82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5b7f80c0e3_0_102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5" name="Google Shape;995;g5b7f80c0e3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6" name="Google Shape;996;g5b7f80c0e3_0_102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5b7f80c0e3_0_108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2" name="Google Shape;1002;g5b7f80c0e3_0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3" name="Google Shape;1003;g5b7f80c0e3_0_108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5b7f80c0e3_0_131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0" name="Google Shape;1010;g5b7f80c0e3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1" name="Google Shape;1011;g5b7f80c0e3_0_131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5b8096c4d7_0_12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8" name="Google Shape;1018;g5b8096c4d7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9" name="Google Shape;1019;g5b8096c4d7_0_12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5b7f80c0e3_0_153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5" name="Google Shape;1025;g5b7f80c0e3_0_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6" name="Google Shape;1026;g5b7f80c0e3_0_153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b7f80c0e3_0_159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2" name="Google Shape;1032;g5b7f80c0e3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3" name="Google Shape;1033;g5b7f80c0e3_0_159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5b7f80c0e3_0_137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9" name="Google Shape;1039;g5b7f80c0e3_0_1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0" name="Google Shape;1040;g5b7f80c0e3_0_137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5b7f80c0e3_0_143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6" name="Google Shape;1046;g5b7f80c0e3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7" name="Google Shape;1047;g5b7f80c0e3_0_143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5b7f80c0e3_0_14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2" name="Google Shape;862;g5b7f80c0e3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3" name="Google Shape;863;g5b7f80c0e3_0_14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5b8096c4d7_0_79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3" name="Google Shape;1053;g5b8096c4d7_0_7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4" name="Google Shape;1054;g5b8096c4d7_0_79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5b7f80c0e3_0_177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0" name="Google Shape;1060;g5b7f80c0e3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1" name="Google Shape;1061;g5b7f80c0e3_0_177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5b7f80c0e3_0_171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7" name="Google Shape;1067;g5b7f80c0e3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8" name="Google Shape;1068;g5b7f80c0e3_0_171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5b7f80c0e3_0_165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4" name="Google Shape;1074;g5b7f80c0e3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5" name="Google Shape;1075;g5b7f80c0e3_0_165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5b7f80c0e3_0_184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1" name="Google Shape;1081;g5b7f80c0e3_0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2" name="Google Shape;1082;g5b7f80c0e3_0_184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5b8096c4d7_0_778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8" name="Google Shape;1088;g5b8096c4d7_0_7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9" name="Google Shape;1089;g5b8096c4d7_0_778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5b8096c4d7_0_796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5" name="Google Shape;1095;g5b8096c4d7_0_7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6" name="Google Shape;1096;g5b8096c4d7_0_79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5b8096c4d7_0_814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2" name="Google Shape;1102;g5b8096c4d7_0_8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3" name="Google Shape;1103;g5b8096c4d7_0_814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5b8096c4d7_0_802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9" name="Google Shape;1109;g5b8096c4d7_0_8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0" name="Google Shape;1110;g5b8096c4d7_0_802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5b8096c4d7_0_82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6" name="Google Shape;1116;g5b8096c4d7_0_8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7" name="Google Shape;1117;g5b8096c4d7_0_82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b7f80c0e3_0_2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9" name="Google Shape;869;g5b7f80c0e3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0" name="Google Shape;870;g5b7f80c0e3_0_2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5b7f80c0e3_0_208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3" name="Google Shape;1123;g5b7f80c0e3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24" name="Google Shape;1124;g5b7f80c0e3_0_208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5c5449f8b5_0_0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0" name="Google Shape;1130;g5c5449f8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1" name="Google Shape;1131;g5c5449f8b5_0_0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5b7f80c0e3_0_57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6" name="Google Shape;876;g5b7f80c0e3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7" name="Google Shape;877;g5b7f80c0e3_0_57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5b7f80c0e3_0_26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3" name="Google Shape;883;g5b7f80c0e3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4" name="Google Shape;884;g5b7f80c0e3_0_26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b7f80c0e3_0_63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g5b7f80c0e3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1" name="Google Shape;891;g5b7f80c0e3_0_63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5b7f80c0e3_0_32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7" name="Google Shape;897;g5b7f80c0e3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8" name="Google Shape;898;g5b7f80c0e3_0_32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5b7f80c0e3_0_44:notes"/>
          <p:cNvSpPr txBox="1"/>
          <p:nvPr>
            <p:ph idx="12" type="sldNum"/>
          </p:nvPr>
        </p:nvSpPr>
        <p:spPr>
          <a:xfrm>
            <a:off x="3884613" y="8685213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4" name="Google Shape;904;g5b7f80c0e3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05" name="Google Shape;905;g5b7f80c0e3_0_44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13" Type="http://schemas.openxmlformats.org/officeDocument/2006/relationships/image" Target="../media/image10.png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Шаблон презентации edit (v16).wmf" id="72" name="Google Shape;7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"/>
            <a:ext cx="9180000" cy="51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type="title"/>
          </p:nvPr>
        </p:nvSpPr>
        <p:spPr>
          <a:xfrm>
            <a:off x="642910" y="1065600"/>
            <a:ext cx="7920000" cy="150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42910" y="2768400"/>
            <a:ext cx="7920000" cy="69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ctr">
              <a:spcBef>
                <a:spcPts val="601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28596" y="1268007"/>
            <a:ext cx="8286808" cy="282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1750" y="124525"/>
            <a:ext cx="561675" cy="6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722880" y="3304685"/>
            <a:ext cx="7771680" cy="1022364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722880" y="2180084"/>
            <a:ext cx="7771680" cy="112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500"/>
              <a:buNone/>
              <a:defRPr sz="15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456480" y="1199480"/>
            <a:ext cx="404352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638240" y="1199480"/>
            <a:ext cx="4043520" cy="338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57921" y="205913"/>
            <a:ext cx="8229600" cy="856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57920" y="1151961"/>
            <a:ext cx="4039200" cy="479504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600"/>
              <a:buNone/>
              <a:defRPr b="1"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57920" y="1631465"/>
            <a:ext cx="4039200" cy="296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  <p:sp>
        <p:nvSpPr>
          <p:cNvPr id="90" name="Google Shape;90;p18"/>
          <p:cNvSpPr txBox="1"/>
          <p:nvPr>
            <p:ph idx="3" type="body"/>
          </p:nvPr>
        </p:nvSpPr>
        <p:spPr>
          <a:xfrm>
            <a:off x="4645441" y="1151961"/>
            <a:ext cx="4042080" cy="479504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600"/>
              <a:buNone/>
              <a:defRPr b="1"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91" name="Google Shape;91;p18"/>
          <p:cNvSpPr txBox="1"/>
          <p:nvPr>
            <p:ph idx="4" type="body"/>
          </p:nvPr>
        </p:nvSpPr>
        <p:spPr>
          <a:xfrm>
            <a:off x="4645441" y="1631465"/>
            <a:ext cx="4042080" cy="296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57920" y="204473"/>
            <a:ext cx="3008160" cy="871170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3575521" y="204473"/>
            <a:ext cx="5112000" cy="4390407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 sz="29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 sz="25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 sz="22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57920" y="1075643"/>
            <a:ext cx="3008160" cy="351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1792801" y="3599875"/>
            <a:ext cx="5486400" cy="426225"/>
          </a:xfrm>
          <a:prstGeom prst="rect">
            <a:avLst/>
          </a:prstGeom>
          <a:noFill/>
          <a:ln>
            <a:noFill/>
          </a:ln>
        </p:spPr>
        <p:txBody>
          <a:bodyPr anchorCtr="0" anchor="b" bIns="42425" lIns="81625" spcFirstLastPara="1" rIns="81625" wrap="square" tIns="424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/>
          <p:nvPr>
            <p:ph idx="2" type="pic"/>
          </p:nvPr>
        </p:nvSpPr>
        <p:spPr>
          <a:xfrm>
            <a:off x="1792801" y="459344"/>
            <a:ext cx="5486400" cy="3085812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lvl="0" marR="0" rtl="0" algn="l"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Times New Roman"/>
              <a:buNone/>
              <a:defRPr b="0" i="0" sz="2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22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  <a:defRPr b="0" i="0" sz="2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54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1792801" y="4026101"/>
            <a:ext cx="5486400" cy="60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 rot="5400000">
            <a:off x="3161476" y="-1464873"/>
            <a:ext cx="2821048" cy="828680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 rot="5400000">
            <a:off x="5461997" y="1369356"/>
            <a:ext cx="4383207" cy="205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 rot="5400000">
            <a:off x="1280236" y="-617844"/>
            <a:ext cx="4383207" cy="603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algn="l">
              <a:spcBef>
                <a:spcPts val="601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522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454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льзовательский макет">
  <p:cSld name="Пользовательский макет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456480" y="808466"/>
            <a:ext cx="8225280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>
            <a:off x="0" y="1319050"/>
            <a:ext cx="9144000" cy="38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7"/>
          <p:cNvSpPr/>
          <p:nvPr/>
        </p:nvSpPr>
        <p:spPr>
          <a:xfrm>
            <a:off x="8236700" y="244575"/>
            <a:ext cx="725700" cy="5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>
            <p:ph type="ctrTitle"/>
          </p:nvPr>
        </p:nvSpPr>
        <p:spPr>
          <a:xfrm>
            <a:off x="360000" y="1260000"/>
            <a:ext cx="5754300" cy="23061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Montserrat SemiBold"/>
              <a:buNone/>
              <a:defRPr sz="300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3CDB"/>
              </a:buClr>
              <a:buSzPts val="3000"/>
              <a:buNone/>
              <a:defRPr sz="3000">
                <a:solidFill>
                  <a:srgbClr val="743CDB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1" type="subTitle"/>
          </p:nvPr>
        </p:nvSpPr>
        <p:spPr>
          <a:xfrm>
            <a:off x="360000" y="3907600"/>
            <a:ext cx="5580900" cy="7557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19" name="Google Shape;11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34301"/>
            <a:ext cx="2799524" cy="4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60000" y="323825"/>
            <a:ext cx="4143000" cy="15381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652755" y="1988175"/>
            <a:ext cx="3850200" cy="27126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42900" lvl="0" marL="457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indent="-2921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8575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8pPr>
            <a:lvl9pPr indent="-2794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283608" y="470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4 1">
  <p:cSld name="TITLE_ONLY_4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833A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9"/>
          <p:cNvSpPr txBox="1"/>
          <p:nvPr>
            <p:ph type="title"/>
          </p:nvPr>
        </p:nvSpPr>
        <p:spPr>
          <a:xfrm>
            <a:off x="360000" y="323825"/>
            <a:ext cx="4113300" cy="153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657625" y="1988175"/>
            <a:ext cx="3815700" cy="27126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42900" lvl="0" marL="457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4pPr>
            <a:lvl5pPr indent="-29845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>
                <a:solidFill>
                  <a:srgbClr val="FFFFFF"/>
                </a:solidFill>
              </a:defRPr>
            </a:lvl5pPr>
            <a:lvl6pPr indent="-2921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Char char="•"/>
              <a:defRPr>
                <a:solidFill>
                  <a:srgbClr val="FFFFFF"/>
                </a:solidFill>
              </a:defRPr>
            </a:lvl6pPr>
            <a:lvl7pPr indent="-2921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Char char="•"/>
              <a:defRPr>
                <a:solidFill>
                  <a:srgbClr val="FFFFFF"/>
                </a:solidFill>
              </a:defRPr>
            </a:lvl7pPr>
            <a:lvl8pPr indent="-28575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>
                <a:solidFill>
                  <a:srgbClr val="FFFFFF"/>
                </a:solidFill>
              </a:defRPr>
            </a:lvl8pPr>
            <a:lvl9pPr indent="-2794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2">
  <p:cSld name="TITLE_ONLY_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>
            <p:ph type="title"/>
          </p:nvPr>
        </p:nvSpPr>
        <p:spPr>
          <a:xfrm>
            <a:off x="360000" y="323825"/>
            <a:ext cx="8073900" cy="87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30" name="Google Shape;130;p30"/>
          <p:cNvGrpSpPr/>
          <p:nvPr/>
        </p:nvGrpSpPr>
        <p:grpSpPr>
          <a:xfrm>
            <a:off x="8479164" y="359750"/>
            <a:ext cx="353131" cy="395556"/>
            <a:chOff x="19595631" y="445025"/>
            <a:chExt cx="660675" cy="740050"/>
          </a:xfrm>
        </p:grpSpPr>
        <p:sp>
          <p:nvSpPr>
            <p:cNvPr id="131" name="Google Shape;131;p30"/>
            <p:cNvSpPr/>
            <p:nvPr/>
          </p:nvSpPr>
          <p:spPr>
            <a:xfrm>
              <a:off x="19651631" y="503327"/>
              <a:ext cx="548700" cy="48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2" name="Google Shape;132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9595631" y="445025"/>
              <a:ext cx="660675" cy="74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1">
  <p:cSld name="TITLE_ONLY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1"/>
          <p:cNvGrpSpPr/>
          <p:nvPr/>
        </p:nvGrpSpPr>
        <p:grpSpPr>
          <a:xfrm>
            <a:off x="359993" y="-399826"/>
            <a:ext cx="9063087" cy="5790696"/>
            <a:chOff x="-341709" y="-621042"/>
            <a:chExt cx="9985772" cy="6380229"/>
          </a:xfrm>
        </p:grpSpPr>
        <p:sp>
          <p:nvSpPr>
            <p:cNvPr id="135" name="Google Shape;135;p31"/>
            <p:cNvSpPr/>
            <p:nvPr/>
          </p:nvSpPr>
          <p:spPr>
            <a:xfrm>
              <a:off x="7160829" y="3288732"/>
              <a:ext cx="211665" cy="250783"/>
            </a:xfrm>
            <a:custGeom>
              <a:rect b="b" l="l" r="r" t="t"/>
              <a:pathLst>
                <a:path extrusionOk="0" h="334378" w="282220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1"/>
            <p:cNvSpPr/>
            <p:nvPr/>
          </p:nvSpPr>
          <p:spPr>
            <a:xfrm>
              <a:off x="7082346" y="3341404"/>
              <a:ext cx="226760" cy="426413"/>
            </a:xfrm>
            <a:custGeom>
              <a:rect b="b" l="l" r="r" t="t"/>
              <a:pathLst>
                <a:path extrusionOk="0" h="568550" w="302346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1"/>
            <p:cNvSpPr/>
            <p:nvPr/>
          </p:nvSpPr>
          <p:spPr>
            <a:xfrm>
              <a:off x="6850638" y="3109694"/>
              <a:ext cx="88626" cy="53079"/>
            </a:xfrm>
            <a:custGeom>
              <a:rect b="b" l="l" r="r" t="t"/>
              <a:pathLst>
                <a:path extrusionOk="0" h="70772" w="118168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1"/>
            <p:cNvSpPr/>
            <p:nvPr/>
          </p:nvSpPr>
          <p:spPr>
            <a:xfrm>
              <a:off x="6823287" y="3164152"/>
              <a:ext cx="133102" cy="179201"/>
            </a:xfrm>
            <a:custGeom>
              <a:rect b="b" l="l" r="r" t="t"/>
              <a:pathLst>
                <a:path extrusionOk="0" h="238934" w="177469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6431368" y="2179202"/>
              <a:ext cx="1692417" cy="1233948"/>
            </a:xfrm>
            <a:custGeom>
              <a:rect b="b" l="l" r="r" t="t"/>
              <a:pathLst>
                <a:path extrusionOk="0" h="724" w="993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7213500" y="3257892"/>
              <a:ext cx="203062" cy="429821"/>
            </a:xfrm>
            <a:custGeom>
              <a:rect b="b" l="l" r="r" t="t"/>
              <a:pathLst>
                <a:path extrusionOk="0" h="573095" w="270749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1"/>
            <p:cNvSpPr/>
            <p:nvPr/>
          </p:nvSpPr>
          <p:spPr>
            <a:xfrm>
              <a:off x="5360955" y="2973428"/>
              <a:ext cx="17125" cy="40904"/>
            </a:xfrm>
            <a:custGeom>
              <a:rect b="b" l="l" r="r" t="t"/>
              <a:pathLst>
                <a:path extrusionOk="0" h="54539" w="22834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5359170" y="2947782"/>
              <a:ext cx="121253" cy="138296"/>
            </a:xfrm>
            <a:custGeom>
              <a:rect b="b" l="l" r="r" t="t"/>
              <a:pathLst>
                <a:path extrusionOk="0" h="184395" w="161671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5366150" y="2910367"/>
              <a:ext cx="42690" cy="51293"/>
            </a:xfrm>
            <a:custGeom>
              <a:rect b="b" l="l" r="r" t="t"/>
              <a:pathLst>
                <a:path extrusionOk="0" h="68391" w="56920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5383194" y="2814842"/>
              <a:ext cx="180661" cy="170680"/>
            </a:xfrm>
            <a:custGeom>
              <a:rect b="b" l="l" r="r" t="t"/>
              <a:pathLst>
                <a:path extrusionOk="0" h="227573" w="240881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5461350" y="2811434"/>
              <a:ext cx="279920" cy="276186"/>
            </a:xfrm>
            <a:custGeom>
              <a:rect b="b" l="l" r="r" t="t"/>
              <a:pathLst>
                <a:path extrusionOk="0" h="368248" w="373227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5611333" y="2726054"/>
              <a:ext cx="539063" cy="484361"/>
            </a:xfrm>
            <a:custGeom>
              <a:rect b="b" l="l" r="r" t="t"/>
              <a:pathLst>
                <a:path extrusionOk="0" h="645814" w="718750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5632029" y="2654715"/>
              <a:ext cx="153392" cy="129530"/>
            </a:xfrm>
            <a:custGeom>
              <a:rect b="b" l="l" r="r" t="t"/>
              <a:pathLst>
                <a:path extrusionOk="0" h="76" w="90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5596075" y="2673381"/>
              <a:ext cx="90737" cy="93983"/>
            </a:xfrm>
            <a:custGeom>
              <a:rect b="b" l="l" r="r" t="t"/>
              <a:pathLst>
                <a:path extrusionOk="0" h="125311" w="120983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5500875" y="2588083"/>
              <a:ext cx="186370" cy="100369"/>
            </a:xfrm>
            <a:custGeom>
              <a:rect b="b" l="l" r="r" t="t"/>
              <a:pathLst>
                <a:path extrusionOk="0" h="133825" w="248493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5846777" y="2620465"/>
              <a:ext cx="386888" cy="269695"/>
            </a:xfrm>
            <a:custGeom>
              <a:rect b="b" l="l" r="r" t="t"/>
              <a:pathLst>
                <a:path extrusionOk="0" h="359593" w="515850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6068342" y="2770367"/>
              <a:ext cx="402226" cy="314089"/>
            </a:xfrm>
            <a:custGeom>
              <a:rect b="b" l="l" r="r" t="t"/>
              <a:pathLst>
                <a:path extrusionOk="0" h="418785" w="536301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6257525" y="2683526"/>
              <a:ext cx="209636" cy="160697"/>
            </a:xfrm>
            <a:custGeom>
              <a:rect b="b" l="l" r="r" t="t"/>
              <a:pathLst>
                <a:path extrusionOk="0" h="214263" w="279514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6311982" y="2596686"/>
              <a:ext cx="305405" cy="160697"/>
            </a:xfrm>
            <a:custGeom>
              <a:rect b="b" l="l" r="r" t="t"/>
              <a:pathLst>
                <a:path extrusionOk="0" h="214263" w="407206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5940435" y="2514959"/>
              <a:ext cx="479248" cy="310355"/>
            </a:xfrm>
            <a:custGeom>
              <a:rect b="b" l="l" r="r" t="t"/>
              <a:pathLst>
                <a:path extrusionOk="0" h="413806" w="638997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5674311" y="2085382"/>
              <a:ext cx="1137207" cy="620708"/>
            </a:xfrm>
            <a:custGeom>
              <a:rect b="b" l="l" r="r" t="t"/>
              <a:pathLst>
                <a:path extrusionOk="0" h="827611" w="1516276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6816469" y="2238609"/>
              <a:ext cx="888209" cy="431770"/>
            </a:xfrm>
            <a:custGeom>
              <a:rect b="b" l="l" r="r" t="t"/>
              <a:pathLst>
                <a:path extrusionOk="0" h="575693" w="1184279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6606835" y="3041358"/>
              <a:ext cx="228708" cy="126367"/>
            </a:xfrm>
            <a:custGeom>
              <a:rect b="b" l="l" r="r" t="t"/>
              <a:pathLst>
                <a:path extrusionOk="0" h="168489" w="304944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6277977" y="2871437"/>
              <a:ext cx="813301" cy="827963"/>
            </a:xfrm>
            <a:custGeom>
              <a:rect b="b" l="l" r="r" t="t"/>
              <a:pathLst>
                <a:path extrusionOk="0" h="1103951" w="108440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highlight>
                  <a:schemeClr val="accent5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5821212" y="3179655"/>
              <a:ext cx="136511" cy="112650"/>
            </a:xfrm>
            <a:custGeom>
              <a:rect b="b" l="l" r="r" t="t"/>
              <a:pathLst>
                <a:path extrusionOk="0" h="150200" w="182014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5833142" y="3167724"/>
              <a:ext cx="214748" cy="291444"/>
            </a:xfrm>
            <a:custGeom>
              <a:rect b="b" l="l" r="r" t="t"/>
              <a:pathLst>
                <a:path extrusionOk="0" h="171" w="126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5572377" y="3387503"/>
              <a:ext cx="295096" cy="184151"/>
            </a:xfrm>
            <a:custGeom>
              <a:rect b="b" l="l" r="r" t="t"/>
              <a:pathLst>
                <a:path extrusionOk="0" h="245535" w="393462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5350648" y="2986899"/>
              <a:ext cx="586540" cy="482657"/>
            </a:xfrm>
            <a:custGeom>
              <a:rect b="b" l="l" r="r" t="t"/>
              <a:pathLst>
                <a:path extrusionOk="0" h="643542" w="782054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5548516" y="3566541"/>
              <a:ext cx="46099" cy="54621"/>
            </a:xfrm>
            <a:custGeom>
              <a:rect b="b" l="l" r="r" t="t"/>
              <a:pathLst>
                <a:path extrusionOk="0" h="72828" w="61465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5568806" y="3604037"/>
              <a:ext cx="184395" cy="100720"/>
            </a:xfrm>
            <a:custGeom>
              <a:rect b="b" l="l" r="r" t="t"/>
              <a:pathLst>
                <a:path extrusionOk="0" h="134293" w="245860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5396748" y="3418263"/>
              <a:ext cx="187560" cy="162157"/>
            </a:xfrm>
            <a:custGeom>
              <a:rect b="b" l="l" r="r" t="t"/>
              <a:pathLst>
                <a:path extrusionOk="0" h="216210" w="25008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5302928" y="3503481"/>
              <a:ext cx="414319" cy="329265"/>
            </a:xfrm>
            <a:custGeom>
              <a:rect b="b" l="l" r="r" t="t"/>
              <a:pathLst>
                <a:path extrusionOk="0" h="439020" w="552426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4999716" y="3300663"/>
              <a:ext cx="455061" cy="528511"/>
            </a:xfrm>
            <a:custGeom>
              <a:rect b="b" l="l" r="r" t="t"/>
              <a:pathLst>
                <a:path extrusionOk="0" h="704681" w="606748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5212758" y="3798169"/>
              <a:ext cx="151768" cy="160372"/>
            </a:xfrm>
            <a:custGeom>
              <a:rect b="b" l="l" r="r" t="t"/>
              <a:pathLst>
                <a:path extrusionOk="0" h="213829" w="202358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5326788" y="3760430"/>
              <a:ext cx="226922" cy="288524"/>
            </a:xfrm>
            <a:custGeom>
              <a:rect b="b" l="l" r="r" t="t"/>
              <a:pathLst>
                <a:path extrusionOk="0" h="384698" w="302563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5197421" y="3948234"/>
              <a:ext cx="51293" cy="54784"/>
            </a:xfrm>
            <a:custGeom>
              <a:rect b="b" l="l" r="r" t="t"/>
              <a:pathLst>
                <a:path extrusionOk="0" h="73045" w="68391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5200667" y="3943039"/>
              <a:ext cx="310517" cy="301996"/>
            </a:xfrm>
            <a:custGeom>
              <a:rect b="b" l="l" r="r" t="t"/>
              <a:pathLst>
                <a:path extrusionOk="0" h="402661" w="414022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5297976" y="4166228"/>
              <a:ext cx="88789" cy="220105"/>
            </a:xfrm>
            <a:custGeom>
              <a:rect b="b" l="l" r="r" t="t"/>
              <a:pathLst>
                <a:path extrusionOk="0" h="293473" w="118385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5224446" y="4202181"/>
              <a:ext cx="300291" cy="484361"/>
            </a:xfrm>
            <a:custGeom>
              <a:rect b="b" l="l" r="r" t="t"/>
              <a:pathLst>
                <a:path extrusionOk="0" h="645815" w="400388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5195634" y="3982403"/>
              <a:ext cx="49507" cy="77223"/>
            </a:xfrm>
            <a:custGeom>
              <a:rect b="b" l="l" r="r" t="t"/>
              <a:pathLst>
                <a:path extrusionOk="0" h="102964" w="66010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4997931" y="4145938"/>
              <a:ext cx="325693" cy="276349"/>
            </a:xfrm>
            <a:custGeom>
              <a:rect b="b" l="l" r="r" t="t"/>
              <a:pathLst>
                <a:path extrusionOk="0" h="368465" w="434258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4938113" y="4401264"/>
              <a:ext cx="281952" cy="292258"/>
            </a:xfrm>
            <a:custGeom>
              <a:rect b="b" l="l" r="r" t="t"/>
              <a:pathLst>
                <a:path extrusionOk="0" h="389677" w="375936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5091751" y="4341016"/>
              <a:ext cx="214398" cy="214373"/>
            </a:xfrm>
            <a:custGeom>
              <a:rect b="b" l="l" r="r" t="t"/>
              <a:pathLst>
                <a:path extrusionOk="0" h="285831" w="285864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4846325" y="4543296"/>
              <a:ext cx="455061" cy="398818"/>
            </a:xfrm>
            <a:custGeom>
              <a:rect b="b" l="l" r="r" t="t"/>
              <a:pathLst>
                <a:path extrusionOk="0" h="234" w="267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4721907" y="4384384"/>
              <a:ext cx="366435" cy="370333"/>
            </a:xfrm>
            <a:custGeom>
              <a:rect b="b" l="l" r="r" t="t"/>
              <a:pathLst>
                <a:path extrusionOk="0" h="493777" w="488580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4733838" y="3776176"/>
              <a:ext cx="530379" cy="514958"/>
            </a:xfrm>
            <a:custGeom>
              <a:rect b="b" l="l" r="r" t="t"/>
              <a:pathLst>
                <a:path extrusionOk="0" h="686611" w="707172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4716795" y="4038646"/>
              <a:ext cx="347687" cy="380070"/>
            </a:xfrm>
            <a:custGeom>
              <a:rect b="b" l="l" r="r" t="t"/>
              <a:pathLst>
                <a:path extrusionOk="0" h="223" w="204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4701455" y="3817080"/>
              <a:ext cx="208093" cy="245589"/>
            </a:xfrm>
            <a:custGeom>
              <a:rect b="b" l="l" r="r" t="t"/>
              <a:pathLst>
                <a:path extrusionOk="0" h="327452" w="277458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4652030" y="3857985"/>
              <a:ext cx="57948" cy="39363"/>
            </a:xfrm>
            <a:custGeom>
              <a:rect b="b" l="l" r="r" t="t"/>
              <a:pathLst>
                <a:path extrusionOk="0" h="52484" w="7726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4640099" y="3857984"/>
              <a:ext cx="153392" cy="174089"/>
            </a:xfrm>
            <a:custGeom>
              <a:rect b="b" l="l" r="r" t="t"/>
              <a:pathLst>
                <a:path extrusionOk="0" h="232118" w="204522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4793490" y="3610855"/>
              <a:ext cx="363189" cy="256060"/>
            </a:xfrm>
            <a:custGeom>
              <a:rect b="b" l="l" r="r" t="t"/>
              <a:pathLst>
                <a:path extrusionOk="0" h="341413" w="484252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4633281" y="3563133"/>
              <a:ext cx="208093" cy="313763"/>
            </a:xfrm>
            <a:custGeom>
              <a:rect b="b" l="l" r="r" t="t"/>
              <a:pathLst>
                <a:path extrusionOk="0" h="418350" w="277458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4471367" y="3534159"/>
              <a:ext cx="332592" cy="274726"/>
            </a:xfrm>
            <a:custGeom>
              <a:rect b="b" l="l" r="r" t="t"/>
              <a:pathLst>
                <a:path extrusionOk="0" h="366302" w="443456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4418533" y="3583585"/>
              <a:ext cx="88789" cy="168731"/>
            </a:xfrm>
            <a:custGeom>
              <a:rect b="b" l="l" r="r" t="t"/>
              <a:pathLst>
                <a:path extrusionOk="0" h="224975" w="11838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4394672" y="3615967"/>
              <a:ext cx="58193" cy="141461"/>
            </a:xfrm>
            <a:custGeom>
              <a:rect b="b" l="l" r="r" t="t"/>
              <a:pathLst>
                <a:path extrusionOk="0" h="188615" w="77590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4306046" y="3615967"/>
              <a:ext cx="122795" cy="173843"/>
            </a:xfrm>
            <a:custGeom>
              <a:rect b="b" l="l" r="r" t="t"/>
              <a:pathLst>
                <a:path extrusionOk="0" h="231791" w="163727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4246394" y="3498368"/>
              <a:ext cx="214993" cy="167515"/>
            </a:xfrm>
            <a:custGeom>
              <a:rect b="b" l="l" r="r" t="t"/>
              <a:pathLst>
                <a:path extrusionOk="0" h="223353" w="286657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4905976" y="2591654"/>
              <a:ext cx="59979" cy="63062"/>
            </a:xfrm>
            <a:custGeom>
              <a:rect b="b" l="l" r="r" t="t"/>
              <a:pathLst>
                <a:path extrusionOk="0" h="84082" w="7997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4912467" y="2489393"/>
              <a:ext cx="119631" cy="149983"/>
            </a:xfrm>
            <a:custGeom>
              <a:rect b="b" l="l" r="r" t="t"/>
              <a:pathLst>
                <a:path extrusionOk="0" h="199977" w="159508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5035507" y="2049672"/>
              <a:ext cx="267827" cy="226678"/>
            </a:xfrm>
            <a:custGeom>
              <a:rect b="b" l="l" r="r" t="t"/>
              <a:pathLst>
                <a:path extrusionOk="0" h="302238" w="357103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5132655" y="2395573"/>
              <a:ext cx="95606" cy="122795"/>
            </a:xfrm>
            <a:custGeom>
              <a:rect b="b" l="l" r="r" t="t"/>
              <a:pathLst>
                <a:path extrusionOk="0" h="163727" w="127475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4953617" y="2405717"/>
              <a:ext cx="259144" cy="180824"/>
            </a:xfrm>
            <a:custGeom>
              <a:rect b="b" l="l" r="r" t="t"/>
              <a:pathLst>
                <a:path extrusionOk="0" h="241098" w="345525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4784969" y="2114435"/>
              <a:ext cx="279758" cy="262633"/>
            </a:xfrm>
            <a:custGeom>
              <a:rect b="b" l="l" r="r" t="t"/>
              <a:pathLst>
                <a:path extrusionOk="0" h="350178" w="373011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solidFill>
              <a:srgbClr val="EFEFEF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4268469" y="2279759"/>
              <a:ext cx="356453" cy="356210"/>
            </a:xfrm>
            <a:custGeom>
              <a:rect b="b" l="l" r="r" t="t"/>
              <a:pathLst>
                <a:path extrusionOk="0" h="474946" w="475271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4486706" y="2179201"/>
              <a:ext cx="111143" cy="122551"/>
            </a:xfrm>
            <a:custGeom>
              <a:rect b="b" l="l" r="r" t="t"/>
              <a:pathLst>
                <a:path extrusionOk="0" h="163402" w="148190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4563403" y="2426332"/>
              <a:ext cx="121010" cy="87249"/>
            </a:xfrm>
            <a:custGeom>
              <a:rect b="b" l="l" r="r" t="t"/>
              <a:pathLst>
                <a:path extrusionOk="0" h="116332" w="161346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4979265" y="2039283"/>
              <a:ext cx="153392" cy="119467"/>
            </a:xfrm>
            <a:custGeom>
              <a:rect b="b" l="l" r="r" t="t"/>
              <a:pathLst>
                <a:path extrusionOk="0" h="159290" w="204522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4157768" y="2821741"/>
              <a:ext cx="570957" cy="573070"/>
            </a:xfrm>
            <a:custGeom>
              <a:rect b="b" l="l" r="r" t="t"/>
              <a:pathLst>
                <a:path extrusionOk="0" h="764093" w="761276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4031647" y="3639828"/>
              <a:ext cx="88789" cy="92035"/>
            </a:xfrm>
            <a:custGeom>
              <a:rect b="b" l="l" r="r" t="t"/>
              <a:pathLst>
                <a:path extrusionOk="0" h="122713" w="118385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3978812" y="3571654"/>
              <a:ext cx="206389" cy="151850"/>
            </a:xfrm>
            <a:custGeom>
              <a:rect b="b" l="l" r="r" t="t"/>
              <a:pathLst>
                <a:path extrusionOk="0" h="202467" w="275186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3927680" y="2869462"/>
              <a:ext cx="439967" cy="455388"/>
            </a:xfrm>
            <a:custGeom>
              <a:rect b="b" l="l" r="r" t="t"/>
              <a:pathLst>
                <a:path extrusionOk="0" h="607184" w="586622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4053476" y="3212035"/>
              <a:ext cx="462205" cy="431364"/>
            </a:xfrm>
            <a:custGeom>
              <a:rect b="b" l="l" r="r" t="t"/>
              <a:pathLst>
                <a:path extrusionOk="0" h="575152" w="616273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4406603" y="3252778"/>
              <a:ext cx="438344" cy="353289"/>
            </a:xfrm>
            <a:custGeom>
              <a:rect b="b" l="l" r="r" t="t"/>
              <a:pathLst>
                <a:path extrusionOk="0" h="471052" w="584459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2664759" y="4459619"/>
              <a:ext cx="242619" cy="245174"/>
            </a:xfrm>
            <a:custGeom>
              <a:rect b="b" l="l" r="r" t="t"/>
              <a:pathLst>
                <a:path extrusionOk="0" h="228600" w="226218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4938360" y="2099098"/>
              <a:ext cx="88626" cy="40904"/>
            </a:xfrm>
            <a:custGeom>
              <a:rect b="b" l="l" r="r" t="t"/>
              <a:pathLst>
                <a:path extrusionOk="0" h="24" w="52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4931543" y="2624037"/>
              <a:ext cx="47722" cy="112487"/>
            </a:xfrm>
            <a:custGeom>
              <a:rect b="b" l="l" r="r" t="t"/>
              <a:pathLst>
                <a:path extrusionOk="0" h="66" w="28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2371613" y="4531203"/>
              <a:ext cx="543688" cy="1210087"/>
            </a:xfrm>
            <a:custGeom>
              <a:rect b="b" l="l" r="r" t="t"/>
              <a:pathLst>
                <a:path extrusionOk="0" h="710" w="319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7523855" y="4215898"/>
              <a:ext cx="1111235" cy="1032835"/>
            </a:xfrm>
            <a:custGeom>
              <a:rect b="b" l="l" r="r" t="t"/>
              <a:pathLst>
                <a:path extrusionOk="0" h="606" w="652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4657142" y="2373498"/>
              <a:ext cx="209636" cy="103966"/>
            </a:xfrm>
            <a:custGeom>
              <a:rect b="b" l="l" r="r" t="t"/>
              <a:pathLst>
                <a:path extrusionOk="0" h="61" w="123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4467960" y="2267828"/>
              <a:ext cx="95444" cy="85217"/>
            </a:xfrm>
            <a:custGeom>
              <a:rect b="b" l="l" r="r" t="t"/>
              <a:pathLst>
                <a:path extrusionOk="0" h="50" w="56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5015055" y="2566089"/>
              <a:ext cx="170435" cy="109079"/>
            </a:xfrm>
            <a:custGeom>
              <a:rect b="b" l="l" r="r" t="t"/>
              <a:pathLst>
                <a:path extrusionOk="0" h="64" w="100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2218221" y="3152385"/>
              <a:ext cx="52835" cy="95444"/>
            </a:xfrm>
            <a:custGeom>
              <a:rect b="b" l="l" r="r" t="t"/>
              <a:pathLst>
                <a:path extrusionOk="0" h="56" w="31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4830986" y="2526890"/>
              <a:ext cx="107375" cy="97148"/>
            </a:xfrm>
            <a:custGeom>
              <a:rect b="b" l="l" r="r" t="t"/>
              <a:pathLst>
                <a:path extrusionOk="0" h="57" w="63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1935299" y="3401220"/>
              <a:ext cx="32384" cy="76697"/>
            </a:xfrm>
            <a:custGeom>
              <a:rect b="b" l="l" r="r" t="t"/>
              <a:pathLst>
                <a:path extrusionOk="0" h="45" w="19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2475577" y="4186072"/>
              <a:ext cx="333708" cy="379678"/>
            </a:xfrm>
            <a:custGeom>
              <a:rect b="b" l="l" r="r" t="t"/>
              <a:pathLst>
                <a:path extrusionOk="0" h="354012" w="311150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2354569" y="3776176"/>
              <a:ext cx="1083965" cy="1126574"/>
            </a:xfrm>
            <a:custGeom>
              <a:rect b="b" l="l" r="r" t="t"/>
              <a:pathLst>
                <a:path extrusionOk="0" h="661" w="636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505352" y="-518781"/>
              <a:ext cx="2438921" cy="3182017"/>
            </a:xfrm>
            <a:custGeom>
              <a:rect b="b" l="l" r="r" t="t"/>
              <a:pathLst>
                <a:path extrusionOk="0" h="1867" w="1431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2312812" y="4407637"/>
              <a:ext cx="238609" cy="1351550"/>
            </a:xfrm>
            <a:custGeom>
              <a:rect b="b" l="l" r="r" t="t"/>
              <a:pathLst>
                <a:path extrusionOk="0" h="793" w="140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4161177" y="3631307"/>
              <a:ext cx="165323" cy="170435"/>
            </a:xfrm>
            <a:custGeom>
              <a:rect b="b" l="l" r="r" t="t"/>
              <a:pathLst>
                <a:path extrusionOk="0" h="100" w="97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2218221" y="3575063"/>
              <a:ext cx="334052" cy="460174"/>
            </a:xfrm>
            <a:custGeom>
              <a:rect b="b" l="l" r="r" t="t"/>
              <a:pathLst>
                <a:path extrusionOk="0" h="270" w="196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2023925" y="3610855"/>
              <a:ext cx="97148" cy="81809"/>
            </a:xfrm>
            <a:custGeom>
              <a:rect b="b" l="l" r="r" t="t"/>
              <a:pathLst>
                <a:path extrusionOk="0" h="48" w="57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2047787" y="3264872"/>
              <a:ext cx="303374" cy="100557"/>
            </a:xfrm>
            <a:custGeom>
              <a:rect b="b" l="l" r="r" t="t"/>
              <a:pathLst>
                <a:path extrusionOk="0" h="59" w="178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5301385" y="2872872"/>
              <a:ext cx="49427" cy="20453"/>
            </a:xfrm>
            <a:custGeom>
              <a:rect b="b" l="l" r="r" t="t"/>
              <a:pathLst>
                <a:path extrusionOk="0" h="12" w="29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5286047" y="2889915"/>
              <a:ext cx="47722" cy="20453"/>
            </a:xfrm>
            <a:custGeom>
              <a:rect b="b" l="l" r="r" t="t"/>
              <a:pathLst>
                <a:path extrusionOk="0" h="12" w="28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4733838" y="2284872"/>
              <a:ext cx="185774" cy="109079"/>
            </a:xfrm>
            <a:custGeom>
              <a:rect b="b" l="l" r="r" t="t"/>
              <a:pathLst>
                <a:path extrusionOk="0" h="64" w="109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4559995" y="2111028"/>
              <a:ext cx="250540" cy="334052"/>
            </a:xfrm>
            <a:custGeom>
              <a:rect b="b" l="l" r="r" t="t"/>
              <a:pathLst>
                <a:path extrusionOk="0" h="196" w="147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4621351" y="1972976"/>
              <a:ext cx="124418" cy="146574"/>
            </a:xfrm>
            <a:custGeom>
              <a:rect b="b" l="l" r="r" t="t"/>
              <a:pathLst>
                <a:path extrusionOk="0" h="86" w="73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2410812" y="3362020"/>
              <a:ext cx="100557" cy="68174"/>
            </a:xfrm>
            <a:custGeom>
              <a:rect b="b" l="l" r="r" t="t"/>
              <a:pathLst>
                <a:path extrusionOk="0" h="40" w="59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2161977" y="3881846"/>
              <a:ext cx="160209" cy="173843"/>
            </a:xfrm>
            <a:custGeom>
              <a:rect b="b" l="l" r="r" t="t"/>
              <a:pathLst>
                <a:path extrusionOk="0" h="102" w="94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5079820" y="3005811"/>
              <a:ext cx="334052" cy="294853"/>
            </a:xfrm>
            <a:custGeom>
              <a:rect b="b" l="l" r="r" t="t"/>
              <a:pathLst>
                <a:path extrusionOk="0" h="173" w="196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4137317" y="2583132"/>
              <a:ext cx="342575" cy="277809"/>
            </a:xfrm>
            <a:custGeom>
              <a:rect b="b" l="l" r="r" t="t"/>
              <a:pathLst>
                <a:path extrusionOk="0" h="163" w="201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5040621" y="1872420"/>
              <a:ext cx="132939" cy="114192"/>
            </a:xfrm>
            <a:custGeom>
              <a:rect b="b" l="l" r="r" t="t"/>
              <a:pathLst>
                <a:path extrusionOk="0" h="67" w="78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4967334" y="1183863"/>
              <a:ext cx="298262" cy="676627"/>
            </a:xfrm>
            <a:custGeom>
              <a:rect b="b" l="l" r="r" t="t"/>
              <a:pathLst>
                <a:path extrusionOk="0" h="397" w="175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2709073" y="5552107"/>
              <a:ext cx="93740" cy="52835"/>
            </a:xfrm>
            <a:custGeom>
              <a:rect b="b" l="l" r="r" t="t"/>
              <a:pathLst>
                <a:path extrusionOk="0" h="31" w="55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2891438" y="3760838"/>
              <a:ext cx="80105" cy="100557"/>
            </a:xfrm>
            <a:custGeom>
              <a:rect b="b" l="l" r="r" t="t"/>
              <a:pathLst>
                <a:path extrusionOk="0" h="59" w="47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4633281" y="2610402"/>
              <a:ext cx="27269" cy="61357"/>
            </a:xfrm>
            <a:custGeom>
              <a:rect b="b" l="l" r="r" t="t"/>
              <a:pathLst>
                <a:path extrusionOk="0" h="36" w="1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4188447" y="1925254"/>
              <a:ext cx="253949" cy="410749"/>
            </a:xfrm>
            <a:custGeom>
              <a:rect b="b" l="l" r="r" t="t"/>
              <a:pathLst>
                <a:path extrusionOk="0" h="241" w="149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3931090" y="3534159"/>
              <a:ext cx="85217" cy="25810"/>
            </a:xfrm>
            <a:custGeom>
              <a:rect b="b" l="l" r="r" t="t"/>
              <a:pathLst>
                <a:path extrusionOk="0" h="34413" w="11362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3934499" y="3571654"/>
              <a:ext cx="85217" cy="44313"/>
            </a:xfrm>
            <a:custGeom>
              <a:rect b="b" l="l" r="r" t="t"/>
              <a:pathLst>
                <a:path extrusionOk="0" h="26" w="50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4950290" y="2651144"/>
              <a:ext cx="182366" cy="242018"/>
            </a:xfrm>
            <a:custGeom>
              <a:rect b="b" l="l" r="r" t="t"/>
              <a:pathLst>
                <a:path extrusionOk="0" h="142" w="107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2375021" y="-621042"/>
              <a:ext cx="1685600" cy="2469600"/>
            </a:xfrm>
            <a:custGeom>
              <a:rect b="b" l="l" r="r" t="t"/>
              <a:pathLst>
                <a:path extrusionOk="0" h="1449" w="98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1851786" y="3421672"/>
              <a:ext cx="112487" cy="117601"/>
            </a:xfrm>
            <a:custGeom>
              <a:rect b="b" l="l" r="r" t="t"/>
              <a:pathLst>
                <a:path extrusionOk="0" h="69" w="66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2702256" y="3687550"/>
              <a:ext cx="136348" cy="197705"/>
            </a:xfrm>
            <a:custGeom>
              <a:rect b="b" l="l" r="r" t="t"/>
              <a:pathLst>
                <a:path extrusionOk="0" h="116" w="80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1931891" y="3474507"/>
              <a:ext cx="168731" cy="85217"/>
            </a:xfrm>
            <a:custGeom>
              <a:rect b="b" l="l" r="r" t="t"/>
              <a:pathLst>
                <a:path extrusionOk="0" h="50" w="99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773038" y="2477463"/>
              <a:ext cx="158505" cy="153392"/>
            </a:xfrm>
            <a:custGeom>
              <a:rect b="b" l="l" r="r" t="t"/>
              <a:pathLst>
                <a:path extrusionOk="0" h="90" w="93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2342638" y="3362020"/>
              <a:ext cx="76697" cy="56244"/>
            </a:xfrm>
            <a:custGeom>
              <a:rect b="b" l="l" r="r" t="t"/>
              <a:pathLst>
                <a:path extrusionOk="0" h="33" w="45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4842916" y="2388836"/>
              <a:ext cx="180661" cy="117601"/>
            </a:xfrm>
            <a:custGeom>
              <a:rect b="b" l="l" r="r" t="t"/>
              <a:pathLst>
                <a:path extrusionOk="0" h="69" w="106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7027890" y="3769359"/>
              <a:ext cx="1261217" cy="434609"/>
            </a:xfrm>
            <a:custGeom>
              <a:rect b="b" l="l" r="r" t="t"/>
              <a:pathLst>
                <a:path extrusionOk="0" h="255" w="740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120273" y="2102506"/>
              <a:ext cx="109079" cy="158505"/>
            </a:xfrm>
            <a:custGeom>
              <a:rect b="b" l="l" r="r" t="t"/>
              <a:pathLst>
                <a:path extrusionOk="0" h="93" w="64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3724865" y="1453150"/>
              <a:ext cx="294853" cy="197705"/>
            </a:xfrm>
            <a:custGeom>
              <a:rect b="b" l="l" r="r" t="t"/>
              <a:pathLst>
                <a:path extrusionOk="0" h="116" w="173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5342290" y="2954680"/>
              <a:ext cx="44313" cy="115896"/>
            </a:xfrm>
            <a:custGeom>
              <a:rect b="b" l="l" r="r" t="t"/>
              <a:pathLst>
                <a:path extrusionOk="0" h="68" w="26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4583855" y="2453602"/>
              <a:ext cx="322122" cy="386888"/>
            </a:xfrm>
            <a:custGeom>
              <a:rect b="b" l="l" r="r" t="t"/>
              <a:pathLst>
                <a:path extrusionOk="0" h="227" w="189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2233559" y="3401220"/>
              <a:ext cx="61357" cy="25566"/>
            </a:xfrm>
            <a:custGeom>
              <a:rect b="b" l="l" r="r" t="t"/>
              <a:pathLst>
                <a:path extrusionOk="0" h="15" w="36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8304446" y="2134889"/>
              <a:ext cx="85217" cy="363027"/>
            </a:xfrm>
            <a:custGeom>
              <a:rect b="b" l="l" r="r" t="t"/>
              <a:pathLst>
                <a:path extrusionOk="0" h="213" w="50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7966985" y="2514959"/>
              <a:ext cx="446539" cy="507896"/>
            </a:xfrm>
            <a:custGeom>
              <a:rect b="b" l="l" r="r" t="t"/>
              <a:pathLst>
                <a:path extrusionOk="0" h="298" w="262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7220481" y="3515412"/>
              <a:ext cx="144870" cy="115896"/>
            </a:xfrm>
            <a:custGeom>
              <a:rect b="b" l="l" r="r" t="t"/>
              <a:pathLst>
                <a:path extrusionOk="0" h="68" w="85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7876573" y="2761602"/>
              <a:ext cx="92035" cy="141461"/>
            </a:xfrm>
            <a:custGeom>
              <a:rect b="b" l="l" r="r" t="t"/>
              <a:pathLst>
                <a:path extrusionOk="0" h="83" w="54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4950290" y="2603585"/>
              <a:ext cx="44313" cy="51131"/>
            </a:xfrm>
            <a:custGeom>
              <a:rect b="b" l="l" r="r" t="t"/>
              <a:pathLst>
                <a:path extrusionOk="0" h="30" w="26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5681455" y="3055238"/>
              <a:ext cx="51131" cy="47722"/>
            </a:xfrm>
            <a:custGeom>
              <a:rect b="b" l="l" r="r" t="t"/>
              <a:pathLst>
                <a:path extrusionOk="0" h="28" w="30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4081073" y="3684141"/>
              <a:ext cx="107375" cy="117601"/>
            </a:xfrm>
            <a:custGeom>
              <a:rect b="b" l="l" r="r" t="t"/>
              <a:pathLst>
                <a:path extrusionOk="0" h="69" w="63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4652030" y="2958089"/>
              <a:ext cx="436313" cy="415861"/>
            </a:xfrm>
            <a:custGeom>
              <a:rect b="b" l="l" r="r" t="t"/>
              <a:pathLst>
                <a:path extrusionOk="0" h="244" w="256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6596690" y="3648351"/>
              <a:ext cx="56244" cy="109079"/>
            </a:xfrm>
            <a:custGeom>
              <a:rect b="b" l="l" r="r" t="t"/>
              <a:pathLst>
                <a:path extrusionOk="0" h="64" w="33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4551473" y="2329185"/>
              <a:ext cx="17044" cy="27269"/>
            </a:xfrm>
            <a:custGeom>
              <a:rect b="b" l="l" r="r" t="t"/>
              <a:pathLst>
                <a:path extrusionOk="0" h="16" w="10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4979265" y="1961046"/>
              <a:ext cx="197705" cy="117601"/>
            </a:xfrm>
            <a:custGeom>
              <a:rect b="b" l="l" r="r" t="t"/>
              <a:pathLst>
                <a:path extrusionOk="0" h="69" w="116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5596238" y="4250698"/>
              <a:ext cx="201113" cy="390296"/>
            </a:xfrm>
            <a:custGeom>
              <a:rect b="b" l="l" r="r" t="t"/>
              <a:pathLst>
                <a:path extrusionOk="0" h="229" w="118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1164935" y="2970020"/>
              <a:ext cx="835130" cy="545391"/>
            </a:xfrm>
            <a:custGeom>
              <a:rect b="b" l="l" r="r" t="t"/>
              <a:pathLst>
                <a:path extrusionOk="0" h="320" w="49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4963925" y="2639376"/>
              <a:ext cx="68174" cy="52835"/>
            </a:xfrm>
            <a:custGeom>
              <a:rect b="b" l="l" r="r" t="t"/>
              <a:pathLst>
                <a:path extrusionOk="0" h="31" w="40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6942672" y="3108072"/>
              <a:ext cx="245426" cy="535166"/>
            </a:xfrm>
            <a:custGeom>
              <a:rect b="b" l="l" r="r" t="t"/>
              <a:pathLst>
                <a:path extrusionOk="0" h="314" w="14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922568" y="3140454"/>
              <a:ext cx="339166" cy="374957"/>
            </a:xfrm>
            <a:custGeom>
              <a:rect b="b" l="l" r="r" t="t"/>
              <a:pathLst>
                <a:path extrusionOk="0" h="220" w="199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7160829" y="3728454"/>
              <a:ext cx="528348" cy="168731"/>
            </a:xfrm>
            <a:custGeom>
              <a:rect b="b" l="l" r="r" t="t"/>
              <a:pathLst>
                <a:path extrusionOk="0" h="99" w="310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926533" y="4483480"/>
              <a:ext cx="80105" cy="68174"/>
            </a:xfrm>
            <a:custGeom>
              <a:rect b="b" l="l" r="r" t="t"/>
              <a:pathLst>
                <a:path extrusionOk="0" h="40" w="47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1976204" y="3503481"/>
              <a:ext cx="124418" cy="121010"/>
            </a:xfrm>
            <a:custGeom>
              <a:rect b="b" l="l" r="r" t="t"/>
              <a:pathLst>
                <a:path extrusionOk="0" h="71" w="73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4536134" y="1106313"/>
              <a:ext cx="726052" cy="855582"/>
            </a:xfrm>
            <a:custGeom>
              <a:rect b="b" l="l" r="r" t="t"/>
              <a:pathLst>
                <a:path extrusionOk="0" h="502" w="426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8991298" y="4926611"/>
              <a:ext cx="328940" cy="439722"/>
            </a:xfrm>
            <a:custGeom>
              <a:rect b="b" l="l" r="r" t="t"/>
              <a:pathLst>
                <a:path extrusionOk="0" h="258" w="193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6075159" y="2821741"/>
              <a:ext cx="468696" cy="426087"/>
            </a:xfrm>
            <a:custGeom>
              <a:rect b="b" l="l" r="r" t="t"/>
              <a:pathLst>
                <a:path extrusionOk="0" h="250" w="275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105734" y="3655167"/>
              <a:ext cx="160209" cy="64766"/>
            </a:xfrm>
            <a:custGeom>
              <a:rect b="b" l="l" r="r" t="t"/>
              <a:pathLst>
                <a:path extrusionOk="0" h="38" w="94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2150047" y="3922750"/>
              <a:ext cx="349392" cy="507896"/>
            </a:xfrm>
            <a:custGeom>
              <a:rect b="b" l="l" r="r" t="t"/>
              <a:pathLst>
                <a:path extrusionOk="0" h="298" w="205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7631229" y="3401220"/>
              <a:ext cx="259061" cy="368139"/>
            </a:xfrm>
            <a:custGeom>
              <a:rect b="b" l="l" r="r" t="t"/>
              <a:pathLst>
                <a:path extrusionOk="0" h="216" w="152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289107" y="3987516"/>
              <a:ext cx="415861" cy="228383"/>
            </a:xfrm>
            <a:custGeom>
              <a:rect b="b" l="l" r="r" t="t"/>
              <a:pathLst>
                <a:path extrusionOk="0" h="134" w="24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2540342" y="3401220"/>
              <a:ext cx="44313" cy="17044"/>
            </a:xfrm>
            <a:custGeom>
              <a:rect b="b" l="l" r="r" t="t"/>
              <a:pathLst>
                <a:path extrusionOk="0" h="10" w="26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7825524" y="2610157"/>
              <a:ext cx="180661" cy="189183"/>
            </a:xfrm>
            <a:custGeom>
              <a:rect b="b" l="l" r="r" t="t"/>
              <a:pathLst>
                <a:path extrusionOk="0" h="111" w="106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4132203" y="2639376"/>
              <a:ext cx="88626" cy="194296"/>
            </a:xfrm>
            <a:custGeom>
              <a:rect b="b" l="l" r="r" t="t"/>
              <a:pathLst>
                <a:path extrusionOk="0" h="114" w="52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5797351" y="3179655"/>
              <a:ext cx="23861" cy="44313"/>
            </a:xfrm>
            <a:custGeom>
              <a:rect b="b" l="l" r="r" t="t"/>
              <a:pathLst>
                <a:path extrusionOk="0" h="26" w="14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3922568" y="3131933"/>
              <a:ext cx="238609" cy="201113"/>
            </a:xfrm>
            <a:custGeom>
              <a:rect b="b" l="l" r="r" t="t"/>
              <a:pathLst>
                <a:path extrusionOk="0" h="118" w="140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3922568" y="3131933"/>
              <a:ext cx="238609" cy="201113"/>
            </a:xfrm>
            <a:custGeom>
              <a:rect b="b" l="l" r="r" t="t"/>
              <a:pathLst>
                <a:path extrusionOk="0" h="118" w="140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3910637" y="3459168"/>
              <a:ext cx="170435" cy="121010"/>
            </a:xfrm>
            <a:custGeom>
              <a:rect b="b" l="l" r="r" t="t"/>
              <a:pathLst>
                <a:path extrusionOk="0" h="71" w="100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" name="Google Shape;291;p31"/>
            <p:cNvGrpSpPr/>
            <p:nvPr/>
          </p:nvGrpSpPr>
          <p:grpSpPr>
            <a:xfrm>
              <a:off x="4684412" y="-116555"/>
              <a:ext cx="4959651" cy="2796835"/>
              <a:chOff x="6245882" y="-155406"/>
              <a:chExt cx="6612868" cy="3729114"/>
            </a:xfrm>
          </p:grpSpPr>
          <p:sp>
            <p:nvSpPr>
              <p:cNvPr id="292" name="Google Shape;292;p31"/>
              <p:cNvSpPr/>
              <p:nvPr/>
            </p:nvSpPr>
            <p:spPr>
              <a:xfrm>
                <a:off x="6852085" y="567238"/>
                <a:ext cx="6006665" cy="3006470"/>
              </a:xfrm>
              <a:custGeom>
                <a:rect b="b" l="l" r="r" t="t"/>
                <a:pathLst>
                  <a:path extrusionOk="0" h="3006470" w="6006665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10902160" y="812664"/>
                <a:ext cx="299965" cy="227246"/>
              </a:xfrm>
              <a:custGeom>
                <a:rect b="b" l="l" r="r" t="t"/>
                <a:pathLst>
                  <a:path extrusionOk="0" h="100" w="132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11008965" y="1142170"/>
                <a:ext cx="140893" cy="79537"/>
              </a:xfrm>
              <a:custGeom>
                <a:rect b="b" l="l" r="r" t="t"/>
                <a:pathLst>
                  <a:path extrusionOk="0" h="35" w="62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9520502" y="264999"/>
                <a:ext cx="220430" cy="259061"/>
              </a:xfrm>
              <a:custGeom>
                <a:rect b="b" l="l" r="r" t="t"/>
                <a:pathLst>
                  <a:path extrusionOk="0" h="114" w="97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11233940" y="910379"/>
                <a:ext cx="172707" cy="118168"/>
              </a:xfrm>
              <a:custGeom>
                <a:rect b="b" l="l" r="r" t="t"/>
                <a:pathLst>
                  <a:path extrusionOk="0" h="52" w="76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12438345" y="1421684"/>
                <a:ext cx="134076" cy="86354"/>
              </a:xfrm>
              <a:custGeom>
                <a:rect b="b" l="l" r="r" t="t"/>
                <a:pathLst>
                  <a:path extrusionOk="0" h="38" w="59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9218264" y="-155406"/>
                <a:ext cx="334053" cy="534030"/>
              </a:xfrm>
              <a:custGeom>
                <a:rect b="b" l="l" r="r" t="t"/>
                <a:pathLst>
                  <a:path extrusionOk="0" h="235" w="147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7757071" y="689951"/>
                <a:ext cx="638563" cy="838540"/>
              </a:xfrm>
              <a:custGeom>
                <a:rect b="b" l="l" r="r" t="t"/>
                <a:pathLst>
                  <a:path extrusionOk="0" h="369" w="281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solidFill>
                <a:srgbClr val="3D85C6"/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7516190" y="-73597"/>
                <a:ext cx="240881" cy="197705"/>
              </a:xfrm>
              <a:custGeom>
                <a:rect b="b" l="l" r="r" t="t"/>
                <a:pathLst>
                  <a:path extrusionOk="0" h="87" w="106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solidFill>
                <a:srgbClr val="A5A5A5">
                  <a:alpha val="20000"/>
                </a:srgbClr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6245882" y="-14513"/>
                <a:ext cx="624928" cy="731733"/>
              </a:xfrm>
              <a:custGeom>
                <a:rect b="b" l="l" r="r" t="t"/>
                <a:pathLst>
                  <a:path extrusionOk="0" h="322" w="275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solidFill>
                <a:srgbClr val="A5A5A5">
                  <a:alpha val="20000"/>
                </a:srgbClr>
              </a:solidFill>
              <a:ln cap="rnd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2" name="Google Shape;302;p31"/>
            <p:cNvSpPr/>
            <p:nvPr/>
          </p:nvSpPr>
          <p:spPr>
            <a:xfrm>
              <a:off x="8716898" y="4100002"/>
              <a:ext cx="160209" cy="115896"/>
            </a:xfrm>
            <a:custGeom>
              <a:rect b="b" l="l" r="r" t="t"/>
              <a:pathLst>
                <a:path extrusionOk="0" h="68" w="94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1911439" y="3518819"/>
              <a:ext cx="64766" cy="35792"/>
            </a:xfrm>
            <a:custGeom>
              <a:rect b="b" l="l" r="r" t="t"/>
              <a:pathLst>
                <a:path extrusionOk="0" h="21" w="38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5520920" y="3586993"/>
              <a:ext cx="281218" cy="380070"/>
            </a:xfrm>
            <a:custGeom>
              <a:rect b="b" l="l" r="r" t="t"/>
              <a:pathLst>
                <a:path extrusionOk="0" h="223" w="165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794291" y="3752316"/>
              <a:ext cx="112487" cy="117601"/>
            </a:xfrm>
            <a:custGeom>
              <a:rect b="b" l="l" r="r" t="t"/>
              <a:pathLst>
                <a:path extrusionOk="0" h="69" w="66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4861664" y="2353045"/>
              <a:ext cx="158505" cy="73288"/>
            </a:xfrm>
            <a:custGeom>
              <a:rect b="b" l="l" r="r" t="t"/>
              <a:pathLst>
                <a:path extrusionOk="0" h="43" w="9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4773038" y="2462123"/>
              <a:ext cx="81809" cy="56244"/>
            </a:xfrm>
            <a:custGeom>
              <a:rect b="b" l="l" r="r" t="t"/>
              <a:pathLst>
                <a:path extrusionOk="0" h="33" w="48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701455" y="1263967"/>
              <a:ext cx="354504" cy="826610"/>
            </a:xfrm>
            <a:custGeom>
              <a:rect b="b" l="l" r="r" t="t"/>
              <a:pathLst>
                <a:path extrusionOk="0" h="485" w="208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5241733" y="4648802"/>
              <a:ext cx="40986" cy="53079"/>
            </a:xfrm>
            <a:custGeom>
              <a:rect b="b" l="l" r="r" t="t"/>
              <a:pathLst>
                <a:path extrusionOk="0" h="70772" w="54648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4769629" y="3261463"/>
              <a:ext cx="286331" cy="455062"/>
            </a:xfrm>
            <a:custGeom>
              <a:rect b="b" l="l" r="r" t="t"/>
              <a:pathLst>
                <a:path extrusionOk="0" h="267" w="168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7845977" y="4147724"/>
              <a:ext cx="64766" cy="28975"/>
            </a:xfrm>
            <a:custGeom>
              <a:rect b="b" l="l" r="r" t="t"/>
              <a:pathLst>
                <a:path extrusionOk="0" h="17" w="38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604308" y="2813219"/>
              <a:ext cx="109079" cy="233496"/>
            </a:xfrm>
            <a:custGeom>
              <a:rect b="b" l="l" r="r" t="t"/>
              <a:pathLst>
                <a:path extrusionOk="0" h="137" w="64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5115612" y="2642784"/>
              <a:ext cx="516418" cy="223270"/>
            </a:xfrm>
            <a:custGeom>
              <a:rect b="b" l="l" r="r" t="t"/>
              <a:pathLst>
                <a:path extrusionOk="0" h="131" w="303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7713038" y="3200106"/>
              <a:ext cx="47722" cy="100557"/>
            </a:xfrm>
            <a:custGeom>
              <a:rect b="b" l="l" r="r" t="t"/>
              <a:pathLst>
                <a:path extrusionOk="0" h="59" w="28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5008238" y="2232037"/>
              <a:ext cx="495975" cy="330650"/>
            </a:xfrm>
            <a:custGeom>
              <a:rect b="b" l="l" r="r" t="t"/>
              <a:pathLst>
                <a:path extrusionOk="0" h="10000" w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2785769" y="4785150"/>
              <a:ext cx="141461" cy="158505"/>
            </a:xfrm>
            <a:custGeom>
              <a:rect b="b" l="l" r="r" t="t"/>
              <a:pathLst>
                <a:path extrusionOk="0" h="93" w="8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-341709" y="1081601"/>
              <a:ext cx="2890573" cy="2312800"/>
            </a:xfrm>
            <a:custGeom>
              <a:rect b="b" l="l" r="r" t="t"/>
              <a:pathLst>
                <a:path extrusionOk="0" h="1357" w="1696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solidFill>
              <a:srgbClr val="3D85C6"/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375021" y="3583584"/>
              <a:ext cx="371548" cy="318713"/>
            </a:xfrm>
            <a:custGeom>
              <a:rect b="b" l="l" r="r" t="t"/>
              <a:pathLst>
                <a:path extrusionOk="0" h="187" w="218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8994707" y="4324976"/>
              <a:ext cx="35792" cy="57948"/>
            </a:xfrm>
            <a:custGeom>
              <a:rect b="b" l="l" r="r" t="t"/>
              <a:pathLst>
                <a:path extrusionOk="0" h="34" w="21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8994707" y="4324976"/>
              <a:ext cx="35792" cy="57948"/>
            </a:xfrm>
            <a:custGeom>
              <a:rect b="b" l="l" r="r" t="t"/>
              <a:pathLst>
                <a:path extrusionOk="0" h="34" w="21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139804" y="4740837"/>
              <a:ext cx="68006" cy="68500"/>
            </a:xfrm>
            <a:custGeom>
              <a:rect b="b" l="l" r="r" t="t"/>
              <a:pathLst>
                <a:path extrusionOk="0" h="91333" w="90674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solidFill>
              <a:srgbClr val="A5A5A5">
                <a:alpha val="20000"/>
              </a:srgbClr>
            </a:solidFill>
            <a:ln cap="rnd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31"/>
          <p:cNvSpPr txBox="1"/>
          <p:nvPr/>
        </p:nvSpPr>
        <p:spPr>
          <a:xfrm>
            <a:off x="6217930" y="1580611"/>
            <a:ext cx="1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Россия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5872201" y="2242236"/>
            <a:ext cx="1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Казахстан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7468874" y="4236450"/>
            <a:ext cx="1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Австралия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5922449" y="2563225"/>
            <a:ext cx="972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Узбекистан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1"/>
          <p:cNvSpPr txBox="1"/>
          <p:nvPr/>
        </p:nvSpPr>
        <p:spPr>
          <a:xfrm>
            <a:off x="4447888" y="1745233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Латвия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4447900" y="2036995"/>
            <a:ext cx="12555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Беларусь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4740285" y="2666518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Кипр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4770650" y="2805148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Израильl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31"/>
          <p:cNvSpPr txBox="1"/>
          <p:nvPr>
            <p:ph type="title"/>
          </p:nvPr>
        </p:nvSpPr>
        <p:spPr>
          <a:xfrm>
            <a:off x="360000" y="323825"/>
            <a:ext cx="4155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31"/>
          <p:cNvSpPr txBox="1"/>
          <p:nvPr/>
        </p:nvSpPr>
        <p:spPr>
          <a:xfrm>
            <a:off x="1549420" y="2509492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США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1"/>
          <p:cNvSpPr txBox="1"/>
          <p:nvPr/>
        </p:nvSpPr>
        <p:spPr>
          <a:xfrm>
            <a:off x="4515595" y="2213842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Украина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2284920" y="3652692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Эквадор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5049275" y="2413369"/>
            <a:ext cx="94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222222"/>
                </a:solidFill>
              </a:rPr>
              <a:t> </a:t>
            </a:r>
            <a:r>
              <a:rPr lang="en" sz="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Азербайджан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5986475" y="2979373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Индия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1339670" y="2929567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Мексика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6544475" y="2679148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Китай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3762115" y="2509502"/>
            <a:ext cx="125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Испания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3">
  <p:cSld name="TITLE_ONLY_3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FFD530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/>
          <p:nvPr>
            <p:ph type="title"/>
          </p:nvPr>
        </p:nvSpPr>
        <p:spPr>
          <a:xfrm>
            <a:off x="360000" y="1260000"/>
            <a:ext cx="4212000" cy="283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33AE0"/>
              </a:buClr>
              <a:buSzPts val="3600"/>
              <a:buNone/>
              <a:defRPr sz="3600">
                <a:solidFill>
                  <a:srgbClr val="833AE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текст 2">
  <p:cSld name="TITLE_AND_BODY_2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 txBox="1"/>
          <p:nvPr>
            <p:ph type="title"/>
          </p:nvPr>
        </p:nvSpPr>
        <p:spPr>
          <a:xfrm>
            <a:off x="4775425" y="323825"/>
            <a:ext cx="3673500" cy="15381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4" name="Google Shape;344;p34"/>
          <p:cNvSpPr txBox="1"/>
          <p:nvPr>
            <p:ph idx="1" type="body"/>
          </p:nvPr>
        </p:nvSpPr>
        <p:spPr>
          <a:xfrm>
            <a:off x="5062087" y="1988175"/>
            <a:ext cx="3770100" cy="27126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42900" lvl="0" marL="457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indent="-2921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8575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8pPr>
            <a:lvl9pPr indent="-2794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текст 1">
  <p:cSld name="TITLE_AND_BODY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/>
          <p:nvPr/>
        </p:nvSpPr>
        <p:spPr>
          <a:xfrm flipH="1">
            <a:off x="4913100" y="268075"/>
            <a:ext cx="4230900" cy="48753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5"/>
          <p:cNvSpPr txBox="1"/>
          <p:nvPr>
            <p:ph type="title"/>
          </p:nvPr>
        </p:nvSpPr>
        <p:spPr>
          <a:xfrm>
            <a:off x="464375" y="309900"/>
            <a:ext cx="4143000" cy="11481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mage25.png" id="348" name="Google Shape;34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4250" y="1028725"/>
            <a:ext cx="6258474" cy="3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5"/>
          <p:cNvSpPr/>
          <p:nvPr/>
        </p:nvSpPr>
        <p:spPr>
          <a:xfrm flipH="1" rot="10800000">
            <a:off x="0" y="-125"/>
            <a:ext cx="774000" cy="892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_4">
  <p:cSld name="TITLE_ONLY_4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сновная мысль 1">
  <p:cSld name="MAIN_POINT_1">
    <p:bg>
      <p:bgPr>
        <a:solidFill>
          <a:srgbClr val="833AE0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type="title"/>
          </p:nvPr>
        </p:nvSpPr>
        <p:spPr>
          <a:xfrm>
            <a:off x="360000" y="1260000"/>
            <a:ext cx="4212000" cy="283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/>
          <p:nvPr/>
        </p:nvSpPr>
        <p:spPr>
          <a:xfrm>
            <a:off x="-6575" y="1025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 4">
  <p:cSld name="TITLE_ONLY_4_2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/>
          <p:nvPr/>
        </p:nvSpPr>
        <p:spPr>
          <a:xfrm>
            <a:off x="0" y="0"/>
            <a:ext cx="4009200" cy="5143500"/>
          </a:xfrm>
          <a:prstGeom prst="rect">
            <a:avLst/>
          </a:prstGeom>
          <a:solidFill>
            <a:srgbClr val="833A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4009310" y="0"/>
            <a:ext cx="562500" cy="1728600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0"/>
          <p:cNvSpPr txBox="1"/>
          <p:nvPr/>
        </p:nvSpPr>
        <p:spPr>
          <a:xfrm>
            <a:off x="3931711" y="276251"/>
            <a:ext cx="717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4009310" y="1728474"/>
            <a:ext cx="562500" cy="1728600"/>
          </a:xfrm>
          <a:prstGeom prst="rect">
            <a:avLst/>
          </a:prstGeom>
          <a:solidFill>
            <a:srgbClr val="FF62A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4009308" y="3436005"/>
            <a:ext cx="562500" cy="1707600"/>
          </a:xfrm>
          <a:prstGeom prst="rect">
            <a:avLst/>
          </a:prstGeom>
          <a:solidFill>
            <a:srgbClr val="2BD6D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0"/>
          <p:cNvSpPr txBox="1"/>
          <p:nvPr/>
        </p:nvSpPr>
        <p:spPr>
          <a:xfrm>
            <a:off x="3931710" y="1856134"/>
            <a:ext cx="717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40"/>
          <p:cNvSpPr txBox="1"/>
          <p:nvPr/>
        </p:nvSpPr>
        <p:spPr>
          <a:xfrm>
            <a:off x="3931700" y="3546455"/>
            <a:ext cx="717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40"/>
          <p:cNvSpPr txBox="1"/>
          <p:nvPr>
            <p:ph type="title"/>
          </p:nvPr>
        </p:nvSpPr>
        <p:spPr>
          <a:xfrm>
            <a:off x="360000" y="323825"/>
            <a:ext cx="3571800" cy="153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5" name="Google Shape;365;p40"/>
          <p:cNvSpPr txBox="1"/>
          <p:nvPr>
            <p:ph idx="1" type="body"/>
          </p:nvPr>
        </p:nvSpPr>
        <p:spPr>
          <a:xfrm>
            <a:off x="657625" y="1988175"/>
            <a:ext cx="3273900" cy="27126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42900" lvl="0" marL="457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>
                <a:solidFill>
                  <a:srgbClr val="FFFFFF"/>
                </a:solidFill>
              </a:defRPr>
            </a:lvl4pPr>
            <a:lvl5pPr indent="-29845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Char char="•"/>
              <a:defRPr>
                <a:solidFill>
                  <a:srgbClr val="FFFFFF"/>
                </a:solidFill>
              </a:defRPr>
            </a:lvl5pPr>
            <a:lvl6pPr indent="-2921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Char char="•"/>
              <a:defRPr>
                <a:solidFill>
                  <a:srgbClr val="FFFFFF"/>
                </a:solidFill>
              </a:defRPr>
            </a:lvl6pPr>
            <a:lvl7pPr indent="-2921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Char char="•"/>
              <a:defRPr>
                <a:solidFill>
                  <a:srgbClr val="FFFFFF"/>
                </a:solidFill>
              </a:defRPr>
            </a:lvl7pPr>
            <a:lvl8pPr indent="-28575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Char char="•"/>
              <a:defRPr>
                <a:solidFill>
                  <a:srgbClr val="FFFFFF"/>
                </a:solidFill>
              </a:defRPr>
            </a:lvl8pPr>
            <a:lvl9pPr indent="-2794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800"/>
              <a:buChar char="•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6" name="Google Shape;366;p40"/>
          <p:cNvSpPr txBox="1"/>
          <p:nvPr>
            <p:ph idx="2" type="body"/>
          </p:nvPr>
        </p:nvSpPr>
        <p:spPr>
          <a:xfrm>
            <a:off x="4649300" y="470375"/>
            <a:ext cx="3792600" cy="2628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42900" lvl="0" marL="457200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indent="-292100" lvl="5" marL="27432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85750" lvl="7" marL="3657600" rtl="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8pPr>
            <a:lvl9pPr indent="-279400" lvl="8" marL="4114800" rtl="0">
              <a:spcBef>
                <a:spcPts val="4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367" name="Google Shape;367;p40"/>
          <p:cNvSpPr txBox="1"/>
          <p:nvPr>
            <p:ph idx="3" type="body"/>
          </p:nvPr>
        </p:nvSpPr>
        <p:spPr>
          <a:xfrm>
            <a:off x="4649575" y="2045450"/>
            <a:ext cx="3792600" cy="2628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42900" lvl="0" marL="457200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indent="-292100" lvl="5" marL="27432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85750" lvl="7" marL="3657600" rtl="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8pPr>
            <a:lvl9pPr indent="-279400" lvl="8" marL="4114800" rtl="0">
              <a:spcBef>
                <a:spcPts val="4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368" name="Google Shape;368;p40"/>
          <p:cNvSpPr txBox="1"/>
          <p:nvPr>
            <p:ph idx="4" type="body"/>
          </p:nvPr>
        </p:nvSpPr>
        <p:spPr>
          <a:xfrm>
            <a:off x="4649650" y="3735800"/>
            <a:ext cx="3792600" cy="2628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42900" lvl="0" marL="457200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indent="-292100" lvl="5" marL="27432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indent="-285750" lvl="7" marL="3657600" rtl="0">
              <a:spcBef>
                <a:spcPts val="400"/>
              </a:spcBef>
              <a:spcAft>
                <a:spcPts val="0"/>
              </a:spcAft>
              <a:buSzPts val="900"/>
              <a:buChar char="•"/>
              <a:defRPr/>
            </a:lvl8pPr>
            <a:lvl9pPr indent="-279400" lvl="8" marL="4114800" rtl="0">
              <a:spcBef>
                <a:spcPts val="4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CUSTOM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41"/>
          <p:cNvGrpSpPr/>
          <p:nvPr/>
        </p:nvGrpSpPr>
        <p:grpSpPr>
          <a:xfrm>
            <a:off x="262076" y="278102"/>
            <a:ext cx="1489985" cy="1759833"/>
            <a:chOff x="2388813" y="771225"/>
            <a:chExt cx="3048875" cy="3601049"/>
          </a:xfrm>
        </p:grpSpPr>
        <p:sp>
          <p:nvSpPr>
            <p:cNvPr id="372" name="Google Shape;372;p41"/>
            <p:cNvSpPr/>
            <p:nvPr/>
          </p:nvSpPr>
          <p:spPr>
            <a:xfrm>
              <a:off x="3102950" y="3924125"/>
              <a:ext cx="1620600" cy="156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3" name="Google Shape;373;p41"/>
            <p:cNvPicPr preferRelativeResize="0"/>
            <p:nvPr/>
          </p:nvPicPr>
          <p:blipFill rotWithShape="1">
            <a:blip r:embed="rId2">
              <a:alphaModFix/>
            </a:blip>
            <a:srcRect b="13284" l="28915" r="30127" t="12294"/>
            <a:stretch/>
          </p:blipFill>
          <p:spPr>
            <a:xfrm>
              <a:off x="2388813" y="771225"/>
              <a:ext cx="3048875" cy="3601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4" name="Google Shape;374;p41"/>
          <p:cNvPicPr preferRelativeResize="0"/>
          <p:nvPr/>
        </p:nvPicPr>
        <p:blipFill rotWithShape="1">
          <a:blip r:embed="rId3">
            <a:alphaModFix/>
          </a:blip>
          <a:srcRect b="25594" l="33279" r="28432" t="21083"/>
          <a:stretch/>
        </p:blipFill>
        <p:spPr>
          <a:xfrm>
            <a:off x="3782850" y="1522638"/>
            <a:ext cx="2355660" cy="245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1"/>
          <p:cNvPicPr preferRelativeResize="0"/>
          <p:nvPr/>
        </p:nvPicPr>
        <p:blipFill rotWithShape="1">
          <a:blip r:embed="rId4">
            <a:alphaModFix/>
          </a:blip>
          <a:srcRect b="0" l="12647" r="14667" t="0"/>
          <a:stretch/>
        </p:blipFill>
        <p:spPr>
          <a:xfrm>
            <a:off x="5489575" y="90850"/>
            <a:ext cx="3567671" cy="2459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2425" y="2579750"/>
            <a:ext cx="2571550" cy="23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0850" y="90850"/>
            <a:ext cx="1877039" cy="23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1"/>
          <p:cNvPicPr preferRelativeResize="0"/>
          <p:nvPr/>
        </p:nvPicPr>
        <p:blipFill rotWithShape="1">
          <a:blip r:embed="rId7">
            <a:alphaModFix/>
          </a:blip>
          <a:srcRect b="21092" l="24405" r="27731" t="20496"/>
          <a:stretch/>
        </p:blipFill>
        <p:spPr>
          <a:xfrm>
            <a:off x="3948650" y="111425"/>
            <a:ext cx="1909225" cy="15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2300" y="2836000"/>
            <a:ext cx="3422872" cy="214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1"/>
          <p:cNvPicPr preferRelativeResize="0"/>
          <p:nvPr/>
        </p:nvPicPr>
        <p:blipFill rotWithShape="1">
          <a:blip r:embed="rId9">
            <a:alphaModFix/>
          </a:blip>
          <a:srcRect b="243" l="0" r="0" t="6167"/>
          <a:stretch/>
        </p:blipFill>
        <p:spPr>
          <a:xfrm>
            <a:off x="44375" y="2402575"/>
            <a:ext cx="1800925" cy="275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41"/>
          <p:cNvGrpSpPr/>
          <p:nvPr/>
        </p:nvGrpSpPr>
        <p:grpSpPr>
          <a:xfrm>
            <a:off x="3704343" y="711281"/>
            <a:ext cx="280985" cy="314743"/>
            <a:chOff x="19595631" y="445025"/>
            <a:chExt cx="660675" cy="740050"/>
          </a:xfrm>
        </p:grpSpPr>
        <p:sp>
          <p:nvSpPr>
            <p:cNvPr id="382" name="Google Shape;382;p41"/>
            <p:cNvSpPr/>
            <p:nvPr/>
          </p:nvSpPr>
          <p:spPr>
            <a:xfrm>
              <a:off x="19651631" y="503327"/>
              <a:ext cx="548700" cy="48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3" name="Google Shape;383;p4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595631" y="445025"/>
              <a:ext cx="660675" cy="740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4" name="Google Shape;384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02675" y="2496437"/>
            <a:ext cx="2355650" cy="359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41"/>
          <p:cNvGrpSpPr/>
          <p:nvPr/>
        </p:nvGrpSpPr>
        <p:grpSpPr>
          <a:xfrm>
            <a:off x="6436010" y="3982013"/>
            <a:ext cx="1674825" cy="350416"/>
            <a:chOff x="7087661" y="250900"/>
            <a:chExt cx="1591737" cy="333000"/>
          </a:xfrm>
        </p:grpSpPr>
        <p:sp>
          <p:nvSpPr>
            <p:cNvPr id="386" name="Google Shape;386;p41"/>
            <p:cNvSpPr/>
            <p:nvPr/>
          </p:nvSpPr>
          <p:spPr>
            <a:xfrm>
              <a:off x="7135725" y="323575"/>
              <a:ext cx="1473300" cy="14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7" name="Google Shape;387;p4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087661" y="250900"/>
              <a:ext cx="1591737" cy="333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8" name="Google Shape;388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75649" y="1549674"/>
            <a:ext cx="2355655" cy="36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CUSTOM_2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42"/>
          <p:cNvGrpSpPr/>
          <p:nvPr/>
        </p:nvGrpSpPr>
        <p:grpSpPr>
          <a:xfrm>
            <a:off x="279757" y="253944"/>
            <a:ext cx="8584486" cy="4635611"/>
            <a:chOff x="229425" y="167950"/>
            <a:chExt cx="8584486" cy="4635611"/>
          </a:xfrm>
        </p:grpSpPr>
        <p:sp>
          <p:nvSpPr>
            <p:cNvPr id="391" name="Google Shape;391;p42"/>
            <p:cNvSpPr/>
            <p:nvPr/>
          </p:nvSpPr>
          <p:spPr>
            <a:xfrm>
              <a:off x="229425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666454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1103483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4236" y="10309"/>
                  </a:moveTo>
                  <a:lnTo>
                    <a:pt x="12694" y="10309"/>
                  </a:lnTo>
                  <a:cubicBezTo>
                    <a:pt x="12516" y="9622"/>
                    <a:pt x="11979" y="9084"/>
                    <a:pt x="11291" y="8906"/>
                  </a:cubicBezTo>
                  <a:lnTo>
                    <a:pt x="11291" y="5400"/>
                  </a:lnTo>
                  <a:cubicBezTo>
                    <a:pt x="11291" y="5129"/>
                    <a:pt x="11071" y="4909"/>
                    <a:pt x="10800" y="4909"/>
                  </a:cubicBezTo>
                  <a:cubicBezTo>
                    <a:pt x="10529" y="4909"/>
                    <a:pt x="10309" y="5129"/>
                    <a:pt x="10309" y="5400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4236" y="11291"/>
                  </a:lnTo>
                  <a:cubicBezTo>
                    <a:pt x="14507" y="11291"/>
                    <a:pt x="14727" y="11072"/>
                    <a:pt x="14727" y="10800"/>
                  </a:cubicBezTo>
                  <a:cubicBezTo>
                    <a:pt x="14727" y="10529"/>
                    <a:pt x="14507" y="10309"/>
                    <a:pt x="14236" y="10309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0800" y="18655"/>
                  </a:moveTo>
                  <a:cubicBezTo>
                    <a:pt x="6462" y="18655"/>
                    <a:pt x="2945" y="15138"/>
                    <a:pt x="2945" y="10800"/>
                  </a:cubicBezTo>
                  <a:cubicBezTo>
                    <a:pt x="2945" y="6462"/>
                    <a:pt x="6462" y="2945"/>
                    <a:pt x="10800" y="2945"/>
                  </a:cubicBezTo>
                  <a:cubicBezTo>
                    <a:pt x="15138" y="2945"/>
                    <a:pt x="18655" y="6462"/>
                    <a:pt x="18655" y="10800"/>
                  </a:cubicBezTo>
                  <a:cubicBezTo>
                    <a:pt x="18655" y="15138"/>
                    <a:pt x="15138" y="18655"/>
                    <a:pt x="10800" y="18655"/>
                  </a:cubicBezTo>
                  <a:moveTo>
                    <a:pt x="10800" y="1964"/>
                  </a:moveTo>
                  <a:cubicBezTo>
                    <a:pt x="5920" y="1964"/>
                    <a:pt x="1964" y="5920"/>
                    <a:pt x="1964" y="10800"/>
                  </a:cubicBezTo>
                  <a:cubicBezTo>
                    <a:pt x="1964" y="15680"/>
                    <a:pt x="5920" y="19636"/>
                    <a:pt x="10800" y="19636"/>
                  </a:cubicBezTo>
                  <a:cubicBezTo>
                    <a:pt x="15680" y="19636"/>
                    <a:pt x="19636" y="15680"/>
                    <a:pt x="19636" y="10800"/>
                  </a:cubicBezTo>
                  <a:cubicBezTo>
                    <a:pt x="19636" y="5920"/>
                    <a:pt x="15680" y="1964"/>
                    <a:pt x="10800" y="19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1571729" y="167950"/>
              <a:ext cx="166482" cy="228906"/>
            </a:xfrm>
            <a:custGeom>
              <a:rect b="b" l="l" r="r" t="t"/>
              <a:pathLst>
                <a:path extrusionOk="0" h="21600" w="21600">
                  <a:moveTo>
                    <a:pt x="20250" y="19636"/>
                  </a:moveTo>
                  <a:cubicBezTo>
                    <a:pt x="20250" y="20178"/>
                    <a:pt x="19645" y="20618"/>
                    <a:pt x="18900" y="20618"/>
                  </a:cubicBezTo>
                  <a:lnTo>
                    <a:pt x="2700" y="20618"/>
                  </a:lnTo>
                  <a:cubicBezTo>
                    <a:pt x="1955" y="20618"/>
                    <a:pt x="1350" y="20178"/>
                    <a:pt x="1350" y="19636"/>
                  </a:cubicBezTo>
                  <a:lnTo>
                    <a:pt x="1350" y="10800"/>
                  </a:lnTo>
                  <a:cubicBezTo>
                    <a:pt x="1350" y="10258"/>
                    <a:pt x="1955" y="9818"/>
                    <a:pt x="2700" y="9818"/>
                  </a:cubicBezTo>
                  <a:lnTo>
                    <a:pt x="18900" y="9818"/>
                  </a:lnTo>
                  <a:cubicBezTo>
                    <a:pt x="19645" y="9818"/>
                    <a:pt x="20250" y="10258"/>
                    <a:pt x="20250" y="10800"/>
                  </a:cubicBezTo>
                  <a:cubicBezTo>
                    <a:pt x="20250" y="10800"/>
                    <a:pt x="20250" y="19636"/>
                    <a:pt x="20250" y="19636"/>
                  </a:cubicBezTo>
                  <a:close/>
                  <a:moveTo>
                    <a:pt x="4050" y="5891"/>
                  </a:moveTo>
                  <a:cubicBezTo>
                    <a:pt x="4050" y="3180"/>
                    <a:pt x="7072" y="982"/>
                    <a:pt x="10800" y="982"/>
                  </a:cubicBezTo>
                  <a:cubicBezTo>
                    <a:pt x="14528" y="982"/>
                    <a:pt x="17550" y="3180"/>
                    <a:pt x="17550" y="5891"/>
                  </a:cubicBezTo>
                  <a:lnTo>
                    <a:pt x="17550" y="8836"/>
                  </a:lnTo>
                  <a:lnTo>
                    <a:pt x="4050" y="8836"/>
                  </a:lnTo>
                  <a:cubicBezTo>
                    <a:pt x="4050" y="8836"/>
                    <a:pt x="4050" y="5891"/>
                    <a:pt x="4050" y="5891"/>
                  </a:cubicBezTo>
                  <a:close/>
                  <a:moveTo>
                    <a:pt x="18900" y="8836"/>
                  </a:moveTo>
                  <a:lnTo>
                    <a:pt x="18900" y="5891"/>
                  </a:lnTo>
                  <a:cubicBezTo>
                    <a:pt x="18900" y="2638"/>
                    <a:pt x="15273" y="0"/>
                    <a:pt x="10800" y="0"/>
                  </a:cubicBezTo>
                  <a:cubicBezTo>
                    <a:pt x="6327" y="0"/>
                    <a:pt x="2700" y="2638"/>
                    <a:pt x="2700" y="5891"/>
                  </a:cubicBezTo>
                  <a:lnTo>
                    <a:pt x="2700" y="8836"/>
                  </a:lnTo>
                  <a:cubicBezTo>
                    <a:pt x="120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21"/>
                    <a:pt x="21600" y="19636"/>
                  </a:cubicBezTo>
                  <a:lnTo>
                    <a:pt x="21600" y="10800"/>
                  </a:lnTo>
                  <a:cubicBezTo>
                    <a:pt x="21600" y="9716"/>
                    <a:pt x="20391" y="8836"/>
                    <a:pt x="18900" y="8836"/>
                  </a:cubicBezTo>
                  <a:moveTo>
                    <a:pt x="11475" y="15573"/>
                  </a:moveTo>
                  <a:lnTo>
                    <a:pt x="11475" y="16200"/>
                  </a:lnTo>
                  <a:cubicBezTo>
                    <a:pt x="11475" y="16472"/>
                    <a:pt x="11172" y="16691"/>
                    <a:pt x="10800" y="16691"/>
                  </a:cubicBezTo>
                  <a:cubicBezTo>
                    <a:pt x="10428" y="16691"/>
                    <a:pt x="10125" y="16472"/>
                    <a:pt x="10125" y="16200"/>
                  </a:cubicBezTo>
                  <a:lnTo>
                    <a:pt x="10125" y="15573"/>
                  </a:lnTo>
                  <a:cubicBezTo>
                    <a:pt x="9723" y="15403"/>
                    <a:pt x="9450" y="15090"/>
                    <a:pt x="9450" y="14727"/>
                  </a:cubicBezTo>
                  <a:cubicBezTo>
                    <a:pt x="9450" y="14186"/>
                    <a:pt x="10055" y="13745"/>
                    <a:pt x="10800" y="13745"/>
                  </a:cubicBezTo>
                  <a:cubicBezTo>
                    <a:pt x="11545" y="13745"/>
                    <a:pt x="12150" y="14186"/>
                    <a:pt x="12150" y="14727"/>
                  </a:cubicBezTo>
                  <a:cubicBezTo>
                    <a:pt x="12150" y="15090"/>
                    <a:pt x="11876" y="15403"/>
                    <a:pt x="11475" y="15573"/>
                  </a:cubicBezTo>
                  <a:moveTo>
                    <a:pt x="10800" y="12764"/>
                  </a:moveTo>
                  <a:cubicBezTo>
                    <a:pt x="9309" y="12764"/>
                    <a:pt x="8100" y="13643"/>
                    <a:pt x="8100" y="14727"/>
                  </a:cubicBezTo>
                  <a:cubicBezTo>
                    <a:pt x="8100" y="15232"/>
                    <a:pt x="8369" y="15687"/>
                    <a:pt x="8798" y="16034"/>
                  </a:cubicBezTo>
                  <a:cubicBezTo>
                    <a:pt x="8789" y="16089"/>
                    <a:pt x="8775" y="16144"/>
                    <a:pt x="8775" y="16200"/>
                  </a:cubicBezTo>
                  <a:cubicBezTo>
                    <a:pt x="8775" y="17014"/>
                    <a:pt x="9681" y="17673"/>
                    <a:pt x="10800" y="17673"/>
                  </a:cubicBezTo>
                  <a:cubicBezTo>
                    <a:pt x="11919" y="17673"/>
                    <a:pt x="12825" y="17014"/>
                    <a:pt x="12825" y="16200"/>
                  </a:cubicBezTo>
                  <a:cubicBezTo>
                    <a:pt x="12825" y="16144"/>
                    <a:pt x="12810" y="16089"/>
                    <a:pt x="12802" y="16034"/>
                  </a:cubicBezTo>
                  <a:cubicBezTo>
                    <a:pt x="13231" y="15686"/>
                    <a:pt x="13500" y="15232"/>
                    <a:pt x="13500" y="14727"/>
                  </a:cubicBezTo>
                  <a:cubicBezTo>
                    <a:pt x="13500" y="13643"/>
                    <a:pt x="12291" y="12764"/>
                    <a:pt x="10800" y="127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008758" y="167950"/>
              <a:ext cx="166482" cy="228906"/>
            </a:xfrm>
            <a:custGeom>
              <a:rect b="b" l="l" r="r" t="t"/>
              <a:pathLst>
                <a:path extrusionOk="0" h="21600" w="21600">
                  <a:moveTo>
                    <a:pt x="11475" y="15573"/>
                  </a:moveTo>
                  <a:lnTo>
                    <a:pt x="11475" y="16200"/>
                  </a:lnTo>
                  <a:cubicBezTo>
                    <a:pt x="11475" y="16471"/>
                    <a:pt x="11172" y="16691"/>
                    <a:pt x="10800" y="16691"/>
                  </a:cubicBezTo>
                  <a:cubicBezTo>
                    <a:pt x="10428" y="16691"/>
                    <a:pt x="10125" y="16471"/>
                    <a:pt x="10125" y="16200"/>
                  </a:cubicBezTo>
                  <a:lnTo>
                    <a:pt x="10125" y="15573"/>
                  </a:lnTo>
                  <a:cubicBezTo>
                    <a:pt x="9723" y="15403"/>
                    <a:pt x="9450" y="15090"/>
                    <a:pt x="9450" y="14727"/>
                  </a:cubicBezTo>
                  <a:cubicBezTo>
                    <a:pt x="9450" y="14185"/>
                    <a:pt x="10055" y="13745"/>
                    <a:pt x="10800" y="13745"/>
                  </a:cubicBezTo>
                  <a:cubicBezTo>
                    <a:pt x="11545" y="13745"/>
                    <a:pt x="12150" y="14185"/>
                    <a:pt x="12150" y="14727"/>
                  </a:cubicBezTo>
                  <a:cubicBezTo>
                    <a:pt x="12150" y="15090"/>
                    <a:pt x="11876" y="15403"/>
                    <a:pt x="11475" y="15573"/>
                  </a:cubicBezTo>
                  <a:moveTo>
                    <a:pt x="10800" y="12764"/>
                  </a:moveTo>
                  <a:cubicBezTo>
                    <a:pt x="9309" y="12764"/>
                    <a:pt x="8100" y="13643"/>
                    <a:pt x="8100" y="14727"/>
                  </a:cubicBezTo>
                  <a:cubicBezTo>
                    <a:pt x="8100" y="15232"/>
                    <a:pt x="8369" y="15686"/>
                    <a:pt x="8798" y="16034"/>
                  </a:cubicBezTo>
                  <a:cubicBezTo>
                    <a:pt x="8789" y="16089"/>
                    <a:pt x="8775" y="16143"/>
                    <a:pt x="8775" y="16200"/>
                  </a:cubicBezTo>
                  <a:cubicBezTo>
                    <a:pt x="8775" y="17014"/>
                    <a:pt x="9681" y="17673"/>
                    <a:pt x="10800" y="17673"/>
                  </a:cubicBezTo>
                  <a:cubicBezTo>
                    <a:pt x="11919" y="17673"/>
                    <a:pt x="12825" y="17014"/>
                    <a:pt x="12825" y="16200"/>
                  </a:cubicBezTo>
                  <a:cubicBezTo>
                    <a:pt x="12825" y="16143"/>
                    <a:pt x="12810" y="16089"/>
                    <a:pt x="12802" y="16034"/>
                  </a:cubicBezTo>
                  <a:cubicBezTo>
                    <a:pt x="13231" y="15687"/>
                    <a:pt x="13500" y="15232"/>
                    <a:pt x="13500" y="14727"/>
                  </a:cubicBezTo>
                  <a:cubicBezTo>
                    <a:pt x="13500" y="13643"/>
                    <a:pt x="12291" y="12764"/>
                    <a:pt x="10800" y="12764"/>
                  </a:cubicBezTo>
                  <a:moveTo>
                    <a:pt x="20250" y="19636"/>
                  </a:moveTo>
                  <a:cubicBezTo>
                    <a:pt x="20250" y="20179"/>
                    <a:pt x="19645" y="20618"/>
                    <a:pt x="18900" y="20618"/>
                  </a:cubicBezTo>
                  <a:lnTo>
                    <a:pt x="2700" y="20618"/>
                  </a:lnTo>
                  <a:cubicBezTo>
                    <a:pt x="1955" y="20618"/>
                    <a:pt x="1350" y="20179"/>
                    <a:pt x="1350" y="19636"/>
                  </a:cubicBezTo>
                  <a:lnTo>
                    <a:pt x="1350" y="10800"/>
                  </a:lnTo>
                  <a:cubicBezTo>
                    <a:pt x="1350" y="10258"/>
                    <a:pt x="1955" y="9818"/>
                    <a:pt x="2700" y="9818"/>
                  </a:cubicBezTo>
                  <a:lnTo>
                    <a:pt x="18900" y="9818"/>
                  </a:lnTo>
                  <a:cubicBezTo>
                    <a:pt x="19645" y="9818"/>
                    <a:pt x="20250" y="10258"/>
                    <a:pt x="20250" y="10800"/>
                  </a:cubicBezTo>
                  <a:cubicBezTo>
                    <a:pt x="20250" y="10800"/>
                    <a:pt x="20250" y="19636"/>
                    <a:pt x="20250" y="19636"/>
                  </a:cubicBezTo>
                  <a:close/>
                  <a:moveTo>
                    <a:pt x="18900" y="8836"/>
                  </a:moveTo>
                  <a:lnTo>
                    <a:pt x="18900" y="5891"/>
                  </a:lnTo>
                  <a:cubicBezTo>
                    <a:pt x="18900" y="2638"/>
                    <a:pt x="15273" y="0"/>
                    <a:pt x="10800" y="0"/>
                  </a:cubicBezTo>
                  <a:cubicBezTo>
                    <a:pt x="6327" y="0"/>
                    <a:pt x="2700" y="2638"/>
                    <a:pt x="2700" y="5891"/>
                  </a:cubicBezTo>
                  <a:cubicBezTo>
                    <a:pt x="2700" y="6162"/>
                    <a:pt x="3003" y="6382"/>
                    <a:pt x="3375" y="6382"/>
                  </a:cubicBezTo>
                  <a:cubicBezTo>
                    <a:pt x="3747" y="6382"/>
                    <a:pt x="4050" y="6162"/>
                    <a:pt x="4050" y="5891"/>
                  </a:cubicBezTo>
                  <a:cubicBezTo>
                    <a:pt x="4050" y="3180"/>
                    <a:pt x="7072" y="982"/>
                    <a:pt x="10800" y="982"/>
                  </a:cubicBezTo>
                  <a:cubicBezTo>
                    <a:pt x="14528" y="982"/>
                    <a:pt x="17550" y="3180"/>
                    <a:pt x="17550" y="5891"/>
                  </a:cubicBezTo>
                  <a:lnTo>
                    <a:pt x="17550" y="8836"/>
                  </a:lnTo>
                  <a:lnTo>
                    <a:pt x="2700" y="8836"/>
                  </a:lnTo>
                  <a:cubicBezTo>
                    <a:pt x="120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21"/>
                    <a:pt x="21600" y="19636"/>
                  </a:cubicBezTo>
                  <a:lnTo>
                    <a:pt x="21600" y="10800"/>
                  </a:lnTo>
                  <a:cubicBezTo>
                    <a:pt x="21600" y="9716"/>
                    <a:pt x="20391" y="8836"/>
                    <a:pt x="18900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435381" y="167950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6000" y="20617"/>
                  </a:lnTo>
                  <a:lnTo>
                    <a:pt x="6000" y="982"/>
                  </a:lnTo>
                  <a:lnTo>
                    <a:pt x="13200" y="982"/>
                  </a:lnTo>
                  <a:lnTo>
                    <a:pt x="13200" y="6872"/>
                  </a:lnTo>
                  <a:lnTo>
                    <a:pt x="15600" y="4909"/>
                  </a:lnTo>
                  <a:lnTo>
                    <a:pt x="18000" y="6872"/>
                  </a:lnTo>
                  <a:lnTo>
                    <a:pt x="18000" y="982"/>
                  </a:ln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4800" y="20617"/>
                  </a:move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4800" y="982"/>
                  </a:lnTo>
                  <a:cubicBezTo>
                    <a:pt x="4800" y="982"/>
                    <a:pt x="4800" y="20617"/>
                    <a:pt x="4800" y="20617"/>
                  </a:cubicBezTo>
                  <a:close/>
                  <a:moveTo>
                    <a:pt x="14400" y="982"/>
                  </a:moveTo>
                  <a:lnTo>
                    <a:pt x="16800" y="982"/>
                  </a:lnTo>
                  <a:lnTo>
                    <a:pt x="16800" y="4418"/>
                  </a:lnTo>
                  <a:lnTo>
                    <a:pt x="15600" y="3436"/>
                  </a:lnTo>
                  <a:lnTo>
                    <a:pt x="14400" y="4418"/>
                  </a:lnTo>
                  <a:cubicBezTo>
                    <a:pt x="14400" y="4418"/>
                    <a:pt x="14400" y="982"/>
                    <a:pt x="14400" y="982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872410" y="167950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7200" y="20618"/>
                  </a:lnTo>
                  <a:lnTo>
                    <a:pt x="7200" y="982"/>
                  </a:ln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6000" y="20618"/>
                  </a:moveTo>
                  <a:lnTo>
                    <a:pt x="3600" y="20618"/>
                  </a:lnTo>
                  <a:cubicBezTo>
                    <a:pt x="2937" y="20618"/>
                    <a:pt x="2400" y="20179"/>
                    <a:pt x="2400" y="19636"/>
                  </a:cubicBezTo>
                  <a:lnTo>
                    <a:pt x="2400" y="18655"/>
                  </a:lnTo>
                  <a:lnTo>
                    <a:pt x="3000" y="18655"/>
                  </a:lnTo>
                  <a:cubicBezTo>
                    <a:pt x="3332" y="18655"/>
                    <a:pt x="3600" y="18435"/>
                    <a:pt x="3600" y="18164"/>
                  </a:cubicBezTo>
                  <a:cubicBezTo>
                    <a:pt x="3600" y="17893"/>
                    <a:pt x="3332" y="17673"/>
                    <a:pt x="3000" y="17673"/>
                  </a:cubicBezTo>
                  <a:lnTo>
                    <a:pt x="2400" y="17673"/>
                  </a:lnTo>
                  <a:lnTo>
                    <a:pt x="2400" y="15709"/>
                  </a:lnTo>
                  <a:lnTo>
                    <a:pt x="3000" y="15709"/>
                  </a:lnTo>
                  <a:cubicBezTo>
                    <a:pt x="3332" y="15709"/>
                    <a:pt x="3600" y="15490"/>
                    <a:pt x="3600" y="15218"/>
                  </a:cubicBezTo>
                  <a:cubicBezTo>
                    <a:pt x="3600" y="14947"/>
                    <a:pt x="3332" y="14727"/>
                    <a:pt x="3000" y="14727"/>
                  </a:cubicBezTo>
                  <a:lnTo>
                    <a:pt x="2400" y="14727"/>
                  </a:lnTo>
                  <a:lnTo>
                    <a:pt x="2400" y="12764"/>
                  </a:lnTo>
                  <a:lnTo>
                    <a:pt x="3000" y="12764"/>
                  </a:lnTo>
                  <a:cubicBezTo>
                    <a:pt x="3332" y="12764"/>
                    <a:pt x="3600" y="12544"/>
                    <a:pt x="3600" y="12273"/>
                  </a:cubicBezTo>
                  <a:cubicBezTo>
                    <a:pt x="3600" y="12002"/>
                    <a:pt x="3332" y="11782"/>
                    <a:pt x="3000" y="11782"/>
                  </a:cubicBezTo>
                  <a:lnTo>
                    <a:pt x="2400" y="11782"/>
                  </a:lnTo>
                  <a:lnTo>
                    <a:pt x="2400" y="9818"/>
                  </a:lnTo>
                  <a:lnTo>
                    <a:pt x="3000" y="9818"/>
                  </a:lnTo>
                  <a:cubicBezTo>
                    <a:pt x="3332" y="9818"/>
                    <a:pt x="3600" y="9599"/>
                    <a:pt x="3600" y="9327"/>
                  </a:cubicBezTo>
                  <a:cubicBezTo>
                    <a:pt x="3600" y="9056"/>
                    <a:pt x="3332" y="8836"/>
                    <a:pt x="3000" y="8836"/>
                  </a:cubicBezTo>
                  <a:lnTo>
                    <a:pt x="2400" y="8836"/>
                  </a:lnTo>
                  <a:lnTo>
                    <a:pt x="2400" y="6873"/>
                  </a:lnTo>
                  <a:lnTo>
                    <a:pt x="3000" y="6873"/>
                  </a:lnTo>
                  <a:cubicBezTo>
                    <a:pt x="3332" y="6873"/>
                    <a:pt x="3600" y="6653"/>
                    <a:pt x="3600" y="6382"/>
                  </a:cubicBezTo>
                  <a:cubicBezTo>
                    <a:pt x="3600" y="6111"/>
                    <a:pt x="3332" y="5891"/>
                    <a:pt x="3000" y="5891"/>
                  </a:cubicBezTo>
                  <a:lnTo>
                    <a:pt x="2400" y="5891"/>
                  </a:lnTo>
                  <a:lnTo>
                    <a:pt x="2400" y="3927"/>
                  </a:lnTo>
                  <a:lnTo>
                    <a:pt x="3000" y="3927"/>
                  </a:lnTo>
                  <a:cubicBezTo>
                    <a:pt x="3332" y="3927"/>
                    <a:pt x="3600" y="3708"/>
                    <a:pt x="3600" y="3436"/>
                  </a:cubicBezTo>
                  <a:cubicBezTo>
                    <a:pt x="3600" y="3166"/>
                    <a:pt x="3332" y="2945"/>
                    <a:pt x="3000" y="2945"/>
                  </a:cubicBezTo>
                  <a:lnTo>
                    <a:pt x="2400" y="2945"/>
                  </a:lnTo>
                  <a:lnTo>
                    <a:pt x="2400" y="1964"/>
                  </a:lnTo>
                  <a:cubicBezTo>
                    <a:pt x="2400" y="1422"/>
                    <a:pt x="2937" y="982"/>
                    <a:pt x="3600" y="982"/>
                  </a:cubicBezTo>
                  <a:lnTo>
                    <a:pt x="6000" y="982"/>
                  </a:lnTo>
                  <a:cubicBezTo>
                    <a:pt x="6000" y="982"/>
                    <a:pt x="6000" y="20618"/>
                    <a:pt x="6000" y="20618"/>
                  </a:cubicBezTo>
                  <a:close/>
                  <a:moveTo>
                    <a:pt x="19200" y="0"/>
                  </a:moveTo>
                  <a:lnTo>
                    <a:pt x="3600" y="0"/>
                  </a:lnTo>
                  <a:cubicBezTo>
                    <a:pt x="2275" y="0"/>
                    <a:pt x="1200" y="879"/>
                    <a:pt x="1200" y="1964"/>
                  </a:cubicBezTo>
                  <a:lnTo>
                    <a:pt x="1200" y="2945"/>
                  </a:lnTo>
                  <a:lnTo>
                    <a:pt x="600" y="2945"/>
                  </a:lnTo>
                  <a:cubicBezTo>
                    <a:pt x="268" y="2945"/>
                    <a:pt x="0" y="3166"/>
                    <a:pt x="0" y="3436"/>
                  </a:cubicBezTo>
                  <a:cubicBezTo>
                    <a:pt x="0" y="3708"/>
                    <a:pt x="268" y="3927"/>
                    <a:pt x="600" y="3927"/>
                  </a:cubicBezTo>
                  <a:lnTo>
                    <a:pt x="1200" y="3927"/>
                  </a:lnTo>
                  <a:lnTo>
                    <a:pt x="1200" y="5891"/>
                  </a:lnTo>
                  <a:lnTo>
                    <a:pt x="600" y="5891"/>
                  </a:lnTo>
                  <a:cubicBezTo>
                    <a:pt x="268" y="5891"/>
                    <a:pt x="0" y="6111"/>
                    <a:pt x="0" y="6382"/>
                  </a:cubicBezTo>
                  <a:cubicBezTo>
                    <a:pt x="0" y="6653"/>
                    <a:pt x="268" y="6873"/>
                    <a:pt x="600" y="6873"/>
                  </a:cubicBezTo>
                  <a:lnTo>
                    <a:pt x="1200" y="6873"/>
                  </a:lnTo>
                  <a:lnTo>
                    <a:pt x="1200" y="8836"/>
                  </a:lnTo>
                  <a:lnTo>
                    <a:pt x="600" y="8836"/>
                  </a:lnTo>
                  <a:cubicBezTo>
                    <a:pt x="268" y="8836"/>
                    <a:pt x="0" y="9056"/>
                    <a:pt x="0" y="9327"/>
                  </a:cubicBezTo>
                  <a:cubicBezTo>
                    <a:pt x="0" y="9599"/>
                    <a:pt x="268" y="9818"/>
                    <a:pt x="600" y="9818"/>
                  </a:cubicBezTo>
                  <a:lnTo>
                    <a:pt x="1200" y="9818"/>
                  </a:lnTo>
                  <a:lnTo>
                    <a:pt x="1200" y="11782"/>
                  </a:lnTo>
                  <a:lnTo>
                    <a:pt x="600" y="11782"/>
                  </a:lnTo>
                  <a:cubicBezTo>
                    <a:pt x="268" y="11782"/>
                    <a:pt x="0" y="12002"/>
                    <a:pt x="0" y="12273"/>
                  </a:cubicBezTo>
                  <a:cubicBezTo>
                    <a:pt x="0" y="12544"/>
                    <a:pt x="268" y="12764"/>
                    <a:pt x="600" y="12764"/>
                  </a:cubicBezTo>
                  <a:lnTo>
                    <a:pt x="1200" y="12764"/>
                  </a:lnTo>
                  <a:lnTo>
                    <a:pt x="1200" y="14727"/>
                  </a:lnTo>
                  <a:lnTo>
                    <a:pt x="600" y="14727"/>
                  </a:lnTo>
                  <a:cubicBezTo>
                    <a:pt x="268" y="14727"/>
                    <a:pt x="0" y="14947"/>
                    <a:pt x="0" y="15218"/>
                  </a:cubicBezTo>
                  <a:cubicBezTo>
                    <a:pt x="0" y="15490"/>
                    <a:pt x="268" y="15709"/>
                    <a:pt x="600" y="15709"/>
                  </a:cubicBezTo>
                  <a:lnTo>
                    <a:pt x="1200" y="15709"/>
                  </a:lnTo>
                  <a:lnTo>
                    <a:pt x="1200" y="17673"/>
                  </a:lnTo>
                  <a:lnTo>
                    <a:pt x="600" y="17673"/>
                  </a:lnTo>
                  <a:cubicBezTo>
                    <a:pt x="268" y="17673"/>
                    <a:pt x="0" y="17893"/>
                    <a:pt x="0" y="18164"/>
                  </a:cubicBezTo>
                  <a:cubicBezTo>
                    <a:pt x="0" y="18435"/>
                    <a:pt x="268" y="18655"/>
                    <a:pt x="600" y="18655"/>
                  </a:cubicBezTo>
                  <a:lnTo>
                    <a:pt x="1200" y="18655"/>
                  </a:lnTo>
                  <a:lnTo>
                    <a:pt x="1200" y="19636"/>
                  </a:lnTo>
                  <a:cubicBezTo>
                    <a:pt x="1200" y="20721"/>
                    <a:pt x="2275" y="21600"/>
                    <a:pt x="36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3309440" y="167950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3746469" y="167950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0800" y="8836"/>
                  </a:moveTo>
                  <a:lnTo>
                    <a:pt x="10800" y="5967"/>
                  </a:lnTo>
                  <a:lnTo>
                    <a:pt x="13929" y="8836"/>
                  </a:lnTo>
                  <a:cubicBezTo>
                    <a:pt x="13929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9"/>
                    <a:pt x="13862" y="20618"/>
                    <a:pt x="13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6873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3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1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9" y="3927"/>
                  </a:lnTo>
                  <a:cubicBezTo>
                    <a:pt x="19929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8" y="3927"/>
                    <a:pt x="6600" y="3927"/>
                  </a:cubicBezTo>
                  <a:cubicBezTo>
                    <a:pt x="6932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8" y="15709"/>
                    <a:pt x="16800" y="15929"/>
                    <a:pt x="16800" y="16200"/>
                  </a:cubicBezTo>
                  <a:cubicBezTo>
                    <a:pt x="16800" y="16472"/>
                    <a:pt x="17068" y="16691"/>
                    <a:pt x="17400" y="16691"/>
                  </a:cubicBezTo>
                  <a:lnTo>
                    <a:pt x="19200" y="16691"/>
                  </a:lnTo>
                  <a:cubicBezTo>
                    <a:pt x="20525" y="16691"/>
                    <a:pt x="21600" y="15812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  <a:moveTo>
                    <a:pt x="3600" y="12273"/>
                  </a:moveTo>
                  <a:cubicBezTo>
                    <a:pt x="3600" y="12544"/>
                    <a:pt x="3868" y="12764"/>
                    <a:pt x="4200" y="12764"/>
                  </a:cubicBezTo>
                  <a:lnTo>
                    <a:pt x="11400" y="12764"/>
                  </a:lnTo>
                  <a:cubicBezTo>
                    <a:pt x="11732" y="12764"/>
                    <a:pt x="12000" y="12544"/>
                    <a:pt x="12000" y="12273"/>
                  </a:cubicBezTo>
                  <a:cubicBezTo>
                    <a:pt x="12000" y="12002"/>
                    <a:pt x="11732" y="11782"/>
                    <a:pt x="11400" y="11782"/>
                  </a:cubicBezTo>
                  <a:lnTo>
                    <a:pt x="4200" y="11782"/>
                  </a:lnTo>
                  <a:cubicBezTo>
                    <a:pt x="3868" y="11782"/>
                    <a:pt x="3600" y="12002"/>
                    <a:pt x="3600" y="12273"/>
                  </a:cubicBezTo>
                  <a:moveTo>
                    <a:pt x="4200" y="9818"/>
                  </a:moveTo>
                  <a:lnTo>
                    <a:pt x="6600" y="9818"/>
                  </a:lnTo>
                  <a:cubicBezTo>
                    <a:pt x="6932" y="9818"/>
                    <a:pt x="7200" y="9599"/>
                    <a:pt x="7200" y="9327"/>
                  </a:cubicBezTo>
                  <a:cubicBezTo>
                    <a:pt x="7200" y="9056"/>
                    <a:pt x="6932" y="8836"/>
                    <a:pt x="66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9000" y="17673"/>
                  </a:moveTo>
                  <a:lnTo>
                    <a:pt x="4200" y="17673"/>
                  </a:lnTo>
                  <a:cubicBezTo>
                    <a:pt x="3868" y="17673"/>
                    <a:pt x="3600" y="17893"/>
                    <a:pt x="3600" y="18164"/>
                  </a:cubicBezTo>
                  <a:cubicBezTo>
                    <a:pt x="3600" y="18435"/>
                    <a:pt x="3868" y="18655"/>
                    <a:pt x="4200" y="18655"/>
                  </a:cubicBezTo>
                  <a:lnTo>
                    <a:pt x="9000" y="18655"/>
                  </a:lnTo>
                  <a:cubicBezTo>
                    <a:pt x="9332" y="18655"/>
                    <a:pt x="9600" y="18435"/>
                    <a:pt x="9600" y="18164"/>
                  </a:cubicBezTo>
                  <a:cubicBezTo>
                    <a:pt x="9600" y="17893"/>
                    <a:pt x="9332" y="17673"/>
                    <a:pt x="9000" y="17673"/>
                  </a:cubicBezTo>
                  <a:moveTo>
                    <a:pt x="11400" y="14727"/>
                  </a:moveTo>
                  <a:lnTo>
                    <a:pt x="4200" y="14727"/>
                  </a:lnTo>
                  <a:cubicBezTo>
                    <a:pt x="3868" y="14727"/>
                    <a:pt x="3600" y="14947"/>
                    <a:pt x="3600" y="15218"/>
                  </a:cubicBezTo>
                  <a:cubicBezTo>
                    <a:pt x="3600" y="15490"/>
                    <a:pt x="3868" y="15709"/>
                    <a:pt x="4200" y="15709"/>
                  </a:cubicBezTo>
                  <a:lnTo>
                    <a:pt x="11400" y="15709"/>
                  </a:lnTo>
                  <a:cubicBezTo>
                    <a:pt x="11732" y="15709"/>
                    <a:pt x="12000" y="15490"/>
                    <a:pt x="12000" y="15218"/>
                  </a:cubicBezTo>
                  <a:cubicBezTo>
                    <a:pt x="12000" y="14947"/>
                    <a:pt x="11732" y="14727"/>
                    <a:pt x="11400" y="147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4183498" y="167950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50236" y="604979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0800" y="8836"/>
                  </a:moveTo>
                  <a:lnTo>
                    <a:pt x="10800" y="5966"/>
                  </a:lnTo>
                  <a:lnTo>
                    <a:pt x="13928" y="8836"/>
                  </a:lnTo>
                  <a:cubicBezTo>
                    <a:pt x="13928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8"/>
                    <a:pt x="13862" y="20617"/>
                    <a:pt x="13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6872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2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0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8" y="3927"/>
                  </a:lnTo>
                  <a:cubicBezTo>
                    <a:pt x="19928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9" y="3927"/>
                    <a:pt x="6600" y="3927"/>
                  </a:cubicBezTo>
                  <a:cubicBezTo>
                    <a:pt x="6931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9" y="15709"/>
                    <a:pt x="16800" y="15929"/>
                    <a:pt x="16800" y="16199"/>
                  </a:cubicBezTo>
                  <a:cubicBezTo>
                    <a:pt x="16800" y="16471"/>
                    <a:pt x="17069" y="16690"/>
                    <a:pt x="17400" y="16690"/>
                  </a:cubicBezTo>
                  <a:lnTo>
                    <a:pt x="19200" y="16690"/>
                  </a:lnTo>
                  <a:cubicBezTo>
                    <a:pt x="20525" y="16690"/>
                    <a:pt x="21600" y="15811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666454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4418" y="11782"/>
                  </a:moveTo>
                  <a:lnTo>
                    <a:pt x="14236" y="11782"/>
                  </a:lnTo>
                  <a:cubicBezTo>
                    <a:pt x="14507" y="11782"/>
                    <a:pt x="14727" y="11562"/>
                    <a:pt x="14727" y="11291"/>
                  </a:cubicBezTo>
                  <a:cubicBezTo>
                    <a:pt x="14727" y="11020"/>
                    <a:pt x="14507" y="10800"/>
                    <a:pt x="14236" y="10800"/>
                  </a:cubicBezTo>
                  <a:lnTo>
                    <a:pt x="4418" y="10800"/>
                  </a:lnTo>
                  <a:cubicBezTo>
                    <a:pt x="4147" y="10800"/>
                    <a:pt x="3927" y="11020"/>
                    <a:pt x="3927" y="11291"/>
                  </a:cubicBezTo>
                  <a:cubicBezTo>
                    <a:pt x="3927" y="11562"/>
                    <a:pt x="4147" y="11782"/>
                    <a:pt x="4418" y="11782"/>
                  </a:cubicBezTo>
                  <a:moveTo>
                    <a:pt x="20618" y="20618"/>
                  </a:moveTo>
                  <a:lnTo>
                    <a:pt x="5891" y="20618"/>
                  </a:lnTo>
                  <a:lnTo>
                    <a:pt x="5891" y="16200"/>
                  </a:lnTo>
                  <a:cubicBezTo>
                    <a:pt x="5891" y="15929"/>
                    <a:pt x="5671" y="15709"/>
                    <a:pt x="5400" y="15709"/>
                  </a:cubicBezTo>
                  <a:lnTo>
                    <a:pt x="982" y="15709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0618"/>
                    <a:pt x="20618" y="20618"/>
                  </a:cubicBezTo>
                  <a:close/>
                  <a:moveTo>
                    <a:pt x="4909" y="20127"/>
                  </a:moveTo>
                  <a:lnTo>
                    <a:pt x="1473" y="16691"/>
                  </a:lnTo>
                  <a:lnTo>
                    <a:pt x="4909" y="16691"/>
                  </a:lnTo>
                  <a:cubicBezTo>
                    <a:pt x="4909" y="16691"/>
                    <a:pt x="4909" y="20127"/>
                    <a:pt x="4909" y="20127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16691"/>
                  </a:lnTo>
                  <a:lnTo>
                    <a:pt x="4909" y="21600"/>
                  </a:lnTo>
                  <a:lnTo>
                    <a:pt x="20618" y="21600"/>
                  </a:lnTo>
                  <a:cubicBezTo>
                    <a:pt x="21160" y="21600"/>
                    <a:pt x="21600" y="21161"/>
                    <a:pt x="21600" y="20618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4418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4418" y="7855"/>
                  </a:lnTo>
                  <a:cubicBezTo>
                    <a:pt x="4147" y="7855"/>
                    <a:pt x="3927" y="8075"/>
                    <a:pt x="3927" y="8345"/>
                  </a:cubicBezTo>
                  <a:cubicBezTo>
                    <a:pt x="3927" y="8617"/>
                    <a:pt x="4147" y="8836"/>
                    <a:pt x="4418" y="8836"/>
                  </a:cubicBezTo>
                  <a:moveTo>
                    <a:pt x="4418" y="5891"/>
                  </a:moveTo>
                  <a:lnTo>
                    <a:pt x="10309" y="5891"/>
                  </a:lnTo>
                  <a:cubicBezTo>
                    <a:pt x="10580" y="5891"/>
                    <a:pt x="10800" y="5672"/>
                    <a:pt x="10800" y="5400"/>
                  </a:cubicBezTo>
                  <a:cubicBezTo>
                    <a:pt x="10800" y="5129"/>
                    <a:pt x="10580" y="4909"/>
                    <a:pt x="10309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cubicBezTo>
                    <a:pt x="3927" y="5672"/>
                    <a:pt x="4147" y="5891"/>
                    <a:pt x="4418" y="58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1124294" y="604979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4400" y="13745"/>
                  </a:moveTo>
                  <a:lnTo>
                    <a:pt x="3600" y="13745"/>
                  </a:lnTo>
                  <a:cubicBezTo>
                    <a:pt x="3269" y="13745"/>
                    <a:pt x="3000" y="13966"/>
                    <a:pt x="3000" y="14236"/>
                  </a:cubicBezTo>
                  <a:cubicBezTo>
                    <a:pt x="3000" y="14508"/>
                    <a:pt x="3269" y="14727"/>
                    <a:pt x="3600" y="14727"/>
                  </a:cubicBezTo>
                  <a:lnTo>
                    <a:pt x="14400" y="14727"/>
                  </a:lnTo>
                  <a:cubicBezTo>
                    <a:pt x="14731" y="14727"/>
                    <a:pt x="15000" y="14508"/>
                    <a:pt x="15000" y="14236"/>
                  </a:cubicBezTo>
                  <a:cubicBezTo>
                    <a:pt x="15000" y="13966"/>
                    <a:pt x="14731" y="13745"/>
                    <a:pt x="14400" y="13745"/>
                  </a:cubicBezTo>
                  <a:moveTo>
                    <a:pt x="3000" y="11291"/>
                  </a:moveTo>
                  <a:cubicBezTo>
                    <a:pt x="3000" y="11562"/>
                    <a:pt x="3269" y="11782"/>
                    <a:pt x="3600" y="11782"/>
                  </a:cubicBezTo>
                  <a:lnTo>
                    <a:pt x="18000" y="11782"/>
                  </a:lnTo>
                  <a:cubicBezTo>
                    <a:pt x="18331" y="11782"/>
                    <a:pt x="18600" y="11562"/>
                    <a:pt x="18600" y="11291"/>
                  </a:cubicBezTo>
                  <a:cubicBezTo>
                    <a:pt x="18600" y="11020"/>
                    <a:pt x="18331" y="10800"/>
                    <a:pt x="18000" y="10800"/>
                  </a:cubicBezTo>
                  <a:lnTo>
                    <a:pt x="3600" y="10800"/>
                  </a:lnTo>
                  <a:cubicBezTo>
                    <a:pt x="3269" y="10800"/>
                    <a:pt x="3000" y="11020"/>
                    <a:pt x="3000" y="11291"/>
                  </a:cubicBezTo>
                  <a:moveTo>
                    <a:pt x="20400" y="20618"/>
                  </a:moveTo>
                  <a:lnTo>
                    <a:pt x="6600" y="20618"/>
                  </a:lnTo>
                  <a:lnTo>
                    <a:pt x="1200" y="16200"/>
                  </a:lnTo>
                  <a:lnTo>
                    <a:pt x="1200" y="2945"/>
                  </a:lnTo>
                  <a:lnTo>
                    <a:pt x="4200" y="2945"/>
                  </a:lnTo>
                  <a:lnTo>
                    <a:pt x="4200" y="4418"/>
                  </a:lnTo>
                  <a:cubicBezTo>
                    <a:pt x="4200" y="4690"/>
                    <a:pt x="4469" y="4909"/>
                    <a:pt x="4800" y="4909"/>
                  </a:cubicBezTo>
                  <a:cubicBezTo>
                    <a:pt x="5131" y="4909"/>
                    <a:pt x="5400" y="4690"/>
                    <a:pt x="5400" y="4418"/>
                  </a:cubicBezTo>
                  <a:lnTo>
                    <a:pt x="5400" y="2945"/>
                  </a:lnTo>
                  <a:lnTo>
                    <a:pt x="6600" y="2945"/>
                  </a:lnTo>
                  <a:lnTo>
                    <a:pt x="6600" y="4418"/>
                  </a:lnTo>
                  <a:cubicBezTo>
                    <a:pt x="6600" y="4690"/>
                    <a:pt x="6869" y="4909"/>
                    <a:pt x="7200" y="4909"/>
                  </a:cubicBezTo>
                  <a:cubicBezTo>
                    <a:pt x="7531" y="4909"/>
                    <a:pt x="7800" y="4690"/>
                    <a:pt x="7800" y="4418"/>
                  </a:cubicBezTo>
                  <a:lnTo>
                    <a:pt x="7800" y="2945"/>
                  </a:lnTo>
                  <a:lnTo>
                    <a:pt x="9000" y="2945"/>
                  </a:lnTo>
                  <a:lnTo>
                    <a:pt x="9000" y="4418"/>
                  </a:lnTo>
                  <a:cubicBezTo>
                    <a:pt x="9000" y="4690"/>
                    <a:pt x="9269" y="4909"/>
                    <a:pt x="9600" y="4909"/>
                  </a:cubicBezTo>
                  <a:cubicBezTo>
                    <a:pt x="9931" y="4909"/>
                    <a:pt x="10200" y="4690"/>
                    <a:pt x="10200" y="4418"/>
                  </a:cubicBezTo>
                  <a:lnTo>
                    <a:pt x="10200" y="2945"/>
                  </a:lnTo>
                  <a:lnTo>
                    <a:pt x="11400" y="2945"/>
                  </a:lnTo>
                  <a:lnTo>
                    <a:pt x="11400" y="4418"/>
                  </a:lnTo>
                  <a:cubicBezTo>
                    <a:pt x="11400" y="4690"/>
                    <a:pt x="11669" y="4909"/>
                    <a:pt x="12000" y="4909"/>
                  </a:cubicBezTo>
                  <a:cubicBezTo>
                    <a:pt x="12331" y="4909"/>
                    <a:pt x="12600" y="4690"/>
                    <a:pt x="12600" y="4418"/>
                  </a:cubicBezTo>
                  <a:lnTo>
                    <a:pt x="12600" y="2945"/>
                  </a:lnTo>
                  <a:lnTo>
                    <a:pt x="13800" y="2945"/>
                  </a:lnTo>
                  <a:lnTo>
                    <a:pt x="13800" y="4418"/>
                  </a:lnTo>
                  <a:cubicBezTo>
                    <a:pt x="13800" y="4690"/>
                    <a:pt x="14069" y="4909"/>
                    <a:pt x="14400" y="4909"/>
                  </a:cubicBezTo>
                  <a:cubicBezTo>
                    <a:pt x="14731" y="4909"/>
                    <a:pt x="15000" y="4690"/>
                    <a:pt x="15000" y="4418"/>
                  </a:cubicBezTo>
                  <a:lnTo>
                    <a:pt x="15000" y="2945"/>
                  </a:lnTo>
                  <a:lnTo>
                    <a:pt x="16200" y="2945"/>
                  </a:lnTo>
                  <a:lnTo>
                    <a:pt x="16200" y="4418"/>
                  </a:lnTo>
                  <a:cubicBezTo>
                    <a:pt x="16200" y="4690"/>
                    <a:pt x="16469" y="4909"/>
                    <a:pt x="16800" y="4909"/>
                  </a:cubicBezTo>
                  <a:cubicBezTo>
                    <a:pt x="17131" y="4909"/>
                    <a:pt x="17400" y="4690"/>
                    <a:pt x="17400" y="4418"/>
                  </a:cubicBezTo>
                  <a:lnTo>
                    <a:pt x="17400" y="2945"/>
                  </a:lnTo>
                  <a:lnTo>
                    <a:pt x="20400" y="2945"/>
                  </a:lnTo>
                  <a:cubicBezTo>
                    <a:pt x="20400" y="2945"/>
                    <a:pt x="20400" y="20618"/>
                    <a:pt x="20400" y="20618"/>
                  </a:cubicBezTo>
                  <a:close/>
                  <a:moveTo>
                    <a:pt x="1200" y="20618"/>
                  </a:moveTo>
                  <a:lnTo>
                    <a:pt x="1200" y="17673"/>
                  </a:lnTo>
                  <a:lnTo>
                    <a:pt x="4800" y="20618"/>
                  </a:lnTo>
                  <a:cubicBezTo>
                    <a:pt x="4800" y="20618"/>
                    <a:pt x="1200" y="20618"/>
                    <a:pt x="1200" y="20618"/>
                  </a:cubicBezTo>
                  <a:close/>
                  <a:moveTo>
                    <a:pt x="20400" y="1964"/>
                  </a:moveTo>
                  <a:lnTo>
                    <a:pt x="17400" y="1964"/>
                  </a:lnTo>
                  <a:lnTo>
                    <a:pt x="17400" y="491"/>
                  </a:lnTo>
                  <a:cubicBezTo>
                    <a:pt x="17400" y="220"/>
                    <a:pt x="17131" y="0"/>
                    <a:pt x="16800" y="0"/>
                  </a:cubicBezTo>
                  <a:cubicBezTo>
                    <a:pt x="16469" y="0"/>
                    <a:pt x="16200" y="220"/>
                    <a:pt x="16200" y="491"/>
                  </a:cubicBezTo>
                  <a:lnTo>
                    <a:pt x="16200" y="1964"/>
                  </a:lnTo>
                  <a:lnTo>
                    <a:pt x="15000" y="1964"/>
                  </a:lnTo>
                  <a:lnTo>
                    <a:pt x="15000" y="491"/>
                  </a:lnTo>
                  <a:cubicBezTo>
                    <a:pt x="15000" y="220"/>
                    <a:pt x="14731" y="0"/>
                    <a:pt x="14400" y="0"/>
                  </a:cubicBezTo>
                  <a:cubicBezTo>
                    <a:pt x="14069" y="0"/>
                    <a:pt x="13800" y="220"/>
                    <a:pt x="13800" y="491"/>
                  </a:cubicBezTo>
                  <a:lnTo>
                    <a:pt x="13800" y="1964"/>
                  </a:lnTo>
                  <a:lnTo>
                    <a:pt x="12600" y="1964"/>
                  </a:lnTo>
                  <a:lnTo>
                    <a:pt x="12600" y="491"/>
                  </a:lnTo>
                  <a:cubicBezTo>
                    <a:pt x="12600" y="220"/>
                    <a:pt x="12331" y="0"/>
                    <a:pt x="12000" y="0"/>
                  </a:cubicBezTo>
                  <a:cubicBezTo>
                    <a:pt x="11669" y="0"/>
                    <a:pt x="11400" y="220"/>
                    <a:pt x="11400" y="491"/>
                  </a:cubicBezTo>
                  <a:lnTo>
                    <a:pt x="11400" y="1964"/>
                  </a:lnTo>
                  <a:lnTo>
                    <a:pt x="10200" y="1964"/>
                  </a:lnTo>
                  <a:lnTo>
                    <a:pt x="10200" y="491"/>
                  </a:lnTo>
                  <a:cubicBezTo>
                    <a:pt x="10200" y="220"/>
                    <a:pt x="9931" y="0"/>
                    <a:pt x="9600" y="0"/>
                  </a:cubicBezTo>
                  <a:cubicBezTo>
                    <a:pt x="9269" y="0"/>
                    <a:pt x="9000" y="220"/>
                    <a:pt x="9000" y="491"/>
                  </a:cubicBezTo>
                  <a:lnTo>
                    <a:pt x="9000" y="1964"/>
                  </a:lnTo>
                  <a:lnTo>
                    <a:pt x="7800" y="1964"/>
                  </a:lnTo>
                  <a:lnTo>
                    <a:pt x="7800" y="491"/>
                  </a:lnTo>
                  <a:cubicBezTo>
                    <a:pt x="7800" y="220"/>
                    <a:pt x="7531" y="0"/>
                    <a:pt x="7200" y="0"/>
                  </a:cubicBezTo>
                  <a:cubicBezTo>
                    <a:pt x="6869" y="0"/>
                    <a:pt x="6600" y="220"/>
                    <a:pt x="6600" y="491"/>
                  </a:cubicBezTo>
                  <a:lnTo>
                    <a:pt x="6600" y="1964"/>
                  </a:lnTo>
                  <a:lnTo>
                    <a:pt x="5400" y="1964"/>
                  </a:lnTo>
                  <a:lnTo>
                    <a:pt x="5400" y="491"/>
                  </a:lnTo>
                  <a:cubicBezTo>
                    <a:pt x="5400" y="220"/>
                    <a:pt x="5131" y="0"/>
                    <a:pt x="4800" y="0"/>
                  </a:cubicBezTo>
                  <a:cubicBezTo>
                    <a:pt x="4469" y="0"/>
                    <a:pt x="4200" y="220"/>
                    <a:pt x="4200" y="491"/>
                  </a:cubicBezTo>
                  <a:lnTo>
                    <a:pt x="4200" y="1964"/>
                  </a:lnTo>
                  <a:lnTo>
                    <a:pt x="1200" y="1964"/>
                  </a:lnTo>
                  <a:cubicBezTo>
                    <a:pt x="538" y="1964"/>
                    <a:pt x="0" y="2404"/>
                    <a:pt x="0" y="2945"/>
                  </a:cubicBezTo>
                  <a:lnTo>
                    <a:pt x="0" y="20618"/>
                  </a:lnTo>
                  <a:cubicBezTo>
                    <a:pt x="0" y="21161"/>
                    <a:pt x="538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1"/>
                    <a:pt x="21600" y="20618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3600" y="8836"/>
                  </a:moveTo>
                  <a:lnTo>
                    <a:pt x="10800" y="8836"/>
                  </a:lnTo>
                  <a:cubicBezTo>
                    <a:pt x="11131" y="8836"/>
                    <a:pt x="11400" y="8617"/>
                    <a:pt x="11400" y="8345"/>
                  </a:cubicBezTo>
                  <a:cubicBezTo>
                    <a:pt x="11400" y="8075"/>
                    <a:pt x="11131" y="7855"/>
                    <a:pt x="10800" y="7855"/>
                  </a:cubicBezTo>
                  <a:lnTo>
                    <a:pt x="3600" y="7855"/>
                  </a:lnTo>
                  <a:cubicBezTo>
                    <a:pt x="3269" y="7855"/>
                    <a:pt x="3000" y="8075"/>
                    <a:pt x="3000" y="8345"/>
                  </a:cubicBezTo>
                  <a:cubicBezTo>
                    <a:pt x="3000" y="8617"/>
                    <a:pt x="3269" y="8836"/>
                    <a:pt x="3600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1561323" y="604979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20400" y="5891"/>
                  </a:moveTo>
                  <a:lnTo>
                    <a:pt x="1200" y="5891"/>
                  </a:lnTo>
                  <a:lnTo>
                    <a:pt x="1200" y="3927"/>
                  </a:lnTo>
                  <a:lnTo>
                    <a:pt x="6000" y="3927"/>
                  </a:lnTo>
                  <a:cubicBezTo>
                    <a:pt x="6000" y="4469"/>
                    <a:pt x="6538" y="4909"/>
                    <a:pt x="7200" y="4909"/>
                  </a:cubicBezTo>
                  <a:lnTo>
                    <a:pt x="14400" y="4909"/>
                  </a:lnTo>
                  <a:cubicBezTo>
                    <a:pt x="15062" y="4909"/>
                    <a:pt x="15600" y="4469"/>
                    <a:pt x="15600" y="3927"/>
                  </a:cubicBezTo>
                  <a:lnTo>
                    <a:pt x="20400" y="3927"/>
                  </a:lnTo>
                  <a:cubicBezTo>
                    <a:pt x="20400" y="3927"/>
                    <a:pt x="20400" y="5891"/>
                    <a:pt x="20400" y="5891"/>
                  </a:cubicBezTo>
                  <a:close/>
                  <a:moveTo>
                    <a:pt x="20400" y="20618"/>
                  </a:moveTo>
                  <a:lnTo>
                    <a:pt x="1200" y="20618"/>
                  </a:lnTo>
                  <a:lnTo>
                    <a:pt x="1200" y="6873"/>
                  </a:lnTo>
                  <a:lnTo>
                    <a:pt x="20400" y="6873"/>
                  </a:lnTo>
                  <a:cubicBezTo>
                    <a:pt x="20400" y="6873"/>
                    <a:pt x="20400" y="20618"/>
                    <a:pt x="20400" y="20618"/>
                  </a:cubicBezTo>
                  <a:close/>
                  <a:moveTo>
                    <a:pt x="7200" y="1964"/>
                  </a:moveTo>
                  <a:lnTo>
                    <a:pt x="14400" y="1964"/>
                  </a:lnTo>
                  <a:lnTo>
                    <a:pt x="14400" y="3927"/>
                  </a:lnTo>
                  <a:lnTo>
                    <a:pt x="7200" y="3927"/>
                  </a:lnTo>
                  <a:cubicBezTo>
                    <a:pt x="7200" y="3927"/>
                    <a:pt x="7200" y="1964"/>
                    <a:pt x="7200" y="1964"/>
                  </a:cubicBezTo>
                  <a:close/>
                  <a:moveTo>
                    <a:pt x="20400" y="2945"/>
                  </a:moveTo>
                  <a:lnTo>
                    <a:pt x="15600" y="2945"/>
                  </a:lnTo>
                  <a:lnTo>
                    <a:pt x="15600" y="1964"/>
                  </a:lnTo>
                  <a:cubicBezTo>
                    <a:pt x="15600" y="1422"/>
                    <a:pt x="15062" y="982"/>
                    <a:pt x="14400" y="982"/>
                  </a:cubicBezTo>
                  <a:lnTo>
                    <a:pt x="12000" y="982"/>
                  </a:lnTo>
                  <a:cubicBezTo>
                    <a:pt x="12000" y="440"/>
                    <a:pt x="11462" y="0"/>
                    <a:pt x="10800" y="0"/>
                  </a:cubicBezTo>
                  <a:cubicBezTo>
                    <a:pt x="10138" y="0"/>
                    <a:pt x="9600" y="440"/>
                    <a:pt x="9600" y="982"/>
                  </a:cubicBezTo>
                  <a:lnTo>
                    <a:pt x="7200" y="982"/>
                  </a:lnTo>
                  <a:cubicBezTo>
                    <a:pt x="6538" y="982"/>
                    <a:pt x="6000" y="1422"/>
                    <a:pt x="6000" y="1964"/>
                  </a:cubicBezTo>
                  <a:lnTo>
                    <a:pt x="6000" y="2945"/>
                  </a:lnTo>
                  <a:lnTo>
                    <a:pt x="1200" y="2945"/>
                  </a:lnTo>
                  <a:cubicBezTo>
                    <a:pt x="538" y="2945"/>
                    <a:pt x="0" y="3386"/>
                    <a:pt x="0" y="3927"/>
                  </a:cubicBezTo>
                  <a:lnTo>
                    <a:pt x="0" y="20618"/>
                  </a:lnTo>
                  <a:cubicBezTo>
                    <a:pt x="0" y="21160"/>
                    <a:pt x="538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0"/>
                    <a:pt x="21600" y="20618"/>
                  </a:cubicBezTo>
                  <a:lnTo>
                    <a:pt x="21600" y="3927"/>
                  </a:lnTo>
                  <a:cubicBezTo>
                    <a:pt x="21600" y="3386"/>
                    <a:pt x="21062" y="2945"/>
                    <a:pt x="20400" y="2945"/>
                  </a:cubicBezTo>
                  <a:moveTo>
                    <a:pt x="4200" y="16691"/>
                  </a:moveTo>
                  <a:lnTo>
                    <a:pt x="15000" y="16691"/>
                  </a:lnTo>
                  <a:cubicBezTo>
                    <a:pt x="15331" y="16691"/>
                    <a:pt x="15600" y="16472"/>
                    <a:pt x="15600" y="16200"/>
                  </a:cubicBezTo>
                  <a:cubicBezTo>
                    <a:pt x="15600" y="15929"/>
                    <a:pt x="15331" y="15709"/>
                    <a:pt x="15000" y="15709"/>
                  </a:cubicBezTo>
                  <a:lnTo>
                    <a:pt x="4200" y="15709"/>
                  </a:lnTo>
                  <a:cubicBezTo>
                    <a:pt x="3869" y="15709"/>
                    <a:pt x="3600" y="15929"/>
                    <a:pt x="3600" y="16200"/>
                  </a:cubicBezTo>
                  <a:cubicBezTo>
                    <a:pt x="3600" y="16472"/>
                    <a:pt x="3869" y="16691"/>
                    <a:pt x="4200" y="16691"/>
                  </a:cubicBezTo>
                  <a:moveTo>
                    <a:pt x="4200" y="13745"/>
                  </a:moveTo>
                  <a:lnTo>
                    <a:pt x="17400" y="13745"/>
                  </a:lnTo>
                  <a:cubicBezTo>
                    <a:pt x="17731" y="13745"/>
                    <a:pt x="18000" y="13526"/>
                    <a:pt x="18000" y="13255"/>
                  </a:cubicBezTo>
                  <a:cubicBezTo>
                    <a:pt x="18000" y="12984"/>
                    <a:pt x="17731" y="12764"/>
                    <a:pt x="17400" y="12764"/>
                  </a:cubicBezTo>
                  <a:lnTo>
                    <a:pt x="4200" y="12764"/>
                  </a:lnTo>
                  <a:cubicBezTo>
                    <a:pt x="3869" y="12764"/>
                    <a:pt x="3600" y="12984"/>
                    <a:pt x="3600" y="13255"/>
                  </a:cubicBezTo>
                  <a:cubicBezTo>
                    <a:pt x="3600" y="13526"/>
                    <a:pt x="3869" y="13745"/>
                    <a:pt x="4200" y="13745"/>
                  </a:cubicBezTo>
                  <a:moveTo>
                    <a:pt x="4200" y="10800"/>
                  </a:moveTo>
                  <a:lnTo>
                    <a:pt x="11400" y="10800"/>
                  </a:lnTo>
                  <a:cubicBezTo>
                    <a:pt x="11731" y="10800"/>
                    <a:pt x="12000" y="10581"/>
                    <a:pt x="12000" y="10309"/>
                  </a:cubicBezTo>
                  <a:cubicBezTo>
                    <a:pt x="12000" y="10038"/>
                    <a:pt x="11731" y="9818"/>
                    <a:pt x="11400" y="9818"/>
                  </a:cubicBezTo>
                  <a:lnTo>
                    <a:pt x="4200" y="9818"/>
                  </a:lnTo>
                  <a:cubicBezTo>
                    <a:pt x="3869" y="9818"/>
                    <a:pt x="3600" y="10038"/>
                    <a:pt x="3600" y="10309"/>
                  </a:cubicBezTo>
                  <a:cubicBezTo>
                    <a:pt x="3600" y="10581"/>
                    <a:pt x="3869" y="10800"/>
                    <a:pt x="4200" y="10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1977541" y="641398"/>
              <a:ext cx="228906" cy="156060"/>
            </a:xfrm>
            <a:custGeom>
              <a:rect b="b" l="l" r="r" t="t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2414570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2872410" y="625790"/>
              <a:ext cx="187272" cy="187272"/>
            </a:xfrm>
            <a:custGeom>
              <a:rect b="b" l="l" r="r" t="t"/>
              <a:pathLst>
                <a:path extrusionOk="0" h="21600" w="21600">
                  <a:moveTo>
                    <a:pt x="11648" y="10800"/>
                  </a:moveTo>
                  <a:lnTo>
                    <a:pt x="21424" y="1024"/>
                  </a:lnTo>
                  <a:cubicBezTo>
                    <a:pt x="21533" y="916"/>
                    <a:pt x="21600" y="766"/>
                    <a:pt x="21600" y="600"/>
                  </a:cubicBezTo>
                  <a:cubicBezTo>
                    <a:pt x="21600" y="269"/>
                    <a:pt x="21332" y="0"/>
                    <a:pt x="21000" y="0"/>
                  </a:cubicBezTo>
                  <a:cubicBezTo>
                    <a:pt x="20835" y="0"/>
                    <a:pt x="20685" y="67"/>
                    <a:pt x="20576" y="176"/>
                  </a:cubicBezTo>
                  <a:lnTo>
                    <a:pt x="10800" y="9952"/>
                  </a:lnTo>
                  <a:lnTo>
                    <a:pt x="1024" y="176"/>
                  </a:lnTo>
                  <a:cubicBezTo>
                    <a:pt x="916" y="67"/>
                    <a:pt x="766" y="0"/>
                    <a:pt x="600" y="0"/>
                  </a:cubicBezTo>
                  <a:cubicBezTo>
                    <a:pt x="268" y="0"/>
                    <a:pt x="0" y="269"/>
                    <a:pt x="0" y="600"/>
                  </a:cubicBezTo>
                  <a:cubicBezTo>
                    <a:pt x="0" y="766"/>
                    <a:pt x="67" y="916"/>
                    <a:pt x="176" y="1025"/>
                  </a:cubicBezTo>
                  <a:lnTo>
                    <a:pt x="9952" y="10800"/>
                  </a:lnTo>
                  <a:lnTo>
                    <a:pt x="176" y="20576"/>
                  </a:lnTo>
                  <a:cubicBezTo>
                    <a:pt x="67" y="20684"/>
                    <a:pt x="0" y="20834"/>
                    <a:pt x="0" y="21000"/>
                  </a:cubicBezTo>
                  <a:cubicBezTo>
                    <a:pt x="0" y="21332"/>
                    <a:pt x="268" y="21600"/>
                    <a:pt x="600" y="21600"/>
                  </a:cubicBezTo>
                  <a:cubicBezTo>
                    <a:pt x="766" y="21600"/>
                    <a:pt x="916" y="21533"/>
                    <a:pt x="1024" y="21424"/>
                  </a:cubicBezTo>
                  <a:lnTo>
                    <a:pt x="10800" y="11648"/>
                  </a:lnTo>
                  <a:lnTo>
                    <a:pt x="20576" y="21424"/>
                  </a:lnTo>
                  <a:cubicBezTo>
                    <a:pt x="20685" y="21533"/>
                    <a:pt x="20835" y="21600"/>
                    <a:pt x="21000" y="21600"/>
                  </a:cubicBezTo>
                  <a:cubicBezTo>
                    <a:pt x="21332" y="21600"/>
                    <a:pt x="21600" y="21332"/>
                    <a:pt x="21600" y="21000"/>
                  </a:cubicBezTo>
                  <a:cubicBezTo>
                    <a:pt x="21600" y="20834"/>
                    <a:pt x="21533" y="20684"/>
                    <a:pt x="21424" y="20576"/>
                  </a:cubicBezTo>
                  <a:cubicBezTo>
                    <a:pt x="21424" y="20576"/>
                    <a:pt x="11648" y="10800"/>
                    <a:pt x="11648" y="108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288629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10309"/>
                  </a:moveTo>
                  <a:lnTo>
                    <a:pt x="4909" y="10309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10309"/>
                    <a:pt x="16691" y="10309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11291"/>
                  </a:lnTo>
                  <a:lnTo>
                    <a:pt x="16691" y="11291"/>
                  </a:lnTo>
                  <a:cubicBezTo>
                    <a:pt x="16691" y="11291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725658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4162687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29425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9"/>
                  </a:moveTo>
                  <a:cubicBezTo>
                    <a:pt x="5377" y="20619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3336" y="982"/>
                    <a:pt x="15638" y="1950"/>
                    <a:pt x="17377" y="3529"/>
                  </a:cubicBezTo>
                  <a:lnTo>
                    <a:pt x="10453" y="10453"/>
                  </a:lnTo>
                  <a:cubicBezTo>
                    <a:pt x="10364" y="10542"/>
                    <a:pt x="10309" y="10665"/>
                    <a:pt x="10309" y="10800"/>
                  </a:cubicBezTo>
                  <a:cubicBezTo>
                    <a:pt x="10309" y="11072"/>
                    <a:pt x="10529" y="11291"/>
                    <a:pt x="10800" y="11291"/>
                  </a:cubicBezTo>
                  <a:lnTo>
                    <a:pt x="20594" y="11291"/>
                  </a:lnTo>
                  <a:cubicBezTo>
                    <a:pt x="20336" y="16484"/>
                    <a:pt x="16057" y="20619"/>
                    <a:pt x="10800" y="20619"/>
                  </a:cubicBezTo>
                  <a:moveTo>
                    <a:pt x="20594" y="10309"/>
                  </a:moveTo>
                  <a:lnTo>
                    <a:pt x="11985" y="10309"/>
                  </a:lnTo>
                  <a:lnTo>
                    <a:pt x="18071" y="4223"/>
                  </a:lnTo>
                  <a:cubicBezTo>
                    <a:pt x="19541" y="5852"/>
                    <a:pt x="20477" y="7971"/>
                    <a:pt x="20594" y="10309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666454" y="1062818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1103483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1540512" y="1130454"/>
              <a:ext cx="228906" cy="52002"/>
            </a:xfrm>
            <a:custGeom>
              <a:rect b="b" l="l" r="r" t="t"/>
              <a:pathLst>
                <a:path extrusionOk="0" h="21600" w="21600">
                  <a:moveTo>
                    <a:pt x="19145" y="17280"/>
                  </a:moveTo>
                  <a:cubicBezTo>
                    <a:pt x="18332" y="17280"/>
                    <a:pt x="17673" y="14380"/>
                    <a:pt x="17673" y="10800"/>
                  </a:cubicBezTo>
                  <a:cubicBezTo>
                    <a:pt x="17673" y="7224"/>
                    <a:pt x="18332" y="4320"/>
                    <a:pt x="19145" y="4320"/>
                  </a:cubicBezTo>
                  <a:cubicBezTo>
                    <a:pt x="19959" y="4320"/>
                    <a:pt x="20618" y="7224"/>
                    <a:pt x="20618" y="10800"/>
                  </a:cubicBezTo>
                  <a:cubicBezTo>
                    <a:pt x="20618" y="14380"/>
                    <a:pt x="19959" y="17280"/>
                    <a:pt x="19145" y="17280"/>
                  </a:cubicBezTo>
                  <a:moveTo>
                    <a:pt x="19145" y="0"/>
                  </a:moveTo>
                  <a:cubicBezTo>
                    <a:pt x="17790" y="0"/>
                    <a:pt x="16691" y="4837"/>
                    <a:pt x="16691" y="10800"/>
                  </a:cubicBezTo>
                  <a:cubicBezTo>
                    <a:pt x="16691" y="16766"/>
                    <a:pt x="17790" y="21600"/>
                    <a:pt x="19145" y="21600"/>
                  </a:cubicBezTo>
                  <a:cubicBezTo>
                    <a:pt x="20501" y="21600"/>
                    <a:pt x="21600" y="16766"/>
                    <a:pt x="21600" y="10800"/>
                  </a:cubicBezTo>
                  <a:cubicBezTo>
                    <a:pt x="21600" y="4837"/>
                    <a:pt x="20501" y="0"/>
                    <a:pt x="19145" y="0"/>
                  </a:cubicBezTo>
                  <a:moveTo>
                    <a:pt x="10800" y="17280"/>
                  </a:moveTo>
                  <a:cubicBezTo>
                    <a:pt x="9986" y="17280"/>
                    <a:pt x="9327" y="14380"/>
                    <a:pt x="9327" y="10800"/>
                  </a:cubicBezTo>
                  <a:cubicBezTo>
                    <a:pt x="9327" y="7224"/>
                    <a:pt x="9986" y="4320"/>
                    <a:pt x="10800" y="4320"/>
                  </a:cubicBezTo>
                  <a:cubicBezTo>
                    <a:pt x="11614" y="4320"/>
                    <a:pt x="12273" y="7224"/>
                    <a:pt x="12273" y="10800"/>
                  </a:cubicBezTo>
                  <a:cubicBezTo>
                    <a:pt x="12273" y="14380"/>
                    <a:pt x="11614" y="17280"/>
                    <a:pt x="10800" y="17280"/>
                  </a:cubicBezTo>
                  <a:moveTo>
                    <a:pt x="10800" y="0"/>
                  </a:moveTo>
                  <a:cubicBezTo>
                    <a:pt x="9444" y="0"/>
                    <a:pt x="8345" y="4837"/>
                    <a:pt x="8345" y="10800"/>
                  </a:cubicBezTo>
                  <a:cubicBezTo>
                    <a:pt x="8345" y="16766"/>
                    <a:pt x="9444" y="21600"/>
                    <a:pt x="10800" y="21600"/>
                  </a:cubicBezTo>
                  <a:cubicBezTo>
                    <a:pt x="12156" y="21600"/>
                    <a:pt x="13255" y="16766"/>
                    <a:pt x="13255" y="10800"/>
                  </a:cubicBezTo>
                  <a:cubicBezTo>
                    <a:pt x="13255" y="4837"/>
                    <a:pt x="12156" y="0"/>
                    <a:pt x="10800" y="0"/>
                  </a:cubicBezTo>
                  <a:moveTo>
                    <a:pt x="2455" y="17280"/>
                  </a:moveTo>
                  <a:cubicBezTo>
                    <a:pt x="1641" y="17280"/>
                    <a:pt x="982" y="14380"/>
                    <a:pt x="982" y="10800"/>
                  </a:cubicBezTo>
                  <a:cubicBezTo>
                    <a:pt x="982" y="7224"/>
                    <a:pt x="1641" y="4320"/>
                    <a:pt x="2455" y="4320"/>
                  </a:cubicBezTo>
                  <a:cubicBezTo>
                    <a:pt x="3268" y="4320"/>
                    <a:pt x="3927" y="7224"/>
                    <a:pt x="3927" y="10800"/>
                  </a:cubicBezTo>
                  <a:cubicBezTo>
                    <a:pt x="3927" y="14380"/>
                    <a:pt x="3268" y="17280"/>
                    <a:pt x="2455" y="17280"/>
                  </a:cubicBezTo>
                  <a:moveTo>
                    <a:pt x="2455" y="0"/>
                  </a:moveTo>
                  <a:cubicBezTo>
                    <a:pt x="1099" y="0"/>
                    <a:pt x="0" y="4837"/>
                    <a:pt x="0" y="10800"/>
                  </a:cubicBezTo>
                  <a:cubicBezTo>
                    <a:pt x="0" y="16766"/>
                    <a:pt x="1099" y="21600"/>
                    <a:pt x="2455" y="21600"/>
                  </a:cubicBezTo>
                  <a:cubicBezTo>
                    <a:pt x="3811" y="21600"/>
                    <a:pt x="4909" y="16766"/>
                    <a:pt x="4909" y="10800"/>
                  </a:cubicBezTo>
                  <a:cubicBezTo>
                    <a:pt x="4909" y="4837"/>
                    <a:pt x="3811" y="0"/>
                    <a:pt x="2455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1977541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0800" y="11291"/>
                  </a:moveTo>
                  <a:cubicBezTo>
                    <a:pt x="10529" y="11291"/>
                    <a:pt x="10309" y="11072"/>
                    <a:pt x="10309" y="10800"/>
                  </a:cubicBezTo>
                  <a:cubicBezTo>
                    <a:pt x="10309" y="10529"/>
                    <a:pt x="10529" y="10309"/>
                    <a:pt x="10800" y="10309"/>
                  </a:cubicBezTo>
                  <a:cubicBezTo>
                    <a:pt x="11071" y="10309"/>
                    <a:pt x="11291" y="10529"/>
                    <a:pt x="11291" y="10800"/>
                  </a:cubicBezTo>
                  <a:cubicBezTo>
                    <a:pt x="11291" y="11072"/>
                    <a:pt x="11071" y="11291"/>
                    <a:pt x="10800" y="11291"/>
                  </a:cubicBezTo>
                  <a:moveTo>
                    <a:pt x="10800" y="9327"/>
                  </a:moveTo>
                  <a:cubicBezTo>
                    <a:pt x="9986" y="9327"/>
                    <a:pt x="9327" y="9987"/>
                    <a:pt x="9327" y="10800"/>
                  </a:cubicBezTo>
                  <a:cubicBezTo>
                    <a:pt x="9327" y="11614"/>
                    <a:pt x="9986" y="12273"/>
                    <a:pt x="10800" y="12273"/>
                  </a:cubicBezTo>
                  <a:cubicBezTo>
                    <a:pt x="11614" y="12273"/>
                    <a:pt x="12273" y="11614"/>
                    <a:pt x="12273" y="10800"/>
                  </a:cubicBezTo>
                  <a:cubicBezTo>
                    <a:pt x="12273" y="9987"/>
                    <a:pt x="11614" y="9327"/>
                    <a:pt x="10800" y="9327"/>
                  </a:cubicBezTo>
                  <a:moveTo>
                    <a:pt x="5400" y="11291"/>
                  </a:moveTo>
                  <a:cubicBezTo>
                    <a:pt x="5129" y="11291"/>
                    <a:pt x="4909" y="11072"/>
                    <a:pt x="4909" y="10800"/>
                  </a:cubicBezTo>
                  <a:cubicBezTo>
                    <a:pt x="4909" y="10529"/>
                    <a:pt x="5129" y="10309"/>
                    <a:pt x="5400" y="10309"/>
                  </a:cubicBezTo>
                  <a:cubicBezTo>
                    <a:pt x="5671" y="10309"/>
                    <a:pt x="5891" y="10529"/>
                    <a:pt x="5891" y="10800"/>
                  </a:cubicBezTo>
                  <a:cubicBezTo>
                    <a:pt x="5891" y="11072"/>
                    <a:pt x="5671" y="11291"/>
                    <a:pt x="5400" y="11291"/>
                  </a:cubicBezTo>
                  <a:moveTo>
                    <a:pt x="5400" y="9327"/>
                  </a:moveTo>
                  <a:cubicBezTo>
                    <a:pt x="4586" y="9327"/>
                    <a:pt x="3927" y="9987"/>
                    <a:pt x="3927" y="10800"/>
                  </a:cubicBezTo>
                  <a:cubicBezTo>
                    <a:pt x="3927" y="11614"/>
                    <a:pt x="4586" y="12273"/>
                    <a:pt x="5400" y="12273"/>
                  </a:cubicBezTo>
                  <a:cubicBezTo>
                    <a:pt x="6214" y="12273"/>
                    <a:pt x="6873" y="11614"/>
                    <a:pt x="6873" y="10800"/>
                  </a:cubicBezTo>
                  <a:cubicBezTo>
                    <a:pt x="6873" y="9987"/>
                    <a:pt x="6214" y="9327"/>
                    <a:pt x="5400" y="9327"/>
                  </a:cubicBezTo>
                  <a:moveTo>
                    <a:pt x="16200" y="11291"/>
                  </a:moveTo>
                  <a:cubicBezTo>
                    <a:pt x="15929" y="11291"/>
                    <a:pt x="15709" y="11072"/>
                    <a:pt x="15709" y="10800"/>
                  </a:cubicBezTo>
                  <a:cubicBezTo>
                    <a:pt x="15709" y="10529"/>
                    <a:pt x="15929" y="10309"/>
                    <a:pt x="16200" y="10309"/>
                  </a:cubicBezTo>
                  <a:cubicBezTo>
                    <a:pt x="16471" y="10309"/>
                    <a:pt x="16691" y="10529"/>
                    <a:pt x="16691" y="10800"/>
                  </a:cubicBezTo>
                  <a:cubicBezTo>
                    <a:pt x="16691" y="11072"/>
                    <a:pt x="16471" y="11291"/>
                    <a:pt x="16200" y="11291"/>
                  </a:cubicBezTo>
                  <a:moveTo>
                    <a:pt x="16200" y="9327"/>
                  </a:moveTo>
                  <a:cubicBezTo>
                    <a:pt x="15386" y="9327"/>
                    <a:pt x="14727" y="9987"/>
                    <a:pt x="14727" y="10800"/>
                  </a:cubicBezTo>
                  <a:cubicBezTo>
                    <a:pt x="14727" y="11614"/>
                    <a:pt x="15386" y="12273"/>
                    <a:pt x="16200" y="12273"/>
                  </a:cubicBezTo>
                  <a:cubicBezTo>
                    <a:pt x="17014" y="12273"/>
                    <a:pt x="17673" y="11614"/>
                    <a:pt x="17673" y="10800"/>
                  </a:cubicBezTo>
                  <a:cubicBezTo>
                    <a:pt x="17673" y="9987"/>
                    <a:pt x="17014" y="9327"/>
                    <a:pt x="16200" y="93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2414570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2851600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3288629" y="1052413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10800" y="18360"/>
                  </a:moveTo>
                  <a:cubicBezTo>
                    <a:pt x="9864" y="18360"/>
                    <a:pt x="8922" y="18237"/>
                    <a:pt x="7998" y="17995"/>
                  </a:cubicBezTo>
                  <a:cubicBezTo>
                    <a:pt x="7923" y="17975"/>
                    <a:pt x="7846" y="17965"/>
                    <a:pt x="7770" y="17965"/>
                  </a:cubicBezTo>
                  <a:cubicBezTo>
                    <a:pt x="7646" y="17965"/>
                    <a:pt x="7522" y="17991"/>
                    <a:pt x="7406" y="18043"/>
                  </a:cubicBezTo>
                  <a:lnTo>
                    <a:pt x="3352" y="19826"/>
                  </a:lnTo>
                  <a:lnTo>
                    <a:pt x="4013" y="16735"/>
                  </a:lnTo>
                  <a:cubicBezTo>
                    <a:pt x="4098" y="16339"/>
                    <a:pt x="3972" y="15924"/>
                    <a:pt x="3689" y="15662"/>
                  </a:cubicBezTo>
                  <a:cubicBezTo>
                    <a:pt x="1944" y="14045"/>
                    <a:pt x="982" y="11934"/>
                    <a:pt x="982" y="9720"/>
                  </a:cubicBezTo>
                  <a:cubicBezTo>
                    <a:pt x="982" y="4956"/>
                    <a:pt x="5387" y="1080"/>
                    <a:pt x="10800" y="1080"/>
                  </a:cubicBezTo>
                  <a:cubicBezTo>
                    <a:pt x="16214" y="1080"/>
                    <a:pt x="20618" y="4956"/>
                    <a:pt x="20618" y="9720"/>
                  </a:cubicBezTo>
                  <a:cubicBezTo>
                    <a:pt x="20618" y="14484"/>
                    <a:pt x="16214" y="18360"/>
                    <a:pt x="10800" y="18360"/>
                  </a:cubicBezTo>
                  <a:moveTo>
                    <a:pt x="10800" y="0"/>
                  </a:moveTo>
                  <a:cubicBezTo>
                    <a:pt x="4835" y="0"/>
                    <a:pt x="0" y="4352"/>
                    <a:pt x="0" y="9720"/>
                  </a:cubicBezTo>
                  <a:cubicBezTo>
                    <a:pt x="0" y="12353"/>
                    <a:pt x="1168" y="14738"/>
                    <a:pt x="3057" y="16488"/>
                  </a:cubicBezTo>
                  <a:lnTo>
                    <a:pt x="1964" y="21600"/>
                  </a:lnTo>
                  <a:lnTo>
                    <a:pt x="7770" y="19046"/>
                  </a:lnTo>
                  <a:cubicBezTo>
                    <a:pt x="8732" y="19298"/>
                    <a:pt x="9747" y="19440"/>
                    <a:pt x="10800" y="19440"/>
                  </a:cubicBezTo>
                  <a:cubicBezTo>
                    <a:pt x="16765" y="19440"/>
                    <a:pt x="21600" y="15089"/>
                    <a:pt x="21600" y="9720"/>
                  </a:cubicBezTo>
                  <a:cubicBezTo>
                    <a:pt x="21600" y="4352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3725658" y="1052413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15709" y="8100"/>
                  </a:moveTo>
                  <a:cubicBezTo>
                    <a:pt x="14896" y="8100"/>
                    <a:pt x="14236" y="8826"/>
                    <a:pt x="14236" y="9720"/>
                  </a:cubicBezTo>
                  <a:cubicBezTo>
                    <a:pt x="14236" y="10615"/>
                    <a:pt x="14896" y="11340"/>
                    <a:pt x="15709" y="11340"/>
                  </a:cubicBezTo>
                  <a:cubicBezTo>
                    <a:pt x="16522" y="11340"/>
                    <a:pt x="17182" y="10615"/>
                    <a:pt x="17182" y="9720"/>
                  </a:cubicBezTo>
                  <a:cubicBezTo>
                    <a:pt x="17182" y="8826"/>
                    <a:pt x="16522" y="8100"/>
                    <a:pt x="15709" y="8100"/>
                  </a:cubicBezTo>
                  <a:moveTo>
                    <a:pt x="10800" y="18360"/>
                  </a:moveTo>
                  <a:cubicBezTo>
                    <a:pt x="9864" y="18360"/>
                    <a:pt x="8922" y="18237"/>
                    <a:pt x="7998" y="17995"/>
                  </a:cubicBezTo>
                  <a:cubicBezTo>
                    <a:pt x="7923" y="17975"/>
                    <a:pt x="7846" y="17965"/>
                    <a:pt x="7770" y="17965"/>
                  </a:cubicBezTo>
                  <a:cubicBezTo>
                    <a:pt x="7646" y="17965"/>
                    <a:pt x="7522" y="17991"/>
                    <a:pt x="7406" y="18043"/>
                  </a:cubicBezTo>
                  <a:lnTo>
                    <a:pt x="3352" y="19826"/>
                  </a:lnTo>
                  <a:lnTo>
                    <a:pt x="4013" y="16735"/>
                  </a:lnTo>
                  <a:cubicBezTo>
                    <a:pt x="4098" y="16339"/>
                    <a:pt x="3972" y="15924"/>
                    <a:pt x="3689" y="15662"/>
                  </a:cubicBezTo>
                  <a:cubicBezTo>
                    <a:pt x="1944" y="14045"/>
                    <a:pt x="982" y="11934"/>
                    <a:pt x="982" y="9720"/>
                  </a:cubicBezTo>
                  <a:cubicBezTo>
                    <a:pt x="982" y="4956"/>
                    <a:pt x="5387" y="1080"/>
                    <a:pt x="10800" y="1080"/>
                  </a:cubicBezTo>
                  <a:cubicBezTo>
                    <a:pt x="16214" y="1080"/>
                    <a:pt x="20618" y="4956"/>
                    <a:pt x="20618" y="9720"/>
                  </a:cubicBezTo>
                  <a:cubicBezTo>
                    <a:pt x="20618" y="14484"/>
                    <a:pt x="16214" y="18360"/>
                    <a:pt x="10800" y="18360"/>
                  </a:cubicBezTo>
                  <a:moveTo>
                    <a:pt x="10800" y="0"/>
                  </a:moveTo>
                  <a:cubicBezTo>
                    <a:pt x="4835" y="0"/>
                    <a:pt x="0" y="4352"/>
                    <a:pt x="0" y="9720"/>
                  </a:cubicBezTo>
                  <a:cubicBezTo>
                    <a:pt x="0" y="12353"/>
                    <a:pt x="1168" y="14738"/>
                    <a:pt x="3057" y="16488"/>
                  </a:cubicBezTo>
                  <a:lnTo>
                    <a:pt x="1964" y="21600"/>
                  </a:lnTo>
                  <a:lnTo>
                    <a:pt x="7770" y="19046"/>
                  </a:lnTo>
                  <a:cubicBezTo>
                    <a:pt x="8732" y="19298"/>
                    <a:pt x="9747" y="19440"/>
                    <a:pt x="10800" y="19440"/>
                  </a:cubicBezTo>
                  <a:cubicBezTo>
                    <a:pt x="16765" y="19440"/>
                    <a:pt x="21600" y="15089"/>
                    <a:pt x="21600" y="9720"/>
                  </a:cubicBezTo>
                  <a:cubicBezTo>
                    <a:pt x="21600" y="4352"/>
                    <a:pt x="16765" y="0"/>
                    <a:pt x="10800" y="0"/>
                  </a:cubicBezTo>
                  <a:moveTo>
                    <a:pt x="10800" y="8100"/>
                  </a:moveTo>
                  <a:cubicBezTo>
                    <a:pt x="9987" y="8100"/>
                    <a:pt x="9327" y="8826"/>
                    <a:pt x="9327" y="9720"/>
                  </a:cubicBezTo>
                  <a:cubicBezTo>
                    <a:pt x="9327" y="10615"/>
                    <a:pt x="9987" y="11340"/>
                    <a:pt x="10800" y="11340"/>
                  </a:cubicBezTo>
                  <a:cubicBezTo>
                    <a:pt x="11613" y="11340"/>
                    <a:pt x="12273" y="10615"/>
                    <a:pt x="12273" y="9720"/>
                  </a:cubicBezTo>
                  <a:cubicBezTo>
                    <a:pt x="12273" y="8826"/>
                    <a:pt x="11613" y="8100"/>
                    <a:pt x="10800" y="8100"/>
                  </a:cubicBezTo>
                  <a:moveTo>
                    <a:pt x="5891" y="8100"/>
                  </a:moveTo>
                  <a:cubicBezTo>
                    <a:pt x="5078" y="8100"/>
                    <a:pt x="4418" y="8826"/>
                    <a:pt x="4418" y="9720"/>
                  </a:cubicBezTo>
                  <a:cubicBezTo>
                    <a:pt x="4418" y="10615"/>
                    <a:pt x="5078" y="11340"/>
                    <a:pt x="5891" y="11340"/>
                  </a:cubicBezTo>
                  <a:cubicBezTo>
                    <a:pt x="6704" y="11340"/>
                    <a:pt x="7364" y="10615"/>
                    <a:pt x="7364" y="9720"/>
                  </a:cubicBezTo>
                  <a:cubicBezTo>
                    <a:pt x="7364" y="8826"/>
                    <a:pt x="6704" y="8100"/>
                    <a:pt x="5891" y="81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4162687" y="1052413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229425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073" y="17379"/>
                  </a:move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35"/>
                    <a:pt x="19650" y="15637"/>
                    <a:pt x="18073" y="17379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8266"/>
                    <a:pt x="1950" y="5963"/>
                    <a:pt x="3527" y="4221"/>
                  </a:cubicBezTo>
                  <a:lnTo>
                    <a:pt x="17379" y="18073"/>
                  </a:lnTo>
                  <a:cubicBezTo>
                    <a:pt x="15637" y="19650"/>
                    <a:pt x="13334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666454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874" y="5396"/>
                  </a:moveTo>
                  <a:cubicBezTo>
                    <a:pt x="11493" y="5396"/>
                    <a:pt x="11166" y="5519"/>
                    <a:pt x="10894" y="5766"/>
                  </a:cubicBezTo>
                  <a:cubicBezTo>
                    <a:pt x="10621" y="6013"/>
                    <a:pt x="10484" y="6310"/>
                    <a:pt x="10484" y="6658"/>
                  </a:cubicBezTo>
                  <a:cubicBezTo>
                    <a:pt x="10484" y="7005"/>
                    <a:pt x="10621" y="7301"/>
                    <a:pt x="10894" y="7545"/>
                  </a:cubicBezTo>
                  <a:cubicBezTo>
                    <a:pt x="11166" y="7790"/>
                    <a:pt x="11493" y="7912"/>
                    <a:pt x="11874" y="7912"/>
                  </a:cubicBezTo>
                  <a:cubicBezTo>
                    <a:pt x="12255" y="7912"/>
                    <a:pt x="12581" y="7790"/>
                    <a:pt x="12852" y="7545"/>
                  </a:cubicBezTo>
                  <a:cubicBezTo>
                    <a:pt x="13122" y="7301"/>
                    <a:pt x="13257" y="7005"/>
                    <a:pt x="13257" y="6658"/>
                  </a:cubicBezTo>
                  <a:cubicBezTo>
                    <a:pt x="13257" y="6310"/>
                    <a:pt x="13122" y="6013"/>
                    <a:pt x="12852" y="5766"/>
                  </a:cubicBezTo>
                  <a:cubicBezTo>
                    <a:pt x="12581" y="5519"/>
                    <a:pt x="12255" y="5396"/>
                    <a:pt x="11874" y="5396"/>
                  </a:cubicBezTo>
                  <a:moveTo>
                    <a:pt x="12242" y="15228"/>
                  </a:moveTo>
                  <a:cubicBezTo>
                    <a:pt x="11942" y="15228"/>
                    <a:pt x="11730" y="15180"/>
                    <a:pt x="11608" y="15083"/>
                  </a:cubicBezTo>
                  <a:cubicBezTo>
                    <a:pt x="11486" y="14987"/>
                    <a:pt x="11425" y="14807"/>
                    <a:pt x="11425" y="14542"/>
                  </a:cubicBezTo>
                  <a:cubicBezTo>
                    <a:pt x="11425" y="14436"/>
                    <a:pt x="11444" y="14281"/>
                    <a:pt x="11482" y="14076"/>
                  </a:cubicBezTo>
                  <a:cubicBezTo>
                    <a:pt x="11519" y="13870"/>
                    <a:pt x="11562" y="13687"/>
                    <a:pt x="11609" y="13527"/>
                  </a:cubicBezTo>
                  <a:lnTo>
                    <a:pt x="12189" y="11532"/>
                  </a:lnTo>
                  <a:cubicBezTo>
                    <a:pt x="12246" y="11349"/>
                    <a:pt x="12284" y="11148"/>
                    <a:pt x="12306" y="10929"/>
                  </a:cubicBezTo>
                  <a:cubicBezTo>
                    <a:pt x="12327" y="10709"/>
                    <a:pt x="12337" y="10557"/>
                    <a:pt x="12337" y="10469"/>
                  </a:cubicBezTo>
                  <a:cubicBezTo>
                    <a:pt x="12337" y="10049"/>
                    <a:pt x="12185" y="9707"/>
                    <a:pt x="11882" y="9444"/>
                  </a:cubicBezTo>
                  <a:cubicBezTo>
                    <a:pt x="11578" y="9182"/>
                    <a:pt x="11146" y="9050"/>
                    <a:pt x="10586" y="9050"/>
                  </a:cubicBezTo>
                  <a:cubicBezTo>
                    <a:pt x="10275" y="9050"/>
                    <a:pt x="9945" y="9104"/>
                    <a:pt x="9597" y="9211"/>
                  </a:cubicBezTo>
                  <a:cubicBezTo>
                    <a:pt x="9248" y="9319"/>
                    <a:pt x="8884" y="9448"/>
                    <a:pt x="8502" y="9599"/>
                  </a:cubicBezTo>
                  <a:lnTo>
                    <a:pt x="8347" y="10216"/>
                  </a:lnTo>
                  <a:cubicBezTo>
                    <a:pt x="8460" y="10175"/>
                    <a:pt x="8595" y="10131"/>
                    <a:pt x="8753" y="10085"/>
                  </a:cubicBezTo>
                  <a:cubicBezTo>
                    <a:pt x="8911" y="10040"/>
                    <a:pt x="9066" y="10017"/>
                    <a:pt x="9217" y="10017"/>
                  </a:cubicBezTo>
                  <a:cubicBezTo>
                    <a:pt x="9524" y="10017"/>
                    <a:pt x="9731" y="10068"/>
                    <a:pt x="9839" y="10168"/>
                  </a:cubicBezTo>
                  <a:cubicBezTo>
                    <a:pt x="9948" y="10269"/>
                    <a:pt x="10002" y="10447"/>
                    <a:pt x="10002" y="10703"/>
                  </a:cubicBezTo>
                  <a:cubicBezTo>
                    <a:pt x="10002" y="10844"/>
                    <a:pt x="9985" y="11001"/>
                    <a:pt x="9949" y="11172"/>
                  </a:cubicBezTo>
                  <a:cubicBezTo>
                    <a:pt x="9914" y="11343"/>
                    <a:pt x="9870" y="11526"/>
                    <a:pt x="9818" y="11717"/>
                  </a:cubicBezTo>
                  <a:lnTo>
                    <a:pt x="9235" y="13719"/>
                  </a:lnTo>
                  <a:cubicBezTo>
                    <a:pt x="9184" y="13929"/>
                    <a:pt x="9146" y="14118"/>
                    <a:pt x="9123" y="14285"/>
                  </a:cubicBezTo>
                  <a:cubicBezTo>
                    <a:pt x="9100" y="14451"/>
                    <a:pt x="9088" y="14615"/>
                    <a:pt x="9088" y="14775"/>
                  </a:cubicBezTo>
                  <a:cubicBezTo>
                    <a:pt x="9088" y="15186"/>
                    <a:pt x="9244" y="15526"/>
                    <a:pt x="9556" y="15793"/>
                  </a:cubicBezTo>
                  <a:cubicBezTo>
                    <a:pt x="9869" y="16060"/>
                    <a:pt x="10308" y="16194"/>
                    <a:pt x="10872" y="16194"/>
                  </a:cubicBezTo>
                  <a:cubicBezTo>
                    <a:pt x="11239" y="16194"/>
                    <a:pt x="11561" y="16147"/>
                    <a:pt x="11839" y="16053"/>
                  </a:cubicBezTo>
                  <a:cubicBezTo>
                    <a:pt x="12117" y="15960"/>
                    <a:pt x="12488" y="15824"/>
                    <a:pt x="12954" y="15645"/>
                  </a:cubicBezTo>
                  <a:lnTo>
                    <a:pt x="13109" y="15028"/>
                  </a:lnTo>
                  <a:cubicBezTo>
                    <a:pt x="13029" y="15065"/>
                    <a:pt x="12900" y="15107"/>
                    <a:pt x="12721" y="15155"/>
                  </a:cubicBezTo>
                  <a:cubicBezTo>
                    <a:pt x="12543" y="15204"/>
                    <a:pt x="12383" y="15228"/>
                    <a:pt x="12242" y="1522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1103483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991" y="6559"/>
                  </a:moveTo>
                  <a:cubicBezTo>
                    <a:pt x="12727" y="6341"/>
                    <a:pt x="12420" y="6172"/>
                    <a:pt x="12078" y="6058"/>
                  </a:cubicBezTo>
                  <a:cubicBezTo>
                    <a:pt x="11737" y="5946"/>
                    <a:pt x="11367" y="5889"/>
                    <a:pt x="10978" y="5889"/>
                  </a:cubicBezTo>
                  <a:cubicBezTo>
                    <a:pt x="10477" y="5889"/>
                    <a:pt x="10025" y="5967"/>
                    <a:pt x="9633" y="6120"/>
                  </a:cubicBezTo>
                  <a:cubicBezTo>
                    <a:pt x="9239" y="6275"/>
                    <a:pt x="8900" y="6494"/>
                    <a:pt x="8623" y="6771"/>
                  </a:cubicBezTo>
                  <a:cubicBezTo>
                    <a:pt x="8346" y="7049"/>
                    <a:pt x="8133" y="7392"/>
                    <a:pt x="7992" y="7788"/>
                  </a:cubicBezTo>
                  <a:cubicBezTo>
                    <a:pt x="7853" y="8180"/>
                    <a:pt x="7782" y="8620"/>
                    <a:pt x="7782" y="9096"/>
                  </a:cubicBezTo>
                  <a:lnTo>
                    <a:pt x="7782" y="9217"/>
                  </a:lnTo>
                  <a:lnTo>
                    <a:pt x="8880" y="9217"/>
                  </a:lnTo>
                  <a:lnTo>
                    <a:pt x="8877" y="9093"/>
                  </a:lnTo>
                  <a:cubicBezTo>
                    <a:pt x="8868" y="8767"/>
                    <a:pt x="8908" y="8461"/>
                    <a:pt x="8993" y="8187"/>
                  </a:cubicBezTo>
                  <a:cubicBezTo>
                    <a:pt x="9079" y="7914"/>
                    <a:pt x="9207" y="7675"/>
                    <a:pt x="9377" y="7473"/>
                  </a:cubicBezTo>
                  <a:cubicBezTo>
                    <a:pt x="9545" y="7274"/>
                    <a:pt x="9762" y="7115"/>
                    <a:pt x="10024" y="7000"/>
                  </a:cubicBezTo>
                  <a:cubicBezTo>
                    <a:pt x="10287" y="6884"/>
                    <a:pt x="10594" y="6827"/>
                    <a:pt x="10937" y="6827"/>
                  </a:cubicBezTo>
                  <a:cubicBezTo>
                    <a:pt x="11182" y="6827"/>
                    <a:pt x="11418" y="6868"/>
                    <a:pt x="11639" y="6950"/>
                  </a:cubicBezTo>
                  <a:cubicBezTo>
                    <a:pt x="11858" y="7032"/>
                    <a:pt x="12053" y="7146"/>
                    <a:pt x="12218" y="7289"/>
                  </a:cubicBezTo>
                  <a:cubicBezTo>
                    <a:pt x="12381" y="7431"/>
                    <a:pt x="12512" y="7605"/>
                    <a:pt x="12609" y="7808"/>
                  </a:cubicBezTo>
                  <a:cubicBezTo>
                    <a:pt x="12704" y="8011"/>
                    <a:pt x="12752" y="8236"/>
                    <a:pt x="12752" y="8478"/>
                  </a:cubicBezTo>
                  <a:cubicBezTo>
                    <a:pt x="12752" y="8797"/>
                    <a:pt x="12674" y="9089"/>
                    <a:pt x="12519" y="9350"/>
                  </a:cubicBezTo>
                  <a:cubicBezTo>
                    <a:pt x="12359" y="9618"/>
                    <a:pt x="12154" y="9865"/>
                    <a:pt x="11913" y="10082"/>
                  </a:cubicBezTo>
                  <a:cubicBezTo>
                    <a:pt x="11624" y="10337"/>
                    <a:pt x="11374" y="10568"/>
                    <a:pt x="11170" y="10771"/>
                  </a:cubicBezTo>
                  <a:cubicBezTo>
                    <a:pt x="10959" y="10979"/>
                    <a:pt x="10789" y="11200"/>
                    <a:pt x="10662" y="11428"/>
                  </a:cubicBezTo>
                  <a:cubicBezTo>
                    <a:pt x="10534" y="11657"/>
                    <a:pt x="10441" y="11916"/>
                    <a:pt x="10385" y="12199"/>
                  </a:cubicBezTo>
                  <a:cubicBezTo>
                    <a:pt x="10329" y="12478"/>
                    <a:pt x="10305" y="12827"/>
                    <a:pt x="10315" y="13237"/>
                  </a:cubicBezTo>
                  <a:lnTo>
                    <a:pt x="10318" y="13355"/>
                  </a:lnTo>
                  <a:lnTo>
                    <a:pt x="11407" y="13355"/>
                  </a:lnTo>
                  <a:lnTo>
                    <a:pt x="11410" y="13237"/>
                  </a:lnTo>
                  <a:cubicBezTo>
                    <a:pt x="11418" y="12838"/>
                    <a:pt x="11436" y="12531"/>
                    <a:pt x="11463" y="12322"/>
                  </a:cubicBezTo>
                  <a:cubicBezTo>
                    <a:pt x="11488" y="12125"/>
                    <a:pt x="11538" y="11956"/>
                    <a:pt x="11611" y="11821"/>
                  </a:cubicBezTo>
                  <a:cubicBezTo>
                    <a:pt x="11687" y="11684"/>
                    <a:pt x="11803" y="11541"/>
                    <a:pt x="11959" y="11399"/>
                  </a:cubicBezTo>
                  <a:cubicBezTo>
                    <a:pt x="12127" y="11245"/>
                    <a:pt x="12351" y="11031"/>
                    <a:pt x="12630" y="10762"/>
                  </a:cubicBezTo>
                  <a:cubicBezTo>
                    <a:pt x="12979" y="10441"/>
                    <a:pt x="13270" y="10102"/>
                    <a:pt x="13495" y="9753"/>
                  </a:cubicBezTo>
                  <a:cubicBezTo>
                    <a:pt x="13729" y="9393"/>
                    <a:pt x="13847" y="8952"/>
                    <a:pt x="13847" y="8439"/>
                  </a:cubicBezTo>
                  <a:cubicBezTo>
                    <a:pt x="13847" y="8038"/>
                    <a:pt x="13770" y="7675"/>
                    <a:pt x="13618" y="7362"/>
                  </a:cubicBezTo>
                  <a:cubicBezTo>
                    <a:pt x="13467" y="7050"/>
                    <a:pt x="13256" y="6780"/>
                    <a:pt x="12991" y="6559"/>
                  </a:cubicBezTo>
                  <a:moveTo>
                    <a:pt x="10179" y="15706"/>
                  </a:moveTo>
                  <a:lnTo>
                    <a:pt x="11558" y="15706"/>
                  </a:lnTo>
                  <a:lnTo>
                    <a:pt x="11558" y="14072"/>
                  </a:lnTo>
                  <a:lnTo>
                    <a:pt x="10179" y="14072"/>
                  </a:lnTo>
                  <a:cubicBezTo>
                    <a:pt x="10179" y="14072"/>
                    <a:pt x="10179" y="15706"/>
                    <a:pt x="10179" y="15706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1540512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782" y="5891"/>
                  </a:moveTo>
                  <a:lnTo>
                    <a:pt x="9818" y="5891"/>
                  </a:lnTo>
                  <a:cubicBezTo>
                    <a:pt x="9547" y="5891"/>
                    <a:pt x="9327" y="6111"/>
                    <a:pt x="9327" y="6382"/>
                  </a:cubicBezTo>
                  <a:cubicBezTo>
                    <a:pt x="9327" y="6394"/>
                    <a:pt x="9334" y="6405"/>
                    <a:pt x="9334" y="6417"/>
                  </a:cubicBezTo>
                  <a:lnTo>
                    <a:pt x="9328" y="6417"/>
                  </a:lnTo>
                  <a:lnTo>
                    <a:pt x="9819" y="12308"/>
                  </a:lnTo>
                  <a:lnTo>
                    <a:pt x="9825" y="12307"/>
                  </a:lnTo>
                  <a:cubicBezTo>
                    <a:pt x="9844" y="12562"/>
                    <a:pt x="10050" y="12764"/>
                    <a:pt x="10309" y="12764"/>
                  </a:cubicBezTo>
                  <a:lnTo>
                    <a:pt x="11291" y="12764"/>
                  </a:lnTo>
                  <a:cubicBezTo>
                    <a:pt x="11550" y="12764"/>
                    <a:pt x="11756" y="12562"/>
                    <a:pt x="11775" y="12307"/>
                  </a:cubicBezTo>
                  <a:lnTo>
                    <a:pt x="11781" y="12308"/>
                  </a:lnTo>
                  <a:lnTo>
                    <a:pt x="12272" y="6417"/>
                  </a:lnTo>
                  <a:lnTo>
                    <a:pt x="12266" y="6417"/>
                  </a:lnTo>
                  <a:cubicBezTo>
                    <a:pt x="12267" y="6405"/>
                    <a:pt x="12273" y="6394"/>
                    <a:pt x="12273" y="6382"/>
                  </a:cubicBezTo>
                  <a:cubicBezTo>
                    <a:pt x="12273" y="6111"/>
                    <a:pt x="12053" y="5891"/>
                    <a:pt x="11782" y="5891"/>
                  </a:cubicBezTo>
                  <a:moveTo>
                    <a:pt x="10800" y="13745"/>
                  </a:moveTo>
                  <a:cubicBezTo>
                    <a:pt x="10258" y="13745"/>
                    <a:pt x="9818" y="14186"/>
                    <a:pt x="9818" y="14727"/>
                  </a:cubicBezTo>
                  <a:cubicBezTo>
                    <a:pt x="9818" y="15269"/>
                    <a:pt x="10258" y="15709"/>
                    <a:pt x="10800" y="15709"/>
                  </a:cubicBezTo>
                  <a:cubicBezTo>
                    <a:pt x="11342" y="15709"/>
                    <a:pt x="11782" y="15269"/>
                    <a:pt x="11782" y="14727"/>
                  </a:cubicBezTo>
                  <a:cubicBezTo>
                    <a:pt x="11782" y="14186"/>
                    <a:pt x="11342" y="13745"/>
                    <a:pt x="10800" y="137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1977541" y="1499847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2455" y="15600"/>
                  </a:moveTo>
                  <a:lnTo>
                    <a:pt x="982" y="15600"/>
                  </a:lnTo>
                  <a:lnTo>
                    <a:pt x="982" y="1200"/>
                  </a:lnTo>
                  <a:lnTo>
                    <a:pt x="16691" y="1200"/>
                  </a:lnTo>
                  <a:lnTo>
                    <a:pt x="16691" y="3000"/>
                  </a:lnTo>
                  <a:cubicBezTo>
                    <a:pt x="16691" y="3332"/>
                    <a:pt x="16911" y="3600"/>
                    <a:pt x="17182" y="3600"/>
                  </a:cubicBezTo>
                  <a:cubicBezTo>
                    <a:pt x="17453" y="3600"/>
                    <a:pt x="17673" y="3332"/>
                    <a:pt x="17673" y="3000"/>
                  </a:cubicBezTo>
                  <a:lnTo>
                    <a:pt x="17673" y="1200"/>
                  </a:lnTo>
                  <a:cubicBezTo>
                    <a:pt x="17673" y="538"/>
                    <a:pt x="17233" y="0"/>
                    <a:pt x="16691" y="0"/>
                  </a:cubicBez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15600"/>
                  </a:lnTo>
                  <a:cubicBezTo>
                    <a:pt x="0" y="16262"/>
                    <a:pt x="440" y="16800"/>
                    <a:pt x="982" y="16800"/>
                  </a:cubicBezTo>
                  <a:lnTo>
                    <a:pt x="2455" y="16800"/>
                  </a:lnTo>
                  <a:cubicBezTo>
                    <a:pt x="2725" y="16800"/>
                    <a:pt x="2945" y="16532"/>
                    <a:pt x="2945" y="16200"/>
                  </a:cubicBezTo>
                  <a:cubicBezTo>
                    <a:pt x="2945" y="15869"/>
                    <a:pt x="2725" y="15600"/>
                    <a:pt x="2455" y="15600"/>
                  </a:cubicBezTo>
                  <a:moveTo>
                    <a:pt x="20618" y="20400"/>
                  </a:moveTo>
                  <a:lnTo>
                    <a:pt x="4909" y="20400"/>
                  </a:lnTo>
                  <a:lnTo>
                    <a:pt x="4909" y="6000"/>
                  </a:lnTo>
                  <a:lnTo>
                    <a:pt x="20618" y="6000"/>
                  </a:lnTo>
                  <a:cubicBezTo>
                    <a:pt x="20618" y="6000"/>
                    <a:pt x="20618" y="20400"/>
                    <a:pt x="20618" y="20400"/>
                  </a:cubicBezTo>
                  <a:close/>
                  <a:moveTo>
                    <a:pt x="20618" y="4800"/>
                  </a:moveTo>
                  <a:lnTo>
                    <a:pt x="4909" y="4800"/>
                  </a:lnTo>
                  <a:cubicBezTo>
                    <a:pt x="4367" y="4800"/>
                    <a:pt x="3927" y="5338"/>
                    <a:pt x="3927" y="6000"/>
                  </a:cubicBezTo>
                  <a:lnTo>
                    <a:pt x="3927" y="20400"/>
                  </a:lnTo>
                  <a:cubicBezTo>
                    <a:pt x="3927" y="21062"/>
                    <a:pt x="4367" y="21600"/>
                    <a:pt x="4909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6000"/>
                  </a:lnTo>
                  <a:cubicBezTo>
                    <a:pt x="21600" y="5338"/>
                    <a:pt x="21160" y="4800"/>
                    <a:pt x="20618" y="4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2414570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455" y="13745"/>
                  </a:moveTo>
                  <a:cubicBezTo>
                    <a:pt x="2726" y="13745"/>
                    <a:pt x="2945" y="13526"/>
                    <a:pt x="2945" y="13255"/>
                  </a:cubicBezTo>
                  <a:cubicBezTo>
                    <a:pt x="2945" y="12984"/>
                    <a:pt x="2726" y="12764"/>
                    <a:pt x="2455" y="12764"/>
                  </a:cubicBezTo>
                  <a:lnTo>
                    <a:pt x="982" y="12764"/>
                  </a:lnTo>
                  <a:lnTo>
                    <a:pt x="982" y="982"/>
                  </a:lnTo>
                  <a:lnTo>
                    <a:pt x="16691" y="982"/>
                  </a:lnTo>
                  <a:lnTo>
                    <a:pt x="16691" y="2455"/>
                  </a:lnTo>
                  <a:cubicBezTo>
                    <a:pt x="16691" y="2726"/>
                    <a:pt x="16910" y="2945"/>
                    <a:pt x="17182" y="2945"/>
                  </a:cubicBezTo>
                  <a:cubicBezTo>
                    <a:pt x="17453" y="2945"/>
                    <a:pt x="17673" y="2726"/>
                    <a:pt x="17673" y="2455"/>
                  </a:cubicBezTo>
                  <a:lnTo>
                    <a:pt x="17673" y="982"/>
                  </a:lnTo>
                  <a:cubicBezTo>
                    <a:pt x="17673" y="440"/>
                    <a:pt x="17233" y="0"/>
                    <a:pt x="16691" y="0"/>
                  </a:cubicBez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16691"/>
                  </a:lnTo>
                  <a:cubicBezTo>
                    <a:pt x="0" y="17233"/>
                    <a:pt x="440" y="17673"/>
                    <a:pt x="982" y="17673"/>
                  </a:cubicBezTo>
                  <a:lnTo>
                    <a:pt x="2455" y="17673"/>
                  </a:lnTo>
                  <a:cubicBezTo>
                    <a:pt x="2726" y="17673"/>
                    <a:pt x="2945" y="17453"/>
                    <a:pt x="2945" y="17182"/>
                  </a:cubicBezTo>
                  <a:cubicBezTo>
                    <a:pt x="2945" y="16911"/>
                    <a:pt x="2726" y="16691"/>
                    <a:pt x="2455" y="16691"/>
                  </a:cubicBezTo>
                  <a:lnTo>
                    <a:pt x="982" y="16691"/>
                  </a:lnTo>
                  <a:lnTo>
                    <a:pt x="982" y="13745"/>
                  </a:lnTo>
                  <a:cubicBezTo>
                    <a:pt x="982" y="13745"/>
                    <a:pt x="2455" y="13745"/>
                    <a:pt x="2455" y="13745"/>
                  </a:cubicBezTo>
                  <a:close/>
                  <a:moveTo>
                    <a:pt x="20618" y="16691"/>
                  </a:moveTo>
                  <a:lnTo>
                    <a:pt x="4909" y="16691"/>
                  </a:lnTo>
                  <a:lnTo>
                    <a:pt x="4909" y="4909"/>
                  </a:lnTo>
                  <a:lnTo>
                    <a:pt x="20618" y="4909"/>
                  </a:lnTo>
                  <a:cubicBezTo>
                    <a:pt x="20618" y="4909"/>
                    <a:pt x="20618" y="16691"/>
                    <a:pt x="20618" y="16691"/>
                  </a:cubicBezTo>
                  <a:close/>
                  <a:moveTo>
                    <a:pt x="20618" y="20618"/>
                  </a:moveTo>
                  <a:lnTo>
                    <a:pt x="4909" y="20618"/>
                  </a:lnTo>
                  <a:lnTo>
                    <a:pt x="4909" y="17673"/>
                  </a:lnTo>
                  <a:lnTo>
                    <a:pt x="20618" y="17673"/>
                  </a:lnTo>
                  <a:cubicBezTo>
                    <a:pt x="20618" y="17673"/>
                    <a:pt x="20618" y="20618"/>
                    <a:pt x="20618" y="20618"/>
                  </a:cubicBezTo>
                  <a:close/>
                  <a:moveTo>
                    <a:pt x="20618" y="3927"/>
                  </a:moveTo>
                  <a:lnTo>
                    <a:pt x="4909" y="3927"/>
                  </a:lnTo>
                  <a:cubicBezTo>
                    <a:pt x="4367" y="3927"/>
                    <a:pt x="3927" y="4367"/>
                    <a:pt x="3927" y="4909"/>
                  </a:cubicBezTo>
                  <a:lnTo>
                    <a:pt x="3927" y="20618"/>
                  </a:lnTo>
                  <a:cubicBezTo>
                    <a:pt x="3927" y="21160"/>
                    <a:pt x="4367" y="21600"/>
                    <a:pt x="4909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4909"/>
                  </a:lnTo>
                  <a:cubicBezTo>
                    <a:pt x="21600" y="4367"/>
                    <a:pt x="21160" y="3927"/>
                    <a:pt x="20618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2851600" y="1499847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2455" y="3600"/>
                  </a:moveTo>
                  <a:lnTo>
                    <a:pt x="19145" y="3600"/>
                  </a:lnTo>
                  <a:cubicBezTo>
                    <a:pt x="19417" y="3600"/>
                    <a:pt x="19636" y="3332"/>
                    <a:pt x="19636" y="3000"/>
                  </a:cubicBezTo>
                  <a:cubicBezTo>
                    <a:pt x="19636" y="2669"/>
                    <a:pt x="19417" y="2400"/>
                    <a:pt x="19145" y="2400"/>
                  </a:cubicBezTo>
                  <a:lnTo>
                    <a:pt x="2455" y="2400"/>
                  </a:lnTo>
                  <a:cubicBezTo>
                    <a:pt x="2183" y="2400"/>
                    <a:pt x="1964" y="2669"/>
                    <a:pt x="1964" y="3000"/>
                  </a:cubicBezTo>
                  <a:cubicBezTo>
                    <a:pt x="1964" y="3332"/>
                    <a:pt x="2183" y="3600"/>
                    <a:pt x="2455" y="3600"/>
                  </a:cubicBezTo>
                  <a:moveTo>
                    <a:pt x="20618" y="20400"/>
                  </a:moveTo>
                  <a:lnTo>
                    <a:pt x="982" y="20400"/>
                  </a:lnTo>
                  <a:lnTo>
                    <a:pt x="982" y="6000"/>
                  </a:lnTo>
                  <a:lnTo>
                    <a:pt x="20618" y="6000"/>
                  </a:lnTo>
                  <a:cubicBezTo>
                    <a:pt x="20618" y="6000"/>
                    <a:pt x="20618" y="20400"/>
                    <a:pt x="20618" y="20400"/>
                  </a:cubicBezTo>
                  <a:close/>
                  <a:moveTo>
                    <a:pt x="20618" y="4800"/>
                  </a:moveTo>
                  <a:lnTo>
                    <a:pt x="982" y="4800"/>
                  </a:lnTo>
                  <a:cubicBezTo>
                    <a:pt x="439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6000"/>
                  </a:lnTo>
                  <a:cubicBezTo>
                    <a:pt x="21600" y="5338"/>
                    <a:pt x="21160" y="4800"/>
                    <a:pt x="20618" y="4800"/>
                  </a:cubicBezTo>
                  <a:moveTo>
                    <a:pt x="4418" y="1200"/>
                  </a:moveTo>
                  <a:lnTo>
                    <a:pt x="17182" y="1200"/>
                  </a:lnTo>
                  <a:cubicBezTo>
                    <a:pt x="17453" y="1200"/>
                    <a:pt x="17673" y="932"/>
                    <a:pt x="17673" y="600"/>
                  </a:cubicBezTo>
                  <a:cubicBezTo>
                    <a:pt x="17673" y="269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269"/>
                    <a:pt x="3927" y="600"/>
                  </a:cubicBezTo>
                  <a:cubicBezTo>
                    <a:pt x="3927" y="932"/>
                    <a:pt x="4147" y="1200"/>
                    <a:pt x="4418" y="1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3288629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1" y="20619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294" y="17673"/>
                  </a:moveTo>
                  <a:lnTo>
                    <a:pt x="8376" y="10732"/>
                  </a:lnTo>
                  <a:lnTo>
                    <a:pt x="10838" y="14425"/>
                  </a:lnTo>
                  <a:cubicBezTo>
                    <a:pt x="10862" y="14484"/>
                    <a:pt x="10898" y="14536"/>
                    <a:pt x="10942" y="14581"/>
                  </a:cubicBezTo>
                  <a:lnTo>
                    <a:pt x="10944" y="14583"/>
                  </a:lnTo>
                  <a:cubicBezTo>
                    <a:pt x="11033" y="14673"/>
                    <a:pt x="11155" y="14727"/>
                    <a:pt x="11291" y="14727"/>
                  </a:cubicBezTo>
                  <a:cubicBezTo>
                    <a:pt x="11427" y="14727"/>
                    <a:pt x="11549" y="14673"/>
                    <a:pt x="11638" y="14583"/>
                  </a:cubicBezTo>
                  <a:lnTo>
                    <a:pt x="13686" y="12536"/>
                  </a:lnTo>
                  <a:lnTo>
                    <a:pt x="17242" y="17673"/>
                  </a:lnTo>
                  <a:cubicBezTo>
                    <a:pt x="17242" y="17673"/>
                    <a:pt x="4294" y="17673"/>
                    <a:pt x="4294" y="17673"/>
                  </a:cubicBezTo>
                  <a:close/>
                  <a:moveTo>
                    <a:pt x="18620" y="17982"/>
                  </a:moveTo>
                  <a:lnTo>
                    <a:pt x="18617" y="17978"/>
                  </a:lnTo>
                  <a:cubicBezTo>
                    <a:pt x="18590" y="17913"/>
                    <a:pt x="18551" y="17858"/>
                    <a:pt x="18501" y="17810"/>
                  </a:cubicBezTo>
                  <a:lnTo>
                    <a:pt x="14201" y="11600"/>
                  </a:lnTo>
                  <a:lnTo>
                    <a:pt x="14200" y="11601"/>
                  </a:lnTo>
                  <a:cubicBezTo>
                    <a:pt x="14127" y="11420"/>
                    <a:pt x="13952" y="11291"/>
                    <a:pt x="13745" y="11291"/>
                  </a:cubicBezTo>
                  <a:cubicBezTo>
                    <a:pt x="13610" y="11291"/>
                    <a:pt x="13488" y="11346"/>
                    <a:pt x="13398" y="11435"/>
                  </a:cubicBezTo>
                  <a:lnTo>
                    <a:pt x="11360" y="13473"/>
                  </a:lnTo>
                  <a:lnTo>
                    <a:pt x="8798" y="9630"/>
                  </a:lnTo>
                  <a:cubicBezTo>
                    <a:pt x="8724" y="9453"/>
                    <a:pt x="8550" y="9327"/>
                    <a:pt x="8345" y="9327"/>
                  </a:cubicBezTo>
                  <a:cubicBezTo>
                    <a:pt x="8175" y="9327"/>
                    <a:pt x="8033" y="9420"/>
                    <a:pt x="7945" y="9551"/>
                  </a:cubicBezTo>
                  <a:lnTo>
                    <a:pt x="7937" y="9546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8164" y="18655"/>
                  </a:lnTo>
                  <a:cubicBezTo>
                    <a:pt x="18435" y="18655"/>
                    <a:pt x="18655" y="18435"/>
                    <a:pt x="18655" y="18164"/>
                  </a:cubicBezTo>
                  <a:cubicBezTo>
                    <a:pt x="18655" y="18099"/>
                    <a:pt x="18640" y="18039"/>
                    <a:pt x="18618" y="17983"/>
                  </a:cubicBezTo>
                  <a:cubicBezTo>
                    <a:pt x="18618" y="17983"/>
                    <a:pt x="18620" y="17982"/>
                    <a:pt x="18620" y="17982"/>
                  </a:cubicBezTo>
                  <a:close/>
                  <a:moveTo>
                    <a:pt x="5400" y="3927"/>
                  </a:moveTo>
                  <a:cubicBezTo>
                    <a:pt x="6213" y="3927"/>
                    <a:pt x="6873" y="4587"/>
                    <a:pt x="6873" y="5400"/>
                  </a:cubicBezTo>
                  <a:cubicBezTo>
                    <a:pt x="6873" y="6214"/>
                    <a:pt x="6213" y="6873"/>
                    <a:pt x="5400" y="6873"/>
                  </a:cubicBezTo>
                  <a:cubicBezTo>
                    <a:pt x="4587" y="6873"/>
                    <a:pt x="3927" y="6214"/>
                    <a:pt x="3927" y="5400"/>
                  </a:cubicBezTo>
                  <a:cubicBezTo>
                    <a:pt x="3927" y="4587"/>
                    <a:pt x="4587" y="3927"/>
                    <a:pt x="5400" y="3927"/>
                  </a:cubicBezTo>
                  <a:moveTo>
                    <a:pt x="5400" y="7855"/>
                  </a:moveTo>
                  <a:cubicBezTo>
                    <a:pt x="6756" y="7855"/>
                    <a:pt x="7855" y="6756"/>
                    <a:pt x="7855" y="5400"/>
                  </a:cubicBezTo>
                  <a:cubicBezTo>
                    <a:pt x="7855" y="4045"/>
                    <a:pt x="6756" y="2945"/>
                    <a:pt x="5400" y="2945"/>
                  </a:cubicBezTo>
                  <a:cubicBezTo>
                    <a:pt x="4044" y="2945"/>
                    <a:pt x="2945" y="4045"/>
                    <a:pt x="2945" y="5400"/>
                  </a:cubicBezTo>
                  <a:cubicBezTo>
                    <a:pt x="2945" y="6756"/>
                    <a:pt x="4044" y="7855"/>
                    <a:pt x="5400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3725658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2"/>
            <p:cNvSpPr/>
            <p:nvPr/>
          </p:nvSpPr>
          <p:spPr>
            <a:xfrm>
              <a:off x="4162687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818" y="10800"/>
                  </a:moveTo>
                  <a:lnTo>
                    <a:pt x="11782" y="10800"/>
                  </a:lnTo>
                  <a:lnTo>
                    <a:pt x="11782" y="12764"/>
                  </a:lnTo>
                  <a:lnTo>
                    <a:pt x="9818" y="12764"/>
                  </a:lnTo>
                  <a:cubicBezTo>
                    <a:pt x="9818" y="12764"/>
                    <a:pt x="9818" y="10800"/>
                    <a:pt x="9818" y="10800"/>
                  </a:cubicBezTo>
                  <a:close/>
                  <a:moveTo>
                    <a:pt x="9327" y="13745"/>
                  </a:moveTo>
                  <a:lnTo>
                    <a:pt x="12273" y="13745"/>
                  </a:lnTo>
                  <a:cubicBezTo>
                    <a:pt x="12544" y="13745"/>
                    <a:pt x="12764" y="13526"/>
                    <a:pt x="12764" y="13255"/>
                  </a:cubicBezTo>
                  <a:lnTo>
                    <a:pt x="12764" y="10309"/>
                  </a:lnTo>
                  <a:cubicBezTo>
                    <a:pt x="12764" y="10038"/>
                    <a:pt x="12544" y="9818"/>
                    <a:pt x="12273" y="9818"/>
                  </a:cubicBezTo>
                  <a:lnTo>
                    <a:pt x="9327" y="9818"/>
                  </a:lnTo>
                  <a:cubicBezTo>
                    <a:pt x="9056" y="9818"/>
                    <a:pt x="8836" y="10038"/>
                    <a:pt x="8836" y="10309"/>
                  </a:cubicBezTo>
                  <a:lnTo>
                    <a:pt x="8836" y="13255"/>
                  </a:lnTo>
                  <a:cubicBezTo>
                    <a:pt x="8836" y="13526"/>
                    <a:pt x="9056" y="13745"/>
                    <a:pt x="9327" y="13745"/>
                  </a:cubicBezTo>
                  <a:moveTo>
                    <a:pt x="14727" y="15709"/>
                  </a:moveTo>
                  <a:lnTo>
                    <a:pt x="16691" y="15709"/>
                  </a:lnTo>
                  <a:lnTo>
                    <a:pt x="16691" y="17673"/>
                  </a:lnTo>
                  <a:lnTo>
                    <a:pt x="14727" y="17673"/>
                  </a:lnTo>
                  <a:cubicBezTo>
                    <a:pt x="14727" y="17673"/>
                    <a:pt x="14727" y="15709"/>
                    <a:pt x="14727" y="15709"/>
                  </a:cubicBezTo>
                  <a:close/>
                  <a:moveTo>
                    <a:pt x="14236" y="18655"/>
                  </a:moveTo>
                  <a:lnTo>
                    <a:pt x="17182" y="18655"/>
                  </a:lnTo>
                  <a:cubicBezTo>
                    <a:pt x="17453" y="18655"/>
                    <a:pt x="17673" y="18435"/>
                    <a:pt x="17673" y="18164"/>
                  </a:cubicBezTo>
                  <a:lnTo>
                    <a:pt x="17673" y="15218"/>
                  </a:lnTo>
                  <a:cubicBezTo>
                    <a:pt x="17673" y="14947"/>
                    <a:pt x="17453" y="14727"/>
                    <a:pt x="17182" y="14727"/>
                  </a:cubicBezTo>
                  <a:lnTo>
                    <a:pt x="14236" y="14727"/>
                  </a:lnTo>
                  <a:cubicBezTo>
                    <a:pt x="13965" y="14727"/>
                    <a:pt x="13745" y="14947"/>
                    <a:pt x="13745" y="15218"/>
                  </a:cubicBezTo>
                  <a:lnTo>
                    <a:pt x="13745" y="18164"/>
                  </a:lnTo>
                  <a:cubicBezTo>
                    <a:pt x="13745" y="18435"/>
                    <a:pt x="13965" y="18655"/>
                    <a:pt x="14236" y="18655"/>
                  </a:cubicBezTo>
                  <a:moveTo>
                    <a:pt x="9818" y="5891"/>
                  </a:moveTo>
                  <a:lnTo>
                    <a:pt x="11782" y="5891"/>
                  </a:lnTo>
                  <a:lnTo>
                    <a:pt x="11782" y="7855"/>
                  </a:lnTo>
                  <a:lnTo>
                    <a:pt x="9818" y="7855"/>
                  </a:lnTo>
                  <a:cubicBezTo>
                    <a:pt x="9818" y="7855"/>
                    <a:pt x="9818" y="5891"/>
                    <a:pt x="9818" y="5891"/>
                  </a:cubicBezTo>
                  <a:close/>
                  <a:moveTo>
                    <a:pt x="9327" y="8836"/>
                  </a:moveTo>
                  <a:lnTo>
                    <a:pt x="12273" y="8836"/>
                  </a:lnTo>
                  <a:cubicBezTo>
                    <a:pt x="12544" y="8836"/>
                    <a:pt x="12764" y="8617"/>
                    <a:pt x="12764" y="8345"/>
                  </a:cubicBezTo>
                  <a:lnTo>
                    <a:pt x="12764" y="5400"/>
                  </a:lnTo>
                  <a:cubicBezTo>
                    <a:pt x="12764" y="5129"/>
                    <a:pt x="12544" y="4909"/>
                    <a:pt x="12273" y="4909"/>
                  </a:cubicBezTo>
                  <a:lnTo>
                    <a:pt x="9327" y="4909"/>
                  </a:lnTo>
                  <a:cubicBezTo>
                    <a:pt x="9056" y="4909"/>
                    <a:pt x="8836" y="5129"/>
                    <a:pt x="8836" y="5400"/>
                  </a:cubicBezTo>
                  <a:lnTo>
                    <a:pt x="8836" y="8345"/>
                  </a:lnTo>
                  <a:cubicBezTo>
                    <a:pt x="8836" y="8617"/>
                    <a:pt x="9056" y="8836"/>
                    <a:pt x="9327" y="8836"/>
                  </a:cubicBezTo>
                  <a:moveTo>
                    <a:pt x="4909" y="15709"/>
                  </a:moveTo>
                  <a:lnTo>
                    <a:pt x="6873" y="15709"/>
                  </a:lnTo>
                  <a:lnTo>
                    <a:pt x="6873" y="17673"/>
                  </a:lnTo>
                  <a:lnTo>
                    <a:pt x="4909" y="17673"/>
                  </a:lnTo>
                  <a:cubicBezTo>
                    <a:pt x="4909" y="17673"/>
                    <a:pt x="4909" y="15709"/>
                    <a:pt x="4909" y="15709"/>
                  </a:cubicBezTo>
                  <a:close/>
                  <a:moveTo>
                    <a:pt x="4418" y="18655"/>
                  </a:moveTo>
                  <a:lnTo>
                    <a:pt x="7364" y="18655"/>
                  </a:lnTo>
                  <a:cubicBezTo>
                    <a:pt x="7635" y="18655"/>
                    <a:pt x="7855" y="18435"/>
                    <a:pt x="7855" y="18164"/>
                  </a:cubicBezTo>
                  <a:lnTo>
                    <a:pt x="7855" y="15218"/>
                  </a:lnTo>
                  <a:cubicBezTo>
                    <a:pt x="7855" y="14947"/>
                    <a:pt x="7635" y="14727"/>
                    <a:pt x="7364" y="14727"/>
                  </a:cubicBezTo>
                  <a:lnTo>
                    <a:pt x="4418" y="14727"/>
                  </a:lnTo>
                  <a:cubicBezTo>
                    <a:pt x="4147" y="14727"/>
                    <a:pt x="3927" y="14947"/>
                    <a:pt x="3927" y="15218"/>
                  </a:cubicBez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moveTo>
                    <a:pt x="14727" y="10800"/>
                  </a:moveTo>
                  <a:lnTo>
                    <a:pt x="16691" y="10800"/>
                  </a:lnTo>
                  <a:lnTo>
                    <a:pt x="16691" y="12764"/>
                  </a:lnTo>
                  <a:lnTo>
                    <a:pt x="14727" y="12764"/>
                  </a:lnTo>
                  <a:cubicBezTo>
                    <a:pt x="14727" y="12764"/>
                    <a:pt x="14727" y="10800"/>
                    <a:pt x="14727" y="10800"/>
                  </a:cubicBezTo>
                  <a:close/>
                  <a:moveTo>
                    <a:pt x="14236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lnTo>
                    <a:pt x="17673" y="10309"/>
                  </a:lnTo>
                  <a:cubicBezTo>
                    <a:pt x="17673" y="10038"/>
                    <a:pt x="17453" y="9818"/>
                    <a:pt x="17182" y="9818"/>
                  </a:cubicBezTo>
                  <a:lnTo>
                    <a:pt x="14236" y="9818"/>
                  </a:lnTo>
                  <a:cubicBezTo>
                    <a:pt x="13965" y="9818"/>
                    <a:pt x="13745" y="10038"/>
                    <a:pt x="13745" y="10309"/>
                  </a:cubicBezTo>
                  <a:lnTo>
                    <a:pt x="13745" y="13255"/>
                  </a:lnTo>
                  <a:cubicBezTo>
                    <a:pt x="13745" y="13526"/>
                    <a:pt x="13965" y="13745"/>
                    <a:pt x="14236" y="13745"/>
                  </a:cubicBezTo>
                  <a:moveTo>
                    <a:pt x="4909" y="10800"/>
                  </a:moveTo>
                  <a:lnTo>
                    <a:pt x="6873" y="10800"/>
                  </a:lnTo>
                  <a:lnTo>
                    <a:pt x="6873" y="12764"/>
                  </a:lnTo>
                  <a:lnTo>
                    <a:pt x="4909" y="12764"/>
                  </a:lnTo>
                  <a:cubicBezTo>
                    <a:pt x="4909" y="12764"/>
                    <a:pt x="4909" y="10800"/>
                    <a:pt x="4909" y="10800"/>
                  </a:cubicBezTo>
                  <a:close/>
                  <a:moveTo>
                    <a:pt x="4418" y="13745"/>
                  </a:moveTo>
                  <a:lnTo>
                    <a:pt x="7364" y="13745"/>
                  </a:lnTo>
                  <a:cubicBezTo>
                    <a:pt x="7635" y="13745"/>
                    <a:pt x="7855" y="13526"/>
                    <a:pt x="7855" y="13255"/>
                  </a:cubicBezTo>
                  <a:lnTo>
                    <a:pt x="7855" y="10309"/>
                  </a:lnTo>
                  <a:cubicBezTo>
                    <a:pt x="7855" y="10038"/>
                    <a:pt x="7635" y="9818"/>
                    <a:pt x="7364" y="9818"/>
                  </a:cubicBezTo>
                  <a:lnTo>
                    <a:pt x="4418" y="9818"/>
                  </a:lnTo>
                  <a:cubicBezTo>
                    <a:pt x="4147" y="9818"/>
                    <a:pt x="3927" y="10038"/>
                    <a:pt x="3927" y="10309"/>
                  </a:cubicBezTo>
                  <a:lnTo>
                    <a:pt x="3927" y="13255"/>
                  </a:lnTo>
                  <a:cubicBezTo>
                    <a:pt x="3927" y="13526"/>
                    <a:pt x="4147" y="13745"/>
                    <a:pt x="4418" y="13745"/>
                  </a:cubicBezTo>
                  <a:moveTo>
                    <a:pt x="4909" y="5891"/>
                  </a:moveTo>
                  <a:lnTo>
                    <a:pt x="6873" y="5891"/>
                  </a:lnTo>
                  <a:lnTo>
                    <a:pt x="6873" y="7855"/>
                  </a:lnTo>
                  <a:lnTo>
                    <a:pt x="4909" y="7855"/>
                  </a:lnTo>
                  <a:cubicBezTo>
                    <a:pt x="4909" y="7855"/>
                    <a:pt x="4909" y="5891"/>
                    <a:pt x="4909" y="5891"/>
                  </a:cubicBezTo>
                  <a:close/>
                  <a:moveTo>
                    <a:pt x="4418" y="8836"/>
                  </a:moveTo>
                  <a:lnTo>
                    <a:pt x="7364" y="8836"/>
                  </a:lnTo>
                  <a:cubicBezTo>
                    <a:pt x="7635" y="8836"/>
                    <a:pt x="7855" y="8617"/>
                    <a:pt x="7855" y="8345"/>
                  </a:cubicBezTo>
                  <a:lnTo>
                    <a:pt x="7855" y="5400"/>
                  </a:lnTo>
                  <a:cubicBezTo>
                    <a:pt x="7855" y="5129"/>
                    <a:pt x="7635" y="4909"/>
                    <a:pt x="7364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lnTo>
                    <a:pt x="3927" y="8345"/>
                  </a:lnTo>
                  <a:cubicBezTo>
                    <a:pt x="3927" y="8617"/>
                    <a:pt x="4147" y="8836"/>
                    <a:pt x="4418" y="8836"/>
                  </a:cubicBezTo>
                  <a:moveTo>
                    <a:pt x="14727" y="5891"/>
                  </a:moveTo>
                  <a:lnTo>
                    <a:pt x="16691" y="5891"/>
                  </a:lnTo>
                  <a:lnTo>
                    <a:pt x="16691" y="7855"/>
                  </a:lnTo>
                  <a:lnTo>
                    <a:pt x="14727" y="7855"/>
                  </a:lnTo>
                  <a:cubicBezTo>
                    <a:pt x="14727" y="7855"/>
                    <a:pt x="14727" y="5891"/>
                    <a:pt x="14727" y="5891"/>
                  </a:cubicBezTo>
                  <a:close/>
                  <a:moveTo>
                    <a:pt x="14236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lnTo>
                    <a:pt x="17673" y="5400"/>
                  </a:lnTo>
                  <a:cubicBezTo>
                    <a:pt x="17673" y="5129"/>
                    <a:pt x="17453" y="4909"/>
                    <a:pt x="17182" y="4909"/>
                  </a:cubicBezTo>
                  <a:lnTo>
                    <a:pt x="14236" y="4909"/>
                  </a:lnTo>
                  <a:cubicBezTo>
                    <a:pt x="13965" y="4909"/>
                    <a:pt x="13745" y="5129"/>
                    <a:pt x="13745" y="5400"/>
                  </a:cubicBezTo>
                  <a:lnTo>
                    <a:pt x="13745" y="8345"/>
                  </a:lnTo>
                  <a:cubicBezTo>
                    <a:pt x="13745" y="8617"/>
                    <a:pt x="13965" y="8836"/>
                    <a:pt x="14236" y="8836"/>
                  </a:cubicBezTo>
                  <a:moveTo>
                    <a:pt x="19636" y="1964"/>
                  </a:moveTo>
                  <a:lnTo>
                    <a:pt x="1964" y="1964"/>
                  </a:lnTo>
                  <a:lnTo>
                    <a:pt x="1964" y="982"/>
                  </a:lnTo>
                  <a:lnTo>
                    <a:pt x="19636" y="982"/>
                  </a:lnTo>
                  <a:cubicBezTo>
                    <a:pt x="19636" y="982"/>
                    <a:pt x="19636" y="1964"/>
                    <a:pt x="19636" y="1964"/>
                  </a:cubicBezTo>
                  <a:close/>
                  <a:moveTo>
                    <a:pt x="19636" y="20618"/>
                  </a:moveTo>
                  <a:lnTo>
                    <a:pt x="12764" y="20618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20618"/>
                  </a:lnTo>
                  <a:lnTo>
                    <a:pt x="1964" y="20618"/>
                  </a:lnTo>
                  <a:lnTo>
                    <a:pt x="1964" y="2945"/>
                  </a:lnTo>
                  <a:lnTo>
                    <a:pt x="19636" y="2945"/>
                  </a:lnTo>
                  <a:cubicBezTo>
                    <a:pt x="19636" y="2945"/>
                    <a:pt x="19636" y="20618"/>
                    <a:pt x="19636" y="20618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5709"/>
                  </a:lnTo>
                  <a:lnTo>
                    <a:pt x="11782" y="15709"/>
                  </a:lnTo>
                  <a:cubicBezTo>
                    <a:pt x="11782" y="15709"/>
                    <a:pt x="11782" y="20618"/>
                    <a:pt x="11782" y="20618"/>
                  </a:cubicBezTo>
                  <a:close/>
                  <a:moveTo>
                    <a:pt x="21109" y="1964"/>
                  </a:moveTo>
                  <a:lnTo>
                    <a:pt x="20618" y="1964"/>
                  </a:lnTo>
                  <a:lnTo>
                    <a:pt x="20618" y="491"/>
                  </a:lnTo>
                  <a:cubicBezTo>
                    <a:pt x="20618" y="220"/>
                    <a:pt x="20399" y="0"/>
                    <a:pt x="20127" y="0"/>
                  </a:cubicBezTo>
                  <a:lnTo>
                    <a:pt x="1473" y="0"/>
                  </a:lnTo>
                  <a:cubicBezTo>
                    <a:pt x="1201" y="0"/>
                    <a:pt x="982" y="220"/>
                    <a:pt x="982" y="491"/>
                  </a:cubicBezTo>
                  <a:lnTo>
                    <a:pt x="982" y="1964"/>
                  </a:lnTo>
                  <a:lnTo>
                    <a:pt x="491" y="1964"/>
                  </a:lnTo>
                  <a:cubicBezTo>
                    <a:pt x="220" y="1964"/>
                    <a:pt x="0" y="2184"/>
                    <a:pt x="0" y="2455"/>
                  </a:cubicBezTo>
                  <a:cubicBezTo>
                    <a:pt x="0" y="2726"/>
                    <a:pt x="220" y="2945"/>
                    <a:pt x="491" y="2945"/>
                  </a:cubicBezTo>
                  <a:lnTo>
                    <a:pt x="982" y="2945"/>
                  </a:lnTo>
                  <a:lnTo>
                    <a:pt x="982" y="21109"/>
                  </a:lnTo>
                  <a:cubicBezTo>
                    <a:pt x="982" y="21381"/>
                    <a:pt x="1201" y="21600"/>
                    <a:pt x="1473" y="21600"/>
                  </a:cubicBezTo>
                  <a:lnTo>
                    <a:pt x="20127" y="21600"/>
                  </a:lnTo>
                  <a:cubicBezTo>
                    <a:pt x="20399" y="21600"/>
                    <a:pt x="20618" y="21381"/>
                    <a:pt x="20618" y="21109"/>
                  </a:cubicBezTo>
                  <a:lnTo>
                    <a:pt x="20618" y="2945"/>
                  </a:lnTo>
                  <a:lnTo>
                    <a:pt x="21109" y="2945"/>
                  </a:lnTo>
                  <a:cubicBezTo>
                    <a:pt x="21380" y="2945"/>
                    <a:pt x="21600" y="2726"/>
                    <a:pt x="21600" y="2455"/>
                  </a:cubicBezTo>
                  <a:cubicBezTo>
                    <a:pt x="21600" y="2184"/>
                    <a:pt x="21380" y="1964"/>
                    <a:pt x="21109" y="19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229425" y="1936875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7855" y="8400"/>
                  </a:moveTo>
                  <a:lnTo>
                    <a:pt x="13745" y="8400"/>
                  </a:lnTo>
                  <a:lnTo>
                    <a:pt x="13745" y="9600"/>
                  </a:lnTo>
                  <a:lnTo>
                    <a:pt x="7855" y="9600"/>
                  </a:lnTo>
                  <a:cubicBezTo>
                    <a:pt x="7855" y="9600"/>
                    <a:pt x="7855" y="8400"/>
                    <a:pt x="7855" y="8400"/>
                  </a:cubicBezTo>
                  <a:close/>
                  <a:moveTo>
                    <a:pt x="7855" y="10800"/>
                  </a:moveTo>
                  <a:lnTo>
                    <a:pt x="13745" y="10800"/>
                  </a:lnTo>
                  <a:cubicBezTo>
                    <a:pt x="14287" y="10800"/>
                    <a:pt x="14727" y="10262"/>
                    <a:pt x="14727" y="9600"/>
                  </a:cubicBezTo>
                  <a:lnTo>
                    <a:pt x="14727" y="8400"/>
                  </a:lnTo>
                  <a:cubicBezTo>
                    <a:pt x="14727" y="7737"/>
                    <a:pt x="14287" y="7200"/>
                    <a:pt x="13745" y="7200"/>
                  </a:cubicBezTo>
                  <a:lnTo>
                    <a:pt x="7855" y="7200"/>
                  </a:lnTo>
                  <a:cubicBezTo>
                    <a:pt x="7313" y="7200"/>
                    <a:pt x="6873" y="7737"/>
                    <a:pt x="6873" y="8400"/>
                  </a:cubicBezTo>
                  <a:lnTo>
                    <a:pt x="6873" y="9600"/>
                  </a:lnTo>
                  <a:cubicBezTo>
                    <a:pt x="6873" y="10262"/>
                    <a:pt x="7313" y="10800"/>
                    <a:pt x="7855" y="10800"/>
                  </a:cubicBezTo>
                  <a:moveTo>
                    <a:pt x="20618" y="3600"/>
                  </a:moveTo>
                  <a:lnTo>
                    <a:pt x="982" y="3600"/>
                  </a:lnTo>
                  <a:lnTo>
                    <a:pt x="982" y="1200"/>
                  </a:lnTo>
                  <a:lnTo>
                    <a:pt x="20618" y="1200"/>
                  </a:lnTo>
                  <a:cubicBezTo>
                    <a:pt x="20618" y="1200"/>
                    <a:pt x="20618" y="3600"/>
                    <a:pt x="20618" y="3600"/>
                  </a:cubicBezTo>
                  <a:close/>
                  <a:moveTo>
                    <a:pt x="18655" y="20399"/>
                  </a:moveTo>
                  <a:lnTo>
                    <a:pt x="2945" y="20399"/>
                  </a:lnTo>
                  <a:lnTo>
                    <a:pt x="2945" y="4800"/>
                  </a:lnTo>
                  <a:lnTo>
                    <a:pt x="18655" y="4800"/>
                  </a:lnTo>
                  <a:cubicBezTo>
                    <a:pt x="18655" y="4800"/>
                    <a:pt x="18655" y="20399"/>
                    <a:pt x="18655" y="2039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3600"/>
                  </a:lnTo>
                  <a:cubicBezTo>
                    <a:pt x="0" y="4263"/>
                    <a:pt x="440" y="4800"/>
                    <a:pt x="982" y="4800"/>
                  </a:cubicBezTo>
                  <a:lnTo>
                    <a:pt x="1964" y="4800"/>
                  </a:lnTo>
                  <a:lnTo>
                    <a:pt x="1964" y="20399"/>
                  </a:lnTo>
                  <a:cubicBezTo>
                    <a:pt x="1964" y="21062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062"/>
                    <a:pt x="19636" y="20399"/>
                  </a:cubicBezTo>
                  <a:lnTo>
                    <a:pt x="19636" y="4800"/>
                  </a:lnTo>
                  <a:lnTo>
                    <a:pt x="20618" y="4800"/>
                  </a:lnTo>
                  <a:cubicBezTo>
                    <a:pt x="21160" y="4800"/>
                    <a:pt x="21600" y="4263"/>
                    <a:pt x="21600" y="3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666454" y="1936875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6382" y="12000"/>
                  </a:moveTo>
                  <a:cubicBezTo>
                    <a:pt x="6653" y="12000"/>
                    <a:pt x="6873" y="12268"/>
                    <a:pt x="6873" y="12599"/>
                  </a:cubicBezTo>
                  <a:cubicBezTo>
                    <a:pt x="6873" y="12931"/>
                    <a:pt x="6653" y="13199"/>
                    <a:pt x="6382" y="13199"/>
                  </a:cubicBezTo>
                  <a:cubicBezTo>
                    <a:pt x="6111" y="13199"/>
                    <a:pt x="5891" y="12931"/>
                    <a:pt x="5891" y="12599"/>
                  </a:cubicBezTo>
                  <a:cubicBezTo>
                    <a:pt x="5891" y="12268"/>
                    <a:pt x="6111" y="12000"/>
                    <a:pt x="6382" y="12000"/>
                  </a:cubicBezTo>
                  <a:moveTo>
                    <a:pt x="6382" y="14399"/>
                  </a:moveTo>
                  <a:cubicBezTo>
                    <a:pt x="7195" y="14399"/>
                    <a:pt x="7855" y="13594"/>
                    <a:pt x="7855" y="12599"/>
                  </a:cubicBezTo>
                  <a:cubicBezTo>
                    <a:pt x="7855" y="11606"/>
                    <a:pt x="7195" y="10800"/>
                    <a:pt x="6382" y="10800"/>
                  </a:cubicBezTo>
                  <a:cubicBezTo>
                    <a:pt x="5568" y="10800"/>
                    <a:pt x="4909" y="11606"/>
                    <a:pt x="4909" y="12599"/>
                  </a:cubicBezTo>
                  <a:cubicBezTo>
                    <a:pt x="4909" y="13594"/>
                    <a:pt x="5568" y="14399"/>
                    <a:pt x="6382" y="14399"/>
                  </a:cubicBezTo>
                  <a:moveTo>
                    <a:pt x="20618" y="3600"/>
                  </a:moveTo>
                  <a:lnTo>
                    <a:pt x="982" y="3600"/>
                  </a:lnTo>
                  <a:lnTo>
                    <a:pt x="982" y="1200"/>
                  </a:lnTo>
                  <a:lnTo>
                    <a:pt x="20618" y="1200"/>
                  </a:lnTo>
                  <a:cubicBezTo>
                    <a:pt x="20618" y="1200"/>
                    <a:pt x="20618" y="3600"/>
                    <a:pt x="20618" y="3600"/>
                  </a:cubicBezTo>
                  <a:close/>
                  <a:moveTo>
                    <a:pt x="18655" y="20399"/>
                  </a:moveTo>
                  <a:lnTo>
                    <a:pt x="2945" y="20399"/>
                  </a:lnTo>
                  <a:lnTo>
                    <a:pt x="2945" y="4800"/>
                  </a:lnTo>
                  <a:lnTo>
                    <a:pt x="18655" y="4800"/>
                  </a:lnTo>
                  <a:cubicBezTo>
                    <a:pt x="18655" y="4800"/>
                    <a:pt x="18655" y="20399"/>
                    <a:pt x="18655" y="2039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3600"/>
                  </a:lnTo>
                  <a:cubicBezTo>
                    <a:pt x="0" y="4263"/>
                    <a:pt x="440" y="4800"/>
                    <a:pt x="982" y="4800"/>
                  </a:cubicBezTo>
                  <a:lnTo>
                    <a:pt x="1964" y="4800"/>
                  </a:lnTo>
                  <a:lnTo>
                    <a:pt x="1964" y="20399"/>
                  </a:lnTo>
                  <a:cubicBezTo>
                    <a:pt x="1964" y="21062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062"/>
                    <a:pt x="19636" y="20399"/>
                  </a:cubicBezTo>
                  <a:lnTo>
                    <a:pt x="19636" y="4800"/>
                  </a:lnTo>
                  <a:lnTo>
                    <a:pt x="20618" y="4800"/>
                  </a:lnTo>
                  <a:cubicBezTo>
                    <a:pt x="21160" y="4800"/>
                    <a:pt x="21600" y="4263"/>
                    <a:pt x="21600" y="3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0800" y="12000"/>
                  </a:moveTo>
                  <a:cubicBezTo>
                    <a:pt x="11071" y="12000"/>
                    <a:pt x="11291" y="12268"/>
                    <a:pt x="11291" y="12599"/>
                  </a:cubicBezTo>
                  <a:cubicBezTo>
                    <a:pt x="11291" y="12931"/>
                    <a:pt x="11071" y="13199"/>
                    <a:pt x="10800" y="13199"/>
                  </a:cubicBezTo>
                  <a:cubicBezTo>
                    <a:pt x="10529" y="13199"/>
                    <a:pt x="10309" y="12931"/>
                    <a:pt x="10309" y="12599"/>
                  </a:cubicBezTo>
                  <a:cubicBezTo>
                    <a:pt x="10309" y="12268"/>
                    <a:pt x="10529" y="12000"/>
                    <a:pt x="10800" y="12000"/>
                  </a:cubicBezTo>
                  <a:moveTo>
                    <a:pt x="10800" y="14399"/>
                  </a:moveTo>
                  <a:cubicBezTo>
                    <a:pt x="11614" y="14399"/>
                    <a:pt x="12273" y="13594"/>
                    <a:pt x="12273" y="12599"/>
                  </a:cubicBezTo>
                  <a:cubicBezTo>
                    <a:pt x="12273" y="11606"/>
                    <a:pt x="11614" y="10800"/>
                    <a:pt x="10800" y="10800"/>
                  </a:cubicBezTo>
                  <a:cubicBezTo>
                    <a:pt x="9986" y="10800"/>
                    <a:pt x="9327" y="11606"/>
                    <a:pt x="9327" y="12599"/>
                  </a:cubicBezTo>
                  <a:cubicBezTo>
                    <a:pt x="9327" y="13594"/>
                    <a:pt x="9986" y="14399"/>
                    <a:pt x="10800" y="14399"/>
                  </a:cubicBezTo>
                  <a:moveTo>
                    <a:pt x="15218" y="12000"/>
                  </a:moveTo>
                  <a:cubicBezTo>
                    <a:pt x="15489" y="12000"/>
                    <a:pt x="15709" y="12268"/>
                    <a:pt x="15709" y="12599"/>
                  </a:cubicBezTo>
                  <a:cubicBezTo>
                    <a:pt x="15709" y="12931"/>
                    <a:pt x="15489" y="13199"/>
                    <a:pt x="15218" y="13199"/>
                  </a:cubicBezTo>
                  <a:cubicBezTo>
                    <a:pt x="14947" y="13199"/>
                    <a:pt x="14727" y="12931"/>
                    <a:pt x="14727" y="12599"/>
                  </a:cubicBezTo>
                  <a:cubicBezTo>
                    <a:pt x="14727" y="12268"/>
                    <a:pt x="14947" y="12000"/>
                    <a:pt x="15218" y="12000"/>
                  </a:cubicBezTo>
                  <a:moveTo>
                    <a:pt x="15218" y="14399"/>
                  </a:moveTo>
                  <a:cubicBezTo>
                    <a:pt x="16032" y="14399"/>
                    <a:pt x="16691" y="13594"/>
                    <a:pt x="16691" y="12599"/>
                  </a:cubicBezTo>
                  <a:cubicBezTo>
                    <a:pt x="16691" y="11606"/>
                    <a:pt x="16032" y="10800"/>
                    <a:pt x="15218" y="10800"/>
                  </a:cubicBezTo>
                  <a:cubicBezTo>
                    <a:pt x="14405" y="10800"/>
                    <a:pt x="13745" y="11606"/>
                    <a:pt x="13745" y="12599"/>
                  </a:cubicBezTo>
                  <a:cubicBezTo>
                    <a:pt x="13745" y="13594"/>
                    <a:pt x="14405" y="14399"/>
                    <a:pt x="15218" y="1439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1103483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11782"/>
                  </a:moveTo>
                  <a:cubicBezTo>
                    <a:pt x="7584" y="11782"/>
                    <a:pt x="7364" y="12001"/>
                    <a:pt x="7364" y="12272"/>
                  </a:cubicBezTo>
                  <a:cubicBezTo>
                    <a:pt x="7364" y="12408"/>
                    <a:pt x="7419" y="12531"/>
                    <a:pt x="7507" y="12619"/>
                  </a:cubicBezTo>
                  <a:lnTo>
                    <a:pt x="10453" y="15565"/>
                  </a:lnTo>
                  <a:cubicBezTo>
                    <a:pt x="10542" y="15654"/>
                    <a:pt x="10665" y="15709"/>
                    <a:pt x="10800" y="15709"/>
                  </a:cubicBezTo>
                  <a:cubicBezTo>
                    <a:pt x="10935" y="15709"/>
                    <a:pt x="11058" y="15654"/>
                    <a:pt x="11147" y="15565"/>
                  </a:cubicBezTo>
                  <a:lnTo>
                    <a:pt x="14093" y="12619"/>
                  </a:lnTo>
                  <a:cubicBezTo>
                    <a:pt x="14181" y="12531"/>
                    <a:pt x="14236" y="12408"/>
                    <a:pt x="14236" y="12272"/>
                  </a:cubicBezTo>
                  <a:cubicBezTo>
                    <a:pt x="14236" y="12001"/>
                    <a:pt x="14016" y="11782"/>
                    <a:pt x="13745" y="11782"/>
                  </a:cubicBezTo>
                  <a:cubicBezTo>
                    <a:pt x="13610" y="11782"/>
                    <a:pt x="13487" y="11837"/>
                    <a:pt x="13398" y="11925"/>
                  </a:cubicBezTo>
                  <a:lnTo>
                    <a:pt x="11291" y="14033"/>
                  </a:lnTo>
                  <a:lnTo>
                    <a:pt x="11291" y="492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4033"/>
                  </a:lnTo>
                  <a:lnTo>
                    <a:pt x="8202" y="11925"/>
                  </a:lnTo>
                  <a:cubicBezTo>
                    <a:pt x="8113" y="11837"/>
                    <a:pt x="7990" y="11782"/>
                    <a:pt x="7855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1540512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3927"/>
                  </a:moveTo>
                  <a:cubicBezTo>
                    <a:pt x="7990" y="3927"/>
                    <a:pt x="8113" y="3872"/>
                    <a:pt x="8202" y="3784"/>
                  </a:cubicBezTo>
                  <a:lnTo>
                    <a:pt x="10309" y="1676"/>
                  </a:lnTo>
                  <a:lnTo>
                    <a:pt x="10309" y="15218"/>
                  </a:lnTo>
                  <a:lnTo>
                    <a:pt x="10309" y="15218"/>
                  </a:lnTo>
                  <a:cubicBezTo>
                    <a:pt x="10309" y="15489"/>
                    <a:pt x="10529" y="15709"/>
                    <a:pt x="10800" y="15709"/>
                  </a:cubicBezTo>
                  <a:cubicBezTo>
                    <a:pt x="11071" y="15709"/>
                    <a:pt x="11291" y="15489"/>
                    <a:pt x="11291" y="15218"/>
                  </a:cubicBezTo>
                  <a:lnTo>
                    <a:pt x="11291" y="1676"/>
                  </a:lnTo>
                  <a:lnTo>
                    <a:pt x="13398" y="3784"/>
                  </a:lnTo>
                  <a:cubicBezTo>
                    <a:pt x="13487" y="3872"/>
                    <a:pt x="13610" y="3927"/>
                    <a:pt x="13745" y="3927"/>
                  </a:cubicBez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1977541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8836"/>
                  </a:moveTo>
                  <a:lnTo>
                    <a:pt x="982" y="8836"/>
                  </a:lnTo>
                  <a:lnTo>
                    <a:pt x="982" y="6873"/>
                  </a:lnTo>
                  <a:lnTo>
                    <a:pt x="20618" y="6873"/>
                  </a:lnTo>
                  <a:cubicBezTo>
                    <a:pt x="20618" y="6873"/>
                    <a:pt x="20618" y="8836"/>
                    <a:pt x="20618" y="8836"/>
                  </a:cubicBezTo>
                  <a:close/>
                  <a:moveTo>
                    <a:pt x="18655" y="20618"/>
                  </a:moveTo>
                  <a:lnTo>
                    <a:pt x="2945" y="20618"/>
                  </a:lnTo>
                  <a:lnTo>
                    <a:pt x="2945" y="9818"/>
                  </a:lnTo>
                  <a:lnTo>
                    <a:pt x="18655" y="9818"/>
                  </a:lnTo>
                  <a:cubicBezTo>
                    <a:pt x="18655" y="9818"/>
                    <a:pt x="18655" y="20618"/>
                    <a:pt x="18655" y="20618"/>
                  </a:cubicBezTo>
                  <a:close/>
                  <a:moveTo>
                    <a:pt x="3927" y="982"/>
                  </a:moveTo>
                  <a:lnTo>
                    <a:pt x="11782" y="982"/>
                  </a:lnTo>
                  <a:lnTo>
                    <a:pt x="11782" y="3436"/>
                  </a:lnTo>
                  <a:cubicBezTo>
                    <a:pt x="11782" y="3708"/>
                    <a:pt x="12002" y="3927"/>
                    <a:pt x="12273" y="3927"/>
                  </a:cubicBezTo>
                  <a:lnTo>
                    <a:pt x="14727" y="3927"/>
                  </a:lnTo>
                  <a:lnTo>
                    <a:pt x="14727" y="5891"/>
                  </a:lnTo>
                  <a:lnTo>
                    <a:pt x="3927" y="5891"/>
                  </a:lnTo>
                  <a:cubicBezTo>
                    <a:pt x="3927" y="5891"/>
                    <a:pt x="3927" y="982"/>
                    <a:pt x="3927" y="982"/>
                  </a:cubicBezTo>
                  <a:close/>
                  <a:moveTo>
                    <a:pt x="12764" y="1473"/>
                  </a:moveTo>
                  <a:lnTo>
                    <a:pt x="14236" y="2945"/>
                  </a:lnTo>
                  <a:lnTo>
                    <a:pt x="12764" y="2945"/>
                  </a:lnTo>
                  <a:cubicBezTo>
                    <a:pt x="12764" y="2945"/>
                    <a:pt x="12764" y="1473"/>
                    <a:pt x="12764" y="1473"/>
                  </a:cubicBezTo>
                  <a:close/>
                  <a:moveTo>
                    <a:pt x="17673" y="1964"/>
                  </a:moveTo>
                  <a:lnTo>
                    <a:pt x="17673" y="5891"/>
                  </a:lnTo>
                  <a:lnTo>
                    <a:pt x="15709" y="5891"/>
                  </a:lnTo>
                  <a:lnTo>
                    <a:pt x="15709" y="2945"/>
                  </a:lnTo>
                  <a:lnTo>
                    <a:pt x="14727" y="1964"/>
                  </a:lnTo>
                  <a:cubicBezTo>
                    <a:pt x="14727" y="1964"/>
                    <a:pt x="17673" y="1964"/>
                    <a:pt x="17673" y="1964"/>
                  </a:cubicBezTo>
                  <a:close/>
                  <a:moveTo>
                    <a:pt x="20618" y="5891"/>
                  </a:moveTo>
                  <a:lnTo>
                    <a:pt x="18655" y="5891"/>
                  </a:lnTo>
                  <a:lnTo>
                    <a:pt x="18655" y="1964"/>
                  </a:lnTo>
                  <a:cubicBezTo>
                    <a:pt x="18655" y="1422"/>
                    <a:pt x="18215" y="982"/>
                    <a:pt x="17673" y="982"/>
                  </a:cubicBezTo>
                  <a:lnTo>
                    <a:pt x="13745" y="982"/>
                  </a:lnTo>
                  <a:lnTo>
                    <a:pt x="12764" y="0"/>
                  </a:lnTo>
                  <a:lnTo>
                    <a:pt x="3927" y="0"/>
                  </a:lnTo>
                  <a:cubicBezTo>
                    <a:pt x="3385" y="0"/>
                    <a:pt x="2945" y="440"/>
                    <a:pt x="2945" y="982"/>
                  </a:cubicBezTo>
                  <a:lnTo>
                    <a:pt x="2945" y="5891"/>
                  </a:ln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8836"/>
                  </a:lnTo>
                  <a:cubicBezTo>
                    <a:pt x="0" y="9379"/>
                    <a:pt x="440" y="9818"/>
                    <a:pt x="982" y="9818"/>
                  </a:cubicBezTo>
                  <a:lnTo>
                    <a:pt x="1964" y="9818"/>
                  </a:lnTo>
                  <a:lnTo>
                    <a:pt x="1964" y="20618"/>
                  </a:lnTo>
                  <a:cubicBezTo>
                    <a:pt x="1964" y="21160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60"/>
                    <a:pt x="19636" y="20618"/>
                  </a:cubicBezTo>
                  <a:lnTo>
                    <a:pt x="19636" y="9818"/>
                  </a:lnTo>
                  <a:lnTo>
                    <a:pt x="20618" y="9818"/>
                  </a:lnTo>
                  <a:cubicBezTo>
                    <a:pt x="21160" y="9818"/>
                    <a:pt x="21600" y="9379"/>
                    <a:pt x="21600" y="8836"/>
                  </a:cubicBezTo>
                  <a:lnTo>
                    <a:pt x="21600" y="6873"/>
                  </a:lnTo>
                  <a:cubicBezTo>
                    <a:pt x="21600" y="6331"/>
                    <a:pt x="21160" y="5891"/>
                    <a:pt x="20618" y="5891"/>
                  </a:cubicBezTo>
                  <a:moveTo>
                    <a:pt x="7855" y="12763"/>
                  </a:moveTo>
                  <a:lnTo>
                    <a:pt x="13745" y="12763"/>
                  </a:lnTo>
                  <a:lnTo>
                    <a:pt x="13745" y="13745"/>
                  </a:lnTo>
                  <a:lnTo>
                    <a:pt x="7855" y="13745"/>
                  </a:lnTo>
                  <a:cubicBezTo>
                    <a:pt x="7855" y="13745"/>
                    <a:pt x="7855" y="12763"/>
                    <a:pt x="7855" y="12763"/>
                  </a:cubicBezTo>
                  <a:close/>
                  <a:moveTo>
                    <a:pt x="7855" y="14727"/>
                  </a:moveTo>
                  <a:lnTo>
                    <a:pt x="13745" y="14727"/>
                  </a:lnTo>
                  <a:cubicBezTo>
                    <a:pt x="14287" y="14727"/>
                    <a:pt x="14727" y="14287"/>
                    <a:pt x="14727" y="13745"/>
                  </a:cubicBezTo>
                  <a:lnTo>
                    <a:pt x="14727" y="12763"/>
                  </a:lnTo>
                  <a:cubicBezTo>
                    <a:pt x="14727" y="12221"/>
                    <a:pt x="14287" y="11782"/>
                    <a:pt x="13745" y="11782"/>
                  </a:cubicBezTo>
                  <a:lnTo>
                    <a:pt x="7855" y="11782"/>
                  </a:lnTo>
                  <a:cubicBezTo>
                    <a:pt x="7313" y="11782"/>
                    <a:pt x="6873" y="12221"/>
                    <a:pt x="6873" y="12763"/>
                  </a:cubicBezTo>
                  <a:lnTo>
                    <a:pt x="6873" y="13745"/>
                  </a:lnTo>
                  <a:cubicBezTo>
                    <a:pt x="6873" y="14287"/>
                    <a:pt x="7313" y="14727"/>
                    <a:pt x="7855" y="147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2414570" y="1921267"/>
              <a:ext cx="228906" cy="223743"/>
            </a:xfrm>
            <a:custGeom>
              <a:rect b="b" l="l" r="r" t="t"/>
              <a:pathLst>
                <a:path extrusionOk="0" h="21319" w="2160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2851600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327" y="17673"/>
                  </a:moveTo>
                  <a:cubicBezTo>
                    <a:pt x="4718" y="17673"/>
                    <a:pt x="982" y="13936"/>
                    <a:pt x="982" y="9327"/>
                  </a:cubicBezTo>
                  <a:cubicBezTo>
                    <a:pt x="982" y="4718"/>
                    <a:pt x="4718" y="982"/>
                    <a:pt x="9327" y="982"/>
                  </a:cubicBezTo>
                  <a:cubicBezTo>
                    <a:pt x="13936" y="982"/>
                    <a:pt x="17673" y="4718"/>
                    <a:pt x="17673" y="9327"/>
                  </a:cubicBezTo>
                  <a:cubicBezTo>
                    <a:pt x="17673" y="13936"/>
                    <a:pt x="13936" y="17673"/>
                    <a:pt x="9327" y="17673"/>
                  </a:cubicBezTo>
                  <a:moveTo>
                    <a:pt x="21456" y="20762"/>
                  </a:moveTo>
                  <a:lnTo>
                    <a:pt x="16253" y="15559"/>
                  </a:lnTo>
                  <a:cubicBezTo>
                    <a:pt x="17741" y="13907"/>
                    <a:pt x="18655" y="11726"/>
                    <a:pt x="18655" y="9327"/>
                  </a:cubicBezTo>
                  <a:cubicBezTo>
                    <a:pt x="18655" y="4176"/>
                    <a:pt x="14479" y="0"/>
                    <a:pt x="9327" y="0"/>
                  </a:cubicBezTo>
                  <a:cubicBezTo>
                    <a:pt x="4176" y="0"/>
                    <a:pt x="0" y="4176"/>
                    <a:pt x="0" y="9327"/>
                  </a:cubicBezTo>
                  <a:cubicBezTo>
                    <a:pt x="0" y="14479"/>
                    <a:pt x="4176" y="18655"/>
                    <a:pt x="9327" y="18655"/>
                  </a:cubicBezTo>
                  <a:cubicBezTo>
                    <a:pt x="11726" y="18655"/>
                    <a:pt x="13907" y="17742"/>
                    <a:pt x="15559" y="16253"/>
                  </a:cubicBezTo>
                  <a:lnTo>
                    <a:pt x="20762" y="21456"/>
                  </a:lnTo>
                  <a:cubicBezTo>
                    <a:pt x="20851" y="21546"/>
                    <a:pt x="20973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3288629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327" y="17673"/>
                  </a:moveTo>
                  <a:cubicBezTo>
                    <a:pt x="4718" y="17673"/>
                    <a:pt x="982" y="13936"/>
                    <a:pt x="982" y="9327"/>
                  </a:cubicBezTo>
                  <a:cubicBezTo>
                    <a:pt x="982" y="4718"/>
                    <a:pt x="4718" y="982"/>
                    <a:pt x="9327" y="982"/>
                  </a:cubicBezTo>
                  <a:cubicBezTo>
                    <a:pt x="13936" y="982"/>
                    <a:pt x="17673" y="4718"/>
                    <a:pt x="17673" y="9327"/>
                  </a:cubicBezTo>
                  <a:cubicBezTo>
                    <a:pt x="17673" y="13936"/>
                    <a:pt x="13936" y="17673"/>
                    <a:pt x="9327" y="17673"/>
                  </a:cubicBezTo>
                  <a:moveTo>
                    <a:pt x="21456" y="20762"/>
                  </a:moveTo>
                  <a:lnTo>
                    <a:pt x="16253" y="15559"/>
                  </a:lnTo>
                  <a:cubicBezTo>
                    <a:pt x="17741" y="13907"/>
                    <a:pt x="18655" y="11726"/>
                    <a:pt x="18655" y="9327"/>
                  </a:cubicBezTo>
                  <a:cubicBezTo>
                    <a:pt x="18655" y="4176"/>
                    <a:pt x="14479" y="0"/>
                    <a:pt x="9327" y="0"/>
                  </a:cubicBezTo>
                  <a:cubicBezTo>
                    <a:pt x="4176" y="0"/>
                    <a:pt x="0" y="4176"/>
                    <a:pt x="0" y="9327"/>
                  </a:cubicBezTo>
                  <a:cubicBezTo>
                    <a:pt x="0" y="14479"/>
                    <a:pt x="4176" y="18655"/>
                    <a:pt x="9327" y="18655"/>
                  </a:cubicBezTo>
                  <a:cubicBezTo>
                    <a:pt x="11726" y="18655"/>
                    <a:pt x="13907" y="17742"/>
                    <a:pt x="15559" y="16253"/>
                  </a:cubicBezTo>
                  <a:lnTo>
                    <a:pt x="20762" y="21456"/>
                  </a:lnTo>
                  <a:cubicBezTo>
                    <a:pt x="20851" y="21546"/>
                    <a:pt x="20973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moveTo>
                    <a:pt x="13745" y="8836"/>
                  </a:moveTo>
                  <a:lnTo>
                    <a:pt x="9818" y="8836"/>
                  </a:lnTo>
                  <a:lnTo>
                    <a:pt x="9818" y="4909"/>
                  </a:lnTo>
                  <a:cubicBezTo>
                    <a:pt x="9818" y="4638"/>
                    <a:pt x="9599" y="4418"/>
                    <a:pt x="9327" y="4418"/>
                  </a:cubicBezTo>
                  <a:cubicBezTo>
                    <a:pt x="9056" y="4418"/>
                    <a:pt x="8836" y="4638"/>
                    <a:pt x="8836" y="4909"/>
                  </a:cubicBezTo>
                  <a:lnTo>
                    <a:pt x="8836" y="8836"/>
                  </a:lnTo>
                  <a:lnTo>
                    <a:pt x="4909" y="8836"/>
                  </a:lnTo>
                  <a:cubicBezTo>
                    <a:pt x="4638" y="8836"/>
                    <a:pt x="4418" y="9056"/>
                    <a:pt x="4418" y="9327"/>
                  </a:cubicBezTo>
                  <a:cubicBezTo>
                    <a:pt x="4418" y="9599"/>
                    <a:pt x="4638" y="9818"/>
                    <a:pt x="4909" y="9818"/>
                  </a:cubicBezTo>
                  <a:lnTo>
                    <a:pt x="8836" y="9818"/>
                  </a:lnTo>
                  <a:lnTo>
                    <a:pt x="8836" y="13745"/>
                  </a:lnTo>
                  <a:cubicBezTo>
                    <a:pt x="8836" y="14017"/>
                    <a:pt x="9056" y="14236"/>
                    <a:pt x="9327" y="14236"/>
                  </a:cubicBezTo>
                  <a:cubicBezTo>
                    <a:pt x="9599" y="14236"/>
                    <a:pt x="9818" y="14017"/>
                    <a:pt x="9818" y="13745"/>
                  </a:cubicBezTo>
                  <a:lnTo>
                    <a:pt x="9818" y="9818"/>
                  </a:lnTo>
                  <a:lnTo>
                    <a:pt x="13745" y="9818"/>
                  </a:lnTo>
                  <a:cubicBezTo>
                    <a:pt x="14017" y="9818"/>
                    <a:pt x="14236" y="9599"/>
                    <a:pt x="14236" y="9327"/>
                  </a:cubicBezTo>
                  <a:cubicBezTo>
                    <a:pt x="14236" y="9056"/>
                    <a:pt x="14017" y="8836"/>
                    <a:pt x="13745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3725658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327" y="17673"/>
                  </a:moveTo>
                  <a:cubicBezTo>
                    <a:pt x="4718" y="17673"/>
                    <a:pt x="982" y="13936"/>
                    <a:pt x="982" y="9327"/>
                  </a:cubicBezTo>
                  <a:cubicBezTo>
                    <a:pt x="982" y="4718"/>
                    <a:pt x="4718" y="982"/>
                    <a:pt x="9327" y="982"/>
                  </a:cubicBezTo>
                  <a:cubicBezTo>
                    <a:pt x="13936" y="982"/>
                    <a:pt x="17673" y="4718"/>
                    <a:pt x="17673" y="9327"/>
                  </a:cubicBezTo>
                  <a:cubicBezTo>
                    <a:pt x="17673" y="13936"/>
                    <a:pt x="13936" y="17673"/>
                    <a:pt x="9327" y="17673"/>
                  </a:cubicBezTo>
                  <a:moveTo>
                    <a:pt x="21456" y="20762"/>
                  </a:moveTo>
                  <a:lnTo>
                    <a:pt x="16253" y="15559"/>
                  </a:lnTo>
                  <a:cubicBezTo>
                    <a:pt x="17741" y="13907"/>
                    <a:pt x="18655" y="11726"/>
                    <a:pt x="18655" y="9327"/>
                  </a:cubicBezTo>
                  <a:cubicBezTo>
                    <a:pt x="18655" y="4176"/>
                    <a:pt x="14479" y="0"/>
                    <a:pt x="9327" y="0"/>
                  </a:cubicBezTo>
                  <a:cubicBezTo>
                    <a:pt x="4176" y="0"/>
                    <a:pt x="0" y="4176"/>
                    <a:pt x="0" y="9327"/>
                  </a:cubicBezTo>
                  <a:cubicBezTo>
                    <a:pt x="0" y="14479"/>
                    <a:pt x="4176" y="18655"/>
                    <a:pt x="9327" y="18655"/>
                  </a:cubicBezTo>
                  <a:cubicBezTo>
                    <a:pt x="11726" y="18655"/>
                    <a:pt x="13907" y="17742"/>
                    <a:pt x="15559" y="16253"/>
                  </a:cubicBezTo>
                  <a:lnTo>
                    <a:pt x="20762" y="21456"/>
                  </a:lnTo>
                  <a:cubicBezTo>
                    <a:pt x="20851" y="21546"/>
                    <a:pt x="20973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moveTo>
                    <a:pt x="13745" y="8836"/>
                  </a:moveTo>
                  <a:lnTo>
                    <a:pt x="4909" y="8836"/>
                  </a:lnTo>
                  <a:cubicBezTo>
                    <a:pt x="4638" y="8836"/>
                    <a:pt x="4418" y="9056"/>
                    <a:pt x="4418" y="9327"/>
                  </a:cubicBezTo>
                  <a:cubicBezTo>
                    <a:pt x="4418" y="9599"/>
                    <a:pt x="4638" y="9818"/>
                    <a:pt x="4909" y="9818"/>
                  </a:cubicBezTo>
                  <a:lnTo>
                    <a:pt x="13745" y="9818"/>
                  </a:lnTo>
                  <a:cubicBezTo>
                    <a:pt x="14017" y="9818"/>
                    <a:pt x="14236" y="9599"/>
                    <a:pt x="14236" y="9327"/>
                  </a:cubicBezTo>
                  <a:cubicBezTo>
                    <a:pt x="14236" y="9056"/>
                    <a:pt x="14017" y="8836"/>
                    <a:pt x="13745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4173092" y="1916064"/>
              <a:ext cx="208116" cy="228906"/>
            </a:xfrm>
            <a:custGeom>
              <a:rect b="b" l="l" r="r" t="t"/>
              <a:pathLst>
                <a:path extrusionOk="0" h="21600" w="21600">
                  <a:moveTo>
                    <a:pt x="10800" y="4909"/>
                  </a:moveTo>
                  <a:cubicBezTo>
                    <a:pt x="5432" y="4909"/>
                    <a:pt x="1080" y="4030"/>
                    <a:pt x="1080" y="2945"/>
                  </a:cubicBezTo>
                  <a:cubicBezTo>
                    <a:pt x="1080" y="1861"/>
                    <a:pt x="5432" y="982"/>
                    <a:pt x="10800" y="982"/>
                  </a:cubicBezTo>
                  <a:cubicBezTo>
                    <a:pt x="16168" y="982"/>
                    <a:pt x="20520" y="1861"/>
                    <a:pt x="20520" y="2945"/>
                  </a:cubicBezTo>
                  <a:cubicBezTo>
                    <a:pt x="20520" y="4030"/>
                    <a:pt x="16168" y="4909"/>
                    <a:pt x="10800" y="4909"/>
                  </a:cubicBezTo>
                  <a:moveTo>
                    <a:pt x="16305" y="8659"/>
                  </a:moveTo>
                  <a:cubicBezTo>
                    <a:pt x="14130" y="10260"/>
                    <a:pt x="11880" y="11916"/>
                    <a:pt x="11880" y="14727"/>
                  </a:cubicBezTo>
                  <a:cubicBezTo>
                    <a:pt x="11880" y="17561"/>
                    <a:pt x="11880" y="19270"/>
                    <a:pt x="11642" y="20135"/>
                  </a:cubicBezTo>
                  <a:cubicBezTo>
                    <a:pt x="11522" y="20573"/>
                    <a:pt x="11509" y="20618"/>
                    <a:pt x="10800" y="20618"/>
                  </a:cubicBezTo>
                  <a:cubicBezTo>
                    <a:pt x="10091" y="20618"/>
                    <a:pt x="10078" y="20573"/>
                    <a:pt x="9957" y="20135"/>
                  </a:cubicBezTo>
                  <a:cubicBezTo>
                    <a:pt x="9818" y="19627"/>
                    <a:pt x="9761" y="18820"/>
                    <a:pt x="9738" y="17673"/>
                  </a:cubicBezTo>
                  <a:lnTo>
                    <a:pt x="10260" y="17673"/>
                  </a:lnTo>
                  <a:cubicBezTo>
                    <a:pt x="10558" y="17673"/>
                    <a:pt x="10800" y="17453"/>
                    <a:pt x="10800" y="17182"/>
                  </a:cubicBezTo>
                  <a:cubicBezTo>
                    <a:pt x="10800" y="16911"/>
                    <a:pt x="10558" y="16691"/>
                    <a:pt x="10260" y="16691"/>
                  </a:cubicBezTo>
                  <a:lnTo>
                    <a:pt x="9724" y="16691"/>
                  </a:lnTo>
                  <a:cubicBezTo>
                    <a:pt x="9722" y="16381"/>
                    <a:pt x="9721" y="16059"/>
                    <a:pt x="9721" y="15709"/>
                  </a:cubicBezTo>
                  <a:lnTo>
                    <a:pt x="10260" y="15709"/>
                  </a:lnTo>
                  <a:cubicBezTo>
                    <a:pt x="10558" y="15709"/>
                    <a:pt x="10800" y="15489"/>
                    <a:pt x="10800" y="15218"/>
                  </a:cubicBezTo>
                  <a:cubicBezTo>
                    <a:pt x="10800" y="14947"/>
                    <a:pt x="10558" y="14727"/>
                    <a:pt x="10260" y="14727"/>
                  </a:cubicBezTo>
                  <a:lnTo>
                    <a:pt x="9720" y="14727"/>
                  </a:lnTo>
                  <a:cubicBezTo>
                    <a:pt x="9720" y="11916"/>
                    <a:pt x="7470" y="10260"/>
                    <a:pt x="5295" y="8659"/>
                  </a:cubicBezTo>
                  <a:cubicBezTo>
                    <a:pt x="3543" y="7370"/>
                    <a:pt x="1872" y="6139"/>
                    <a:pt x="1294" y="4344"/>
                  </a:cubicBezTo>
                  <a:cubicBezTo>
                    <a:pt x="3119" y="5266"/>
                    <a:pt x="6691" y="5891"/>
                    <a:pt x="10800" y="5891"/>
                  </a:cubicBezTo>
                  <a:cubicBezTo>
                    <a:pt x="14905" y="5891"/>
                    <a:pt x="18475" y="5266"/>
                    <a:pt x="20302" y="4347"/>
                  </a:cubicBezTo>
                  <a:cubicBezTo>
                    <a:pt x="19721" y="6143"/>
                    <a:pt x="18053" y="7373"/>
                    <a:pt x="16305" y="8659"/>
                  </a:cubicBezTo>
                  <a:moveTo>
                    <a:pt x="10800" y="0"/>
                  </a:moveTo>
                  <a:cubicBezTo>
                    <a:pt x="4835" y="0"/>
                    <a:pt x="0" y="1319"/>
                    <a:pt x="0" y="2945"/>
                  </a:cubicBezTo>
                  <a:cubicBezTo>
                    <a:pt x="0" y="8836"/>
                    <a:pt x="8640" y="9818"/>
                    <a:pt x="8640" y="14727"/>
                  </a:cubicBezTo>
                  <a:lnTo>
                    <a:pt x="8640" y="15217"/>
                  </a:lnTo>
                  <a:lnTo>
                    <a:pt x="8640" y="15218"/>
                  </a:lnTo>
                  <a:lnTo>
                    <a:pt x="8640" y="15219"/>
                  </a:lnTo>
                  <a:cubicBezTo>
                    <a:pt x="8641" y="15938"/>
                    <a:pt x="8642" y="16572"/>
                    <a:pt x="8649" y="17142"/>
                  </a:cubicBezTo>
                  <a:cubicBezTo>
                    <a:pt x="8647" y="17155"/>
                    <a:pt x="8640" y="17168"/>
                    <a:pt x="8640" y="17182"/>
                  </a:cubicBezTo>
                  <a:cubicBezTo>
                    <a:pt x="8640" y="17199"/>
                    <a:pt x="8648" y="17212"/>
                    <a:pt x="8651" y="17230"/>
                  </a:cubicBezTo>
                  <a:cubicBezTo>
                    <a:pt x="8699" y="20896"/>
                    <a:pt x="8995" y="21600"/>
                    <a:pt x="10800" y="21600"/>
                  </a:cubicBezTo>
                  <a:cubicBezTo>
                    <a:pt x="12960" y="21600"/>
                    <a:pt x="12960" y="20618"/>
                    <a:pt x="12960" y="14727"/>
                  </a:cubicBezTo>
                  <a:cubicBezTo>
                    <a:pt x="12960" y="9818"/>
                    <a:pt x="21600" y="8836"/>
                    <a:pt x="21600" y="2945"/>
                  </a:cubicBezTo>
                  <a:cubicBezTo>
                    <a:pt x="21600" y="1319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229425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1109" y="14727"/>
                  </a:moveTo>
                  <a:lnTo>
                    <a:pt x="18655" y="14727"/>
                  </a:lnTo>
                  <a:lnTo>
                    <a:pt x="18655" y="12273"/>
                  </a:lnTo>
                  <a:cubicBezTo>
                    <a:pt x="18655" y="12002"/>
                    <a:pt x="18434" y="11782"/>
                    <a:pt x="18164" y="11782"/>
                  </a:cubicBezTo>
                  <a:cubicBezTo>
                    <a:pt x="17893" y="11782"/>
                    <a:pt x="17673" y="12002"/>
                    <a:pt x="17673" y="12273"/>
                  </a:cubicBezTo>
                  <a:lnTo>
                    <a:pt x="17673" y="14727"/>
                  </a:lnTo>
                  <a:lnTo>
                    <a:pt x="15218" y="14727"/>
                  </a:lnTo>
                  <a:cubicBezTo>
                    <a:pt x="14947" y="14727"/>
                    <a:pt x="14727" y="14947"/>
                    <a:pt x="14727" y="15218"/>
                  </a:cubicBezTo>
                  <a:cubicBezTo>
                    <a:pt x="14727" y="15490"/>
                    <a:pt x="14947" y="15709"/>
                    <a:pt x="15218" y="15709"/>
                  </a:cubicBezTo>
                  <a:lnTo>
                    <a:pt x="17673" y="15709"/>
                  </a:lnTo>
                  <a:lnTo>
                    <a:pt x="17673" y="18164"/>
                  </a:lnTo>
                  <a:cubicBezTo>
                    <a:pt x="17673" y="18435"/>
                    <a:pt x="17893" y="18655"/>
                    <a:pt x="18164" y="18655"/>
                  </a:cubicBezTo>
                  <a:cubicBezTo>
                    <a:pt x="18434" y="18655"/>
                    <a:pt x="18655" y="18435"/>
                    <a:pt x="18655" y="18164"/>
                  </a:cubicBezTo>
                  <a:lnTo>
                    <a:pt x="18655" y="15709"/>
                  </a:lnTo>
                  <a:lnTo>
                    <a:pt x="21109" y="15709"/>
                  </a:lnTo>
                  <a:cubicBezTo>
                    <a:pt x="21380" y="15709"/>
                    <a:pt x="21600" y="15490"/>
                    <a:pt x="21600" y="15218"/>
                  </a:cubicBezTo>
                  <a:cubicBezTo>
                    <a:pt x="21600" y="14947"/>
                    <a:pt x="21380" y="14727"/>
                    <a:pt x="21109" y="14727"/>
                  </a:cubicBezTo>
                  <a:moveTo>
                    <a:pt x="14823" y="8659"/>
                  </a:moveTo>
                  <a:cubicBezTo>
                    <a:pt x="12845" y="10260"/>
                    <a:pt x="10800" y="11916"/>
                    <a:pt x="10800" y="14727"/>
                  </a:cubicBezTo>
                  <a:cubicBezTo>
                    <a:pt x="10800" y="17561"/>
                    <a:pt x="10800" y="19270"/>
                    <a:pt x="10584" y="20135"/>
                  </a:cubicBezTo>
                  <a:cubicBezTo>
                    <a:pt x="10474" y="20573"/>
                    <a:pt x="10463" y="20618"/>
                    <a:pt x="9818" y="20618"/>
                  </a:cubicBezTo>
                  <a:cubicBezTo>
                    <a:pt x="9173" y="20618"/>
                    <a:pt x="9162" y="20573"/>
                    <a:pt x="9052" y="20135"/>
                  </a:cubicBezTo>
                  <a:cubicBezTo>
                    <a:pt x="8926" y="19627"/>
                    <a:pt x="8874" y="18820"/>
                    <a:pt x="8853" y="17673"/>
                  </a:cubicBezTo>
                  <a:lnTo>
                    <a:pt x="9327" y="17673"/>
                  </a:lnTo>
                  <a:cubicBezTo>
                    <a:pt x="9598" y="17673"/>
                    <a:pt x="9818" y="17453"/>
                    <a:pt x="9818" y="17182"/>
                  </a:cubicBezTo>
                  <a:cubicBezTo>
                    <a:pt x="9818" y="16910"/>
                    <a:pt x="9598" y="16691"/>
                    <a:pt x="9327" y="16691"/>
                  </a:cubicBezTo>
                  <a:lnTo>
                    <a:pt x="8840" y="16691"/>
                  </a:lnTo>
                  <a:cubicBezTo>
                    <a:pt x="8838" y="16381"/>
                    <a:pt x="8837" y="16059"/>
                    <a:pt x="8837" y="15709"/>
                  </a:cubicBezTo>
                  <a:lnTo>
                    <a:pt x="9327" y="15709"/>
                  </a:lnTo>
                  <a:cubicBezTo>
                    <a:pt x="9598" y="15709"/>
                    <a:pt x="9818" y="15490"/>
                    <a:pt x="9818" y="15218"/>
                  </a:cubicBezTo>
                  <a:cubicBezTo>
                    <a:pt x="9818" y="14947"/>
                    <a:pt x="9598" y="14727"/>
                    <a:pt x="9327" y="14727"/>
                  </a:cubicBezTo>
                  <a:lnTo>
                    <a:pt x="8836" y="14727"/>
                  </a:lnTo>
                  <a:cubicBezTo>
                    <a:pt x="8836" y="11916"/>
                    <a:pt x="6791" y="10260"/>
                    <a:pt x="4813" y="8659"/>
                  </a:cubicBezTo>
                  <a:cubicBezTo>
                    <a:pt x="3221" y="7370"/>
                    <a:pt x="1702" y="6139"/>
                    <a:pt x="1176" y="4344"/>
                  </a:cubicBezTo>
                  <a:cubicBezTo>
                    <a:pt x="2835" y="5266"/>
                    <a:pt x="6083" y="5891"/>
                    <a:pt x="9818" y="5891"/>
                  </a:cubicBezTo>
                  <a:cubicBezTo>
                    <a:pt x="13550" y="5891"/>
                    <a:pt x="16795" y="5266"/>
                    <a:pt x="18456" y="4347"/>
                  </a:cubicBezTo>
                  <a:cubicBezTo>
                    <a:pt x="17928" y="6143"/>
                    <a:pt x="16412" y="7373"/>
                    <a:pt x="14823" y="8659"/>
                  </a:cubicBezTo>
                  <a:moveTo>
                    <a:pt x="982" y="2945"/>
                  </a:moveTo>
                  <a:cubicBezTo>
                    <a:pt x="982" y="1861"/>
                    <a:pt x="4938" y="982"/>
                    <a:pt x="9818" y="982"/>
                  </a:cubicBezTo>
                  <a:cubicBezTo>
                    <a:pt x="14698" y="982"/>
                    <a:pt x="18655" y="1861"/>
                    <a:pt x="18655" y="2945"/>
                  </a:cubicBezTo>
                  <a:cubicBezTo>
                    <a:pt x="18655" y="4031"/>
                    <a:pt x="14698" y="4909"/>
                    <a:pt x="9818" y="4909"/>
                  </a:cubicBezTo>
                  <a:cubicBezTo>
                    <a:pt x="4938" y="4909"/>
                    <a:pt x="982" y="4031"/>
                    <a:pt x="982" y="2945"/>
                  </a:cubicBezTo>
                  <a:moveTo>
                    <a:pt x="19636" y="2945"/>
                  </a:moveTo>
                  <a:cubicBezTo>
                    <a:pt x="19636" y="1319"/>
                    <a:pt x="15241" y="0"/>
                    <a:pt x="9818" y="0"/>
                  </a:cubicBezTo>
                  <a:cubicBezTo>
                    <a:pt x="4396" y="0"/>
                    <a:pt x="0" y="1319"/>
                    <a:pt x="0" y="2945"/>
                  </a:cubicBezTo>
                  <a:cubicBezTo>
                    <a:pt x="0" y="8836"/>
                    <a:pt x="7855" y="9818"/>
                    <a:pt x="7855" y="14727"/>
                  </a:cubicBezTo>
                  <a:cubicBezTo>
                    <a:pt x="7855" y="14900"/>
                    <a:pt x="7855" y="15053"/>
                    <a:pt x="7855" y="15217"/>
                  </a:cubicBezTo>
                  <a:cubicBezTo>
                    <a:pt x="7855" y="15217"/>
                    <a:pt x="7855" y="15218"/>
                    <a:pt x="7855" y="15218"/>
                  </a:cubicBezTo>
                  <a:cubicBezTo>
                    <a:pt x="7855" y="15219"/>
                    <a:pt x="7855" y="15219"/>
                    <a:pt x="7855" y="15219"/>
                  </a:cubicBezTo>
                  <a:cubicBezTo>
                    <a:pt x="7855" y="15938"/>
                    <a:pt x="7856" y="16572"/>
                    <a:pt x="7863" y="17142"/>
                  </a:cubicBezTo>
                  <a:cubicBezTo>
                    <a:pt x="7861" y="17155"/>
                    <a:pt x="7855" y="17168"/>
                    <a:pt x="7855" y="17182"/>
                  </a:cubicBezTo>
                  <a:cubicBezTo>
                    <a:pt x="7855" y="17199"/>
                    <a:pt x="7862" y="17212"/>
                    <a:pt x="7864" y="17229"/>
                  </a:cubicBezTo>
                  <a:cubicBezTo>
                    <a:pt x="7908" y="20896"/>
                    <a:pt x="8177" y="21600"/>
                    <a:pt x="9818" y="21600"/>
                  </a:cubicBezTo>
                  <a:cubicBezTo>
                    <a:pt x="11782" y="21600"/>
                    <a:pt x="11782" y="20618"/>
                    <a:pt x="11782" y="14727"/>
                  </a:cubicBezTo>
                  <a:cubicBezTo>
                    <a:pt x="11782" y="9818"/>
                    <a:pt x="19636" y="8836"/>
                    <a:pt x="19636" y="29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666454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1109" y="14727"/>
                  </a:moveTo>
                  <a:lnTo>
                    <a:pt x="15218" y="14727"/>
                  </a:lnTo>
                  <a:cubicBezTo>
                    <a:pt x="14947" y="14727"/>
                    <a:pt x="14727" y="14947"/>
                    <a:pt x="14727" y="15218"/>
                  </a:cubicBezTo>
                  <a:cubicBezTo>
                    <a:pt x="14727" y="15490"/>
                    <a:pt x="14947" y="15709"/>
                    <a:pt x="15218" y="15709"/>
                  </a:cubicBezTo>
                  <a:lnTo>
                    <a:pt x="21109" y="15709"/>
                  </a:lnTo>
                  <a:cubicBezTo>
                    <a:pt x="21380" y="15709"/>
                    <a:pt x="21600" y="15490"/>
                    <a:pt x="21600" y="15218"/>
                  </a:cubicBezTo>
                  <a:cubicBezTo>
                    <a:pt x="21600" y="14947"/>
                    <a:pt x="21380" y="14727"/>
                    <a:pt x="21109" y="14727"/>
                  </a:cubicBezTo>
                  <a:moveTo>
                    <a:pt x="14823" y="8659"/>
                  </a:moveTo>
                  <a:cubicBezTo>
                    <a:pt x="12845" y="10260"/>
                    <a:pt x="10800" y="11916"/>
                    <a:pt x="10800" y="14727"/>
                  </a:cubicBezTo>
                  <a:cubicBezTo>
                    <a:pt x="10800" y="17561"/>
                    <a:pt x="10800" y="19270"/>
                    <a:pt x="10584" y="20135"/>
                  </a:cubicBezTo>
                  <a:cubicBezTo>
                    <a:pt x="10474" y="20573"/>
                    <a:pt x="10463" y="20618"/>
                    <a:pt x="9818" y="20618"/>
                  </a:cubicBezTo>
                  <a:cubicBezTo>
                    <a:pt x="9173" y="20618"/>
                    <a:pt x="9162" y="20573"/>
                    <a:pt x="9052" y="20135"/>
                  </a:cubicBezTo>
                  <a:cubicBezTo>
                    <a:pt x="8926" y="19627"/>
                    <a:pt x="8874" y="18820"/>
                    <a:pt x="8853" y="17673"/>
                  </a:cubicBezTo>
                  <a:lnTo>
                    <a:pt x="9327" y="17673"/>
                  </a:lnTo>
                  <a:cubicBezTo>
                    <a:pt x="9598" y="17673"/>
                    <a:pt x="9818" y="17453"/>
                    <a:pt x="9818" y="17182"/>
                  </a:cubicBezTo>
                  <a:cubicBezTo>
                    <a:pt x="9818" y="16910"/>
                    <a:pt x="9598" y="16691"/>
                    <a:pt x="9327" y="16691"/>
                  </a:cubicBezTo>
                  <a:lnTo>
                    <a:pt x="8840" y="16691"/>
                  </a:lnTo>
                  <a:cubicBezTo>
                    <a:pt x="8838" y="16381"/>
                    <a:pt x="8837" y="16059"/>
                    <a:pt x="8837" y="15709"/>
                  </a:cubicBezTo>
                  <a:lnTo>
                    <a:pt x="9327" y="15709"/>
                  </a:lnTo>
                  <a:cubicBezTo>
                    <a:pt x="9598" y="15709"/>
                    <a:pt x="9818" y="15490"/>
                    <a:pt x="9818" y="15218"/>
                  </a:cubicBezTo>
                  <a:cubicBezTo>
                    <a:pt x="9818" y="14947"/>
                    <a:pt x="9598" y="14727"/>
                    <a:pt x="9327" y="14727"/>
                  </a:cubicBezTo>
                  <a:lnTo>
                    <a:pt x="8836" y="14727"/>
                  </a:lnTo>
                  <a:cubicBezTo>
                    <a:pt x="8836" y="11916"/>
                    <a:pt x="6791" y="10260"/>
                    <a:pt x="4813" y="8659"/>
                  </a:cubicBezTo>
                  <a:cubicBezTo>
                    <a:pt x="3221" y="7370"/>
                    <a:pt x="1702" y="6139"/>
                    <a:pt x="1176" y="4344"/>
                  </a:cubicBezTo>
                  <a:cubicBezTo>
                    <a:pt x="2835" y="5266"/>
                    <a:pt x="6083" y="5891"/>
                    <a:pt x="9818" y="5891"/>
                  </a:cubicBezTo>
                  <a:cubicBezTo>
                    <a:pt x="13550" y="5891"/>
                    <a:pt x="16795" y="5266"/>
                    <a:pt x="18456" y="4347"/>
                  </a:cubicBezTo>
                  <a:cubicBezTo>
                    <a:pt x="17928" y="6143"/>
                    <a:pt x="16412" y="7373"/>
                    <a:pt x="14823" y="8659"/>
                  </a:cubicBezTo>
                  <a:moveTo>
                    <a:pt x="982" y="2945"/>
                  </a:moveTo>
                  <a:cubicBezTo>
                    <a:pt x="982" y="1861"/>
                    <a:pt x="4938" y="982"/>
                    <a:pt x="9818" y="982"/>
                  </a:cubicBezTo>
                  <a:cubicBezTo>
                    <a:pt x="14698" y="982"/>
                    <a:pt x="18655" y="1861"/>
                    <a:pt x="18655" y="2945"/>
                  </a:cubicBezTo>
                  <a:cubicBezTo>
                    <a:pt x="18655" y="4031"/>
                    <a:pt x="14698" y="4909"/>
                    <a:pt x="9818" y="4909"/>
                  </a:cubicBezTo>
                  <a:cubicBezTo>
                    <a:pt x="4938" y="4909"/>
                    <a:pt x="982" y="4031"/>
                    <a:pt x="982" y="2945"/>
                  </a:cubicBezTo>
                  <a:moveTo>
                    <a:pt x="19636" y="2945"/>
                  </a:moveTo>
                  <a:cubicBezTo>
                    <a:pt x="19636" y="1319"/>
                    <a:pt x="15241" y="0"/>
                    <a:pt x="9818" y="0"/>
                  </a:cubicBezTo>
                  <a:cubicBezTo>
                    <a:pt x="4396" y="0"/>
                    <a:pt x="0" y="1319"/>
                    <a:pt x="0" y="2945"/>
                  </a:cubicBezTo>
                  <a:cubicBezTo>
                    <a:pt x="0" y="8836"/>
                    <a:pt x="7855" y="9818"/>
                    <a:pt x="7855" y="14727"/>
                  </a:cubicBezTo>
                  <a:cubicBezTo>
                    <a:pt x="7855" y="14900"/>
                    <a:pt x="7855" y="15053"/>
                    <a:pt x="7855" y="15217"/>
                  </a:cubicBezTo>
                  <a:cubicBezTo>
                    <a:pt x="7855" y="15217"/>
                    <a:pt x="7855" y="15218"/>
                    <a:pt x="7855" y="15218"/>
                  </a:cubicBezTo>
                  <a:cubicBezTo>
                    <a:pt x="7855" y="15219"/>
                    <a:pt x="7855" y="15219"/>
                    <a:pt x="7855" y="15219"/>
                  </a:cubicBezTo>
                  <a:cubicBezTo>
                    <a:pt x="7855" y="15938"/>
                    <a:pt x="7856" y="16572"/>
                    <a:pt x="7863" y="17142"/>
                  </a:cubicBezTo>
                  <a:cubicBezTo>
                    <a:pt x="7861" y="17155"/>
                    <a:pt x="7855" y="17168"/>
                    <a:pt x="7855" y="17182"/>
                  </a:cubicBezTo>
                  <a:cubicBezTo>
                    <a:pt x="7855" y="17199"/>
                    <a:pt x="7862" y="17212"/>
                    <a:pt x="7864" y="17229"/>
                  </a:cubicBezTo>
                  <a:cubicBezTo>
                    <a:pt x="7908" y="20896"/>
                    <a:pt x="8177" y="21600"/>
                    <a:pt x="9818" y="21600"/>
                  </a:cubicBezTo>
                  <a:cubicBezTo>
                    <a:pt x="11782" y="21600"/>
                    <a:pt x="11782" y="20618"/>
                    <a:pt x="11782" y="14727"/>
                  </a:cubicBezTo>
                  <a:cubicBezTo>
                    <a:pt x="11782" y="9818"/>
                    <a:pt x="19636" y="8836"/>
                    <a:pt x="19636" y="29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113889" y="2353093"/>
              <a:ext cx="208116" cy="228906"/>
            </a:xfrm>
            <a:custGeom>
              <a:rect b="b" l="l" r="r" t="t"/>
              <a:pathLst>
                <a:path extrusionOk="0" h="21600" w="21600">
                  <a:moveTo>
                    <a:pt x="20520" y="4979"/>
                  </a:moveTo>
                  <a:lnTo>
                    <a:pt x="7560" y="6792"/>
                  </a:lnTo>
                  <a:lnTo>
                    <a:pt x="7560" y="2876"/>
                  </a:lnTo>
                  <a:lnTo>
                    <a:pt x="20520" y="1063"/>
                  </a:lnTo>
                  <a:cubicBezTo>
                    <a:pt x="20520" y="1063"/>
                    <a:pt x="20520" y="4979"/>
                    <a:pt x="20520" y="4979"/>
                  </a:cubicBezTo>
                  <a:close/>
                  <a:moveTo>
                    <a:pt x="18900" y="17673"/>
                  </a:moveTo>
                  <a:lnTo>
                    <a:pt x="16740" y="17673"/>
                  </a:lnTo>
                  <a:cubicBezTo>
                    <a:pt x="15845" y="17673"/>
                    <a:pt x="15120" y="17014"/>
                    <a:pt x="15120" y="16200"/>
                  </a:cubicBezTo>
                  <a:cubicBezTo>
                    <a:pt x="15120" y="15387"/>
                    <a:pt x="15845" y="14727"/>
                    <a:pt x="16740" y="14727"/>
                  </a:cubicBezTo>
                  <a:lnTo>
                    <a:pt x="18900" y="14727"/>
                  </a:lnTo>
                  <a:cubicBezTo>
                    <a:pt x="19795" y="14727"/>
                    <a:pt x="20520" y="15387"/>
                    <a:pt x="20520" y="16200"/>
                  </a:cubicBezTo>
                  <a:cubicBezTo>
                    <a:pt x="20520" y="17014"/>
                    <a:pt x="19795" y="17673"/>
                    <a:pt x="18900" y="17673"/>
                  </a:cubicBezTo>
                  <a:moveTo>
                    <a:pt x="4860" y="20618"/>
                  </a:moveTo>
                  <a:lnTo>
                    <a:pt x="2700" y="20618"/>
                  </a:lnTo>
                  <a:cubicBezTo>
                    <a:pt x="1805" y="20618"/>
                    <a:pt x="1080" y="19959"/>
                    <a:pt x="1080" y="19146"/>
                  </a:cubicBezTo>
                  <a:cubicBezTo>
                    <a:pt x="1080" y="18332"/>
                    <a:pt x="1805" y="17673"/>
                    <a:pt x="2700" y="17673"/>
                  </a:cubicBezTo>
                  <a:lnTo>
                    <a:pt x="4860" y="17673"/>
                  </a:lnTo>
                  <a:cubicBezTo>
                    <a:pt x="5755" y="17673"/>
                    <a:pt x="6480" y="18332"/>
                    <a:pt x="6480" y="19146"/>
                  </a:cubicBezTo>
                  <a:cubicBezTo>
                    <a:pt x="6480" y="19959"/>
                    <a:pt x="5755" y="20618"/>
                    <a:pt x="4860" y="20618"/>
                  </a:cubicBezTo>
                  <a:moveTo>
                    <a:pt x="21060" y="0"/>
                  </a:moveTo>
                  <a:cubicBezTo>
                    <a:pt x="21031" y="0"/>
                    <a:pt x="21006" y="11"/>
                    <a:pt x="20980" y="15"/>
                  </a:cubicBezTo>
                  <a:lnTo>
                    <a:pt x="20978" y="6"/>
                  </a:lnTo>
                  <a:lnTo>
                    <a:pt x="6938" y="1969"/>
                  </a:lnTo>
                  <a:lnTo>
                    <a:pt x="6940" y="1979"/>
                  </a:lnTo>
                  <a:cubicBezTo>
                    <a:pt x="6681" y="2016"/>
                    <a:pt x="6480" y="2210"/>
                    <a:pt x="6480" y="2455"/>
                  </a:cubicBezTo>
                  <a:lnTo>
                    <a:pt x="6480" y="17193"/>
                  </a:lnTo>
                  <a:cubicBezTo>
                    <a:pt x="6028" y="16882"/>
                    <a:pt x="5471" y="16691"/>
                    <a:pt x="4860" y="16691"/>
                  </a:cubicBezTo>
                  <a:lnTo>
                    <a:pt x="2700" y="16691"/>
                  </a:lnTo>
                  <a:cubicBezTo>
                    <a:pt x="1209" y="16691"/>
                    <a:pt x="0" y="17790"/>
                    <a:pt x="0" y="19146"/>
                  </a:cubicBezTo>
                  <a:cubicBezTo>
                    <a:pt x="0" y="20501"/>
                    <a:pt x="1209" y="21600"/>
                    <a:pt x="2700" y="21600"/>
                  </a:cubicBezTo>
                  <a:lnTo>
                    <a:pt x="4860" y="21600"/>
                  </a:lnTo>
                  <a:cubicBezTo>
                    <a:pt x="6352" y="21600"/>
                    <a:pt x="7560" y="20501"/>
                    <a:pt x="7560" y="19146"/>
                  </a:cubicBezTo>
                  <a:lnTo>
                    <a:pt x="7560" y="7785"/>
                  </a:lnTo>
                  <a:lnTo>
                    <a:pt x="20520" y="5972"/>
                  </a:lnTo>
                  <a:lnTo>
                    <a:pt x="20520" y="14248"/>
                  </a:lnTo>
                  <a:cubicBezTo>
                    <a:pt x="20068" y="13937"/>
                    <a:pt x="19511" y="13745"/>
                    <a:pt x="18900" y="13745"/>
                  </a:cubicBezTo>
                  <a:lnTo>
                    <a:pt x="16740" y="13745"/>
                  </a:lnTo>
                  <a:cubicBezTo>
                    <a:pt x="15249" y="13745"/>
                    <a:pt x="14040" y="14845"/>
                    <a:pt x="14040" y="16200"/>
                  </a:cubicBezTo>
                  <a:cubicBezTo>
                    <a:pt x="14040" y="17556"/>
                    <a:pt x="15249" y="18655"/>
                    <a:pt x="16740" y="18655"/>
                  </a:cubicBezTo>
                  <a:lnTo>
                    <a:pt x="18900" y="18655"/>
                  </a:lnTo>
                  <a:cubicBezTo>
                    <a:pt x="20392" y="18655"/>
                    <a:pt x="21600" y="17556"/>
                    <a:pt x="21600" y="16200"/>
                  </a:cubicBezTo>
                  <a:lnTo>
                    <a:pt x="21600" y="491"/>
                  </a:lnTo>
                  <a:cubicBezTo>
                    <a:pt x="21600" y="220"/>
                    <a:pt x="21358" y="0"/>
                    <a:pt x="2106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1582134" y="2353093"/>
              <a:ext cx="145692" cy="228906"/>
            </a:xfrm>
            <a:custGeom>
              <a:rect b="b" l="l" r="r" t="t"/>
              <a:pathLst>
                <a:path extrusionOk="0" h="21600" w="21600">
                  <a:moveTo>
                    <a:pt x="20057" y="5837"/>
                  </a:moveTo>
                  <a:lnTo>
                    <a:pt x="10800" y="4996"/>
                  </a:lnTo>
                  <a:lnTo>
                    <a:pt x="10800" y="1036"/>
                  </a:lnTo>
                  <a:lnTo>
                    <a:pt x="20057" y="1878"/>
                  </a:lnTo>
                  <a:cubicBezTo>
                    <a:pt x="20057" y="1878"/>
                    <a:pt x="20057" y="5837"/>
                    <a:pt x="20057" y="5837"/>
                  </a:cubicBezTo>
                  <a:close/>
                  <a:moveTo>
                    <a:pt x="6943" y="20618"/>
                  </a:moveTo>
                  <a:lnTo>
                    <a:pt x="3857" y="20618"/>
                  </a:lnTo>
                  <a:cubicBezTo>
                    <a:pt x="2579" y="20618"/>
                    <a:pt x="1543" y="19959"/>
                    <a:pt x="1543" y="19146"/>
                  </a:cubicBezTo>
                  <a:cubicBezTo>
                    <a:pt x="1543" y="18332"/>
                    <a:pt x="2579" y="17673"/>
                    <a:pt x="3857" y="17673"/>
                  </a:cubicBezTo>
                  <a:lnTo>
                    <a:pt x="6943" y="17673"/>
                  </a:lnTo>
                  <a:cubicBezTo>
                    <a:pt x="8221" y="17673"/>
                    <a:pt x="9257" y="18332"/>
                    <a:pt x="9257" y="19146"/>
                  </a:cubicBezTo>
                  <a:cubicBezTo>
                    <a:pt x="9257" y="19959"/>
                    <a:pt x="8221" y="20618"/>
                    <a:pt x="6943" y="20618"/>
                  </a:cubicBezTo>
                  <a:moveTo>
                    <a:pt x="20829" y="982"/>
                  </a:moveTo>
                  <a:cubicBezTo>
                    <a:pt x="20788" y="982"/>
                    <a:pt x="20752" y="993"/>
                    <a:pt x="20714" y="997"/>
                  </a:cubicBezTo>
                  <a:lnTo>
                    <a:pt x="20711" y="988"/>
                  </a:lnTo>
                  <a:lnTo>
                    <a:pt x="10344" y="45"/>
                  </a:lnTo>
                  <a:cubicBezTo>
                    <a:pt x="10248" y="17"/>
                    <a:pt x="10141" y="0"/>
                    <a:pt x="10029" y="0"/>
                  </a:cubicBezTo>
                  <a:cubicBezTo>
                    <a:pt x="10002" y="0"/>
                    <a:pt x="9979" y="8"/>
                    <a:pt x="9954" y="10"/>
                  </a:cubicBezTo>
                  <a:lnTo>
                    <a:pt x="9911" y="6"/>
                  </a:lnTo>
                  <a:lnTo>
                    <a:pt x="9914" y="15"/>
                  </a:lnTo>
                  <a:cubicBezTo>
                    <a:pt x="9545" y="52"/>
                    <a:pt x="9257" y="246"/>
                    <a:pt x="9257" y="491"/>
                  </a:cubicBezTo>
                  <a:lnTo>
                    <a:pt x="9257" y="17193"/>
                  </a:lnTo>
                  <a:cubicBezTo>
                    <a:pt x="8612" y="16882"/>
                    <a:pt x="7815" y="16691"/>
                    <a:pt x="6943" y="16691"/>
                  </a:cubicBezTo>
                  <a:lnTo>
                    <a:pt x="3857" y="16691"/>
                  </a:lnTo>
                  <a:cubicBezTo>
                    <a:pt x="1727" y="16691"/>
                    <a:pt x="0" y="17790"/>
                    <a:pt x="0" y="19146"/>
                  </a:cubicBezTo>
                  <a:cubicBezTo>
                    <a:pt x="0" y="20501"/>
                    <a:pt x="1727" y="21600"/>
                    <a:pt x="3857" y="21600"/>
                  </a:cubicBezTo>
                  <a:lnTo>
                    <a:pt x="6943" y="21600"/>
                  </a:lnTo>
                  <a:cubicBezTo>
                    <a:pt x="9074" y="21600"/>
                    <a:pt x="10800" y="20501"/>
                    <a:pt x="10800" y="19146"/>
                  </a:cubicBezTo>
                  <a:lnTo>
                    <a:pt x="10800" y="5945"/>
                  </a:lnTo>
                  <a:lnTo>
                    <a:pt x="20513" y="6828"/>
                  </a:lnTo>
                  <a:cubicBezTo>
                    <a:pt x="20610" y="6855"/>
                    <a:pt x="20715" y="6873"/>
                    <a:pt x="20829" y="6873"/>
                  </a:cubicBezTo>
                  <a:cubicBezTo>
                    <a:pt x="20855" y="6873"/>
                    <a:pt x="20877" y="6865"/>
                    <a:pt x="20904" y="6864"/>
                  </a:cubicBezTo>
                  <a:lnTo>
                    <a:pt x="20946" y="6867"/>
                  </a:lnTo>
                  <a:lnTo>
                    <a:pt x="20943" y="6858"/>
                  </a:lnTo>
                  <a:cubicBezTo>
                    <a:pt x="21313" y="6822"/>
                    <a:pt x="21600" y="6627"/>
                    <a:pt x="21600" y="6382"/>
                  </a:cubicBezTo>
                  <a:lnTo>
                    <a:pt x="21600" y="1473"/>
                  </a:lnTo>
                  <a:cubicBezTo>
                    <a:pt x="21600" y="1202"/>
                    <a:pt x="21254" y="982"/>
                    <a:pt x="20829" y="9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1977541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2414570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445" y="15886"/>
                  </a:moveTo>
                  <a:lnTo>
                    <a:pt x="10478" y="18984"/>
                  </a:lnTo>
                  <a:lnTo>
                    <a:pt x="7944" y="17126"/>
                  </a:lnTo>
                  <a:lnTo>
                    <a:pt x="7364" y="16700"/>
                  </a:lnTo>
                  <a:lnTo>
                    <a:pt x="6783" y="17126"/>
                  </a:lnTo>
                  <a:lnTo>
                    <a:pt x="4249" y="18984"/>
                  </a:lnTo>
                  <a:lnTo>
                    <a:pt x="5283" y="15886"/>
                  </a:lnTo>
                  <a:lnTo>
                    <a:pt x="5505" y="15220"/>
                  </a:lnTo>
                  <a:lnTo>
                    <a:pt x="4946" y="14794"/>
                  </a:lnTo>
                  <a:lnTo>
                    <a:pt x="2908" y="13240"/>
                  </a:lnTo>
                  <a:lnTo>
                    <a:pt x="6037" y="13240"/>
                  </a:lnTo>
                  <a:lnTo>
                    <a:pt x="6275" y="12602"/>
                  </a:lnTo>
                  <a:lnTo>
                    <a:pt x="7364" y="9683"/>
                  </a:lnTo>
                  <a:lnTo>
                    <a:pt x="8452" y="12602"/>
                  </a:lnTo>
                  <a:lnTo>
                    <a:pt x="8690" y="13240"/>
                  </a:lnTo>
                  <a:lnTo>
                    <a:pt x="11820" y="13240"/>
                  </a:lnTo>
                  <a:lnTo>
                    <a:pt x="9781" y="14794"/>
                  </a:lnTo>
                  <a:lnTo>
                    <a:pt x="9223" y="15220"/>
                  </a:lnTo>
                  <a:cubicBezTo>
                    <a:pt x="9223" y="15220"/>
                    <a:pt x="9445" y="15886"/>
                    <a:pt x="9445" y="15886"/>
                  </a:cubicBezTo>
                  <a:close/>
                  <a:moveTo>
                    <a:pt x="9372" y="12259"/>
                  </a:moveTo>
                  <a:lnTo>
                    <a:pt x="7364" y="6873"/>
                  </a:lnTo>
                  <a:lnTo>
                    <a:pt x="5355" y="12259"/>
                  </a:lnTo>
                  <a:lnTo>
                    <a:pt x="0" y="12259"/>
                  </a:lnTo>
                  <a:lnTo>
                    <a:pt x="4351" y="15575"/>
                  </a:lnTo>
                  <a:lnTo>
                    <a:pt x="2343" y="21600"/>
                  </a:lnTo>
                  <a:lnTo>
                    <a:pt x="7364" y="17918"/>
                  </a:lnTo>
                  <a:lnTo>
                    <a:pt x="12384" y="21600"/>
                  </a:lnTo>
                  <a:lnTo>
                    <a:pt x="10376" y="15575"/>
                  </a:lnTo>
                  <a:lnTo>
                    <a:pt x="14727" y="12259"/>
                  </a:lnTo>
                  <a:cubicBezTo>
                    <a:pt x="14727" y="12259"/>
                    <a:pt x="9372" y="12259"/>
                    <a:pt x="9372" y="12259"/>
                  </a:cubicBezTo>
                  <a:close/>
                  <a:moveTo>
                    <a:pt x="16781" y="7308"/>
                  </a:moveTo>
                  <a:lnTo>
                    <a:pt x="16200" y="6883"/>
                  </a:lnTo>
                  <a:lnTo>
                    <a:pt x="15619" y="7308"/>
                  </a:lnTo>
                  <a:lnTo>
                    <a:pt x="14426" y="8184"/>
                  </a:lnTo>
                  <a:lnTo>
                    <a:pt x="14922" y="6693"/>
                  </a:lnTo>
                  <a:lnTo>
                    <a:pt x="15143" y="6031"/>
                  </a:lnTo>
                  <a:lnTo>
                    <a:pt x="14590" y="5605"/>
                  </a:lnTo>
                  <a:lnTo>
                    <a:pt x="13682" y="4905"/>
                  </a:lnTo>
                  <a:lnTo>
                    <a:pt x="15408" y="4905"/>
                  </a:lnTo>
                  <a:lnTo>
                    <a:pt x="15647" y="4267"/>
                  </a:lnTo>
                  <a:lnTo>
                    <a:pt x="16200" y="2793"/>
                  </a:lnTo>
                  <a:lnTo>
                    <a:pt x="16754" y="4267"/>
                  </a:lnTo>
                  <a:lnTo>
                    <a:pt x="16992" y="4905"/>
                  </a:lnTo>
                  <a:lnTo>
                    <a:pt x="18718" y="4905"/>
                  </a:lnTo>
                  <a:lnTo>
                    <a:pt x="17810" y="5605"/>
                  </a:lnTo>
                  <a:lnTo>
                    <a:pt x="17257" y="6031"/>
                  </a:lnTo>
                  <a:lnTo>
                    <a:pt x="17478" y="6693"/>
                  </a:lnTo>
                  <a:lnTo>
                    <a:pt x="17975" y="8184"/>
                  </a:lnTo>
                  <a:cubicBezTo>
                    <a:pt x="17975" y="8184"/>
                    <a:pt x="16781" y="7308"/>
                    <a:pt x="16781" y="7308"/>
                  </a:cubicBezTo>
                  <a:close/>
                  <a:moveTo>
                    <a:pt x="21600" y="3922"/>
                  </a:moveTo>
                  <a:lnTo>
                    <a:pt x="17673" y="3922"/>
                  </a:lnTo>
                  <a:lnTo>
                    <a:pt x="16200" y="0"/>
                  </a:lnTo>
                  <a:lnTo>
                    <a:pt x="14727" y="3922"/>
                  </a:lnTo>
                  <a:lnTo>
                    <a:pt x="10800" y="3922"/>
                  </a:lnTo>
                  <a:lnTo>
                    <a:pt x="13991" y="6382"/>
                  </a:lnTo>
                  <a:lnTo>
                    <a:pt x="12518" y="10800"/>
                  </a:lnTo>
                  <a:lnTo>
                    <a:pt x="16200" y="8100"/>
                  </a:lnTo>
                  <a:lnTo>
                    <a:pt x="19882" y="10800"/>
                  </a:lnTo>
                  <a:lnTo>
                    <a:pt x="18409" y="6382"/>
                  </a:lnTo>
                  <a:cubicBezTo>
                    <a:pt x="18409" y="6382"/>
                    <a:pt x="21600" y="3922"/>
                    <a:pt x="21600" y="392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2851600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133" y="11950"/>
                  </a:moveTo>
                  <a:lnTo>
                    <a:pt x="12831" y="14044"/>
                  </a:lnTo>
                  <a:lnTo>
                    <a:pt x="11135" y="12801"/>
                  </a:lnTo>
                  <a:lnTo>
                    <a:pt x="10555" y="12375"/>
                  </a:lnTo>
                  <a:lnTo>
                    <a:pt x="9974" y="12801"/>
                  </a:lnTo>
                  <a:lnTo>
                    <a:pt x="8277" y="14044"/>
                  </a:lnTo>
                  <a:lnTo>
                    <a:pt x="8976" y="11950"/>
                  </a:lnTo>
                  <a:lnTo>
                    <a:pt x="9195" y="11291"/>
                  </a:lnTo>
                  <a:lnTo>
                    <a:pt x="8647" y="10864"/>
                  </a:lnTo>
                  <a:lnTo>
                    <a:pt x="7280" y="9801"/>
                  </a:lnTo>
                  <a:lnTo>
                    <a:pt x="9560" y="9801"/>
                  </a:lnTo>
                  <a:lnTo>
                    <a:pt x="9799" y="9167"/>
                  </a:lnTo>
                  <a:lnTo>
                    <a:pt x="10555" y="7167"/>
                  </a:lnTo>
                  <a:lnTo>
                    <a:pt x="11310" y="9167"/>
                  </a:lnTo>
                  <a:lnTo>
                    <a:pt x="11549" y="9801"/>
                  </a:lnTo>
                  <a:lnTo>
                    <a:pt x="13829" y="9801"/>
                  </a:lnTo>
                  <a:lnTo>
                    <a:pt x="12462" y="10864"/>
                  </a:lnTo>
                  <a:lnTo>
                    <a:pt x="11914" y="11291"/>
                  </a:lnTo>
                  <a:cubicBezTo>
                    <a:pt x="11914" y="11291"/>
                    <a:pt x="12133" y="11950"/>
                    <a:pt x="12133" y="11950"/>
                  </a:cubicBezTo>
                  <a:close/>
                  <a:moveTo>
                    <a:pt x="12228" y="8820"/>
                  </a:moveTo>
                  <a:lnTo>
                    <a:pt x="10555" y="4388"/>
                  </a:lnTo>
                  <a:lnTo>
                    <a:pt x="8881" y="8820"/>
                  </a:lnTo>
                  <a:lnTo>
                    <a:pt x="4418" y="8820"/>
                  </a:lnTo>
                  <a:lnTo>
                    <a:pt x="8044" y="11639"/>
                  </a:lnTo>
                  <a:lnTo>
                    <a:pt x="6371" y="16660"/>
                  </a:lnTo>
                  <a:lnTo>
                    <a:pt x="10555" y="13592"/>
                  </a:lnTo>
                  <a:lnTo>
                    <a:pt x="14738" y="16660"/>
                  </a:lnTo>
                  <a:lnTo>
                    <a:pt x="13065" y="11639"/>
                  </a:lnTo>
                  <a:lnTo>
                    <a:pt x="16691" y="8820"/>
                  </a:lnTo>
                  <a:cubicBezTo>
                    <a:pt x="16691" y="8820"/>
                    <a:pt x="12228" y="8820"/>
                    <a:pt x="12228" y="8820"/>
                  </a:cubicBezTo>
                  <a:close/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3288629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164" y="4419"/>
                  </a:moveTo>
                  <a:lnTo>
                    <a:pt x="9327" y="4419"/>
                  </a:lnTo>
                  <a:cubicBezTo>
                    <a:pt x="9056" y="4419"/>
                    <a:pt x="8836" y="4638"/>
                    <a:pt x="8836" y="4909"/>
                  </a:cubicBezTo>
                  <a:cubicBezTo>
                    <a:pt x="8836" y="5181"/>
                    <a:pt x="9056" y="5400"/>
                    <a:pt x="9327" y="5400"/>
                  </a:cubicBezTo>
                  <a:lnTo>
                    <a:pt x="18164" y="5400"/>
                  </a:lnTo>
                  <a:cubicBezTo>
                    <a:pt x="18435" y="5400"/>
                    <a:pt x="18655" y="5181"/>
                    <a:pt x="18655" y="4909"/>
                  </a:cubicBezTo>
                  <a:cubicBezTo>
                    <a:pt x="18655" y="4638"/>
                    <a:pt x="18435" y="4419"/>
                    <a:pt x="18164" y="4419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164" y="10310"/>
                  </a:moveTo>
                  <a:lnTo>
                    <a:pt x="9327" y="10310"/>
                  </a:lnTo>
                  <a:cubicBezTo>
                    <a:pt x="9056" y="10310"/>
                    <a:pt x="8836" y="10529"/>
                    <a:pt x="8836" y="10800"/>
                  </a:cubicBezTo>
                  <a:cubicBezTo>
                    <a:pt x="8836" y="11072"/>
                    <a:pt x="9056" y="11291"/>
                    <a:pt x="9327" y="11291"/>
                  </a:cubicBezTo>
                  <a:lnTo>
                    <a:pt x="18164" y="11291"/>
                  </a:lnTo>
                  <a:cubicBezTo>
                    <a:pt x="18435" y="11291"/>
                    <a:pt x="18655" y="11072"/>
                    <a:pt x="18655" y="10800"/>
                  </a:cubicBezTo>
                  <a:cubicBezTo>
                    <a:pt x="18655" y="10529"/>
                    <a:pt x="18435" y="10310"/>
                    <a:pt x="18164" y="10310"/>
                  </a:cubicBezTo>
                  <a:moveTo>
                    <a:pt x="5445" y="16155"/>
                  </a:moveTo>
                  <a:lnTo>
                    <a:pt x="4909" y="14728"/>
                  </a:lnTo>
                  <a:lnTo>
                    <a:pt x="4374" y="16155"/>
                  </a:lnTo>
                  <a:lnTo>
                    <a:pt x="2945" y="16155"/>
                  </a:lnTo>
                  <a:lnTo>
                    <a:pt x="4106" y="17048"/>
                  </a:lnTo>
                  <a:lnTo>
                    <a:pt x="3571" y="18655"/>
                  </a:lnTo>
                  <a:lnTo>
                    <a:pt x="4909" y="17673"/>
                  </a:lnTo>
                  <a:lnTo>
                    <a:pt x="6248" y="18655"/>
                  </a:lnTo>
                  <a:lnTo>
                    <a:pt x="5713" y="17048"/>
                  </a:lnTo>
                  <a:lnTo>
                    <a:pt x="6873" y="16155"/>
                  </a:lnTo>
                  <a:cubicBezTo>
                    <a:pt x="6873" y="16155"/>
                    <a:pt x="5445" y="16155"/>
                    <a:pt x="5445" y="16155"/>
                  </a:cubicBezTo>
                  <a:close/>
                  <a:moveTo>
                    <a:pt x="4909" y="8836"/>
                  </a:moveTo>
                  <a:lnTo>
                    <a:pt x="4374" y="10265"/>
                  </a:lnTo>
                  <a:lnTo>
                    <a:pt x="2945" y="10265"/>
                  </a:lnTo>
                  <a:lnTo>
                    <a:pt x="4106" y="11157"/>
                  </a:lnTo>
                  <a:lnTo>
                    <a:pt x="3571" y="12764"/>
                  </a:lnTo>
                  <a:lnTo>
                    <a:pt x="4909" y="11782"/>
                  </a:lnTo>
                  <a:lnTo>
                    <a:pt x="6248" y="12764"/>
                  </a:lnTo>
                  <a:lnTo>
                    <a:pt x="5713" y="11157"/>
                  </a:lnTo>
                  <a:lnTo>
                    <a:pt x="6873" y="10265"/>
                  </a:lnTo>
                  <a:lnTo>
                    <a:pt x="5445" y="10265"/>
                  </a:lnTo>
                  <a:cubicBezTo>
                    <a:pt x="5445" y="10265"/>
                    <a:pt x="4909" y="8836"/>
                    <a:pt x="4909" y="8836"/>
                  </a:cubicBezTo>
                  <a:close/>
                  <a:moveTo>
                    <a:pt x="4909" y="2945"/>
                  </a:moveTo>
                  <a:lnTo>
                    <a:pt x="4374" y="4374"/>
                  </a:lnTo>
                  <a:lnTo>
                    <a:pt x="2945" y="4374"/>
                  </a:lnTo>
                  <a:lnTo>
                    <a:pt x="4106" y="5266"/>
                  </a:lnTo>
                  <a:lnTo>
                    <a:pt x="3571" y="6873"/>
                  </a:lnTo>
                  <a:lnTo>
                    <a:pt x="4909" y="5891"/>
                  </a:lnTo>
                  <a:lnTo>
                    <a:pt x="6248" y="6873"/>
                  </a:lnTo>
                  <a:lnTo>
                    <a:pt x="5713" y="5266"/>
                  </a:lnTo>
                  <a:lnTo>
                    <a:pt x="6873" y="4374"/>
                  </a:lnTo>
                  <a:lnTo>
                    <a:pt x="5445" y="4374"/>
                  </a:lnTo>
                  <a:cubicBezTo>
                    <a:pt x="5445" y="4374"/>
                    <a:pt x="4909" y="2945"/>
                    <a:pt x="4909" y="2945"/>
                  </a:cubicBezTo>
                  <a:close/>
                  <a:moveTo>
                    <a:pt x="18164" y="16200"/>
                  </a:moveTo>
                  <a:lnTo>
                    <a:pt x="9327" y="16200"/>
                  </a:lnTo>
                  <a:cubicBezTo>
                    <a:pt x="9056" y="16200"/>
                    <a:pt x="8836" y="16420"/>
                    <a:pt x="8836" y="16691"/>
                  </a:cubicBezTo>
                  <a:cubicBezTo>
                    <a:pt x="8836" y="16962"/>
                    <a:pt x="9056" y="17182"/>
                    <a:pt x="9327" y="17182"/>
                  </a:cubicBezTo>
                  <a:lnTo>
                    <a:pt x="18164" y="17182"/>
                  </a:lnTo>
                  <a:cubicBezTo>
                    <a:pt x="18435" y="17182"/>
                    <a:pt x="18655" y="16962"/>
                    <a:pt x="18655" y="16691"/>
                  </a:cubicBezTo>
                  <a:cubicBezTo>
                    <a:pt x="18655" y="16420"/>
                    <a:pt x="18435" y="16200"/>
                    <a:pt x="18164" y="16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3725658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1291" y="17673"/>
                  </a:moveTo>
                  <a:cubicBezTo>
                    <a:pt x="11427" y="17673"/>
                    <a:pt x="11549" y="17618"/>
                    <a:pt x="11638" y="17529"/>
                  </a:cubicBezTo>
                  <a:lnTo>
                    <a:pt x="14583" y="14583"/>
                  </a:lnTo>
                  <a:cubicBezTo>
                    <a:pt x="14673" y="14495"/>
                    <a:pt x="14727" y="14372"/>
                    <a:pt x="14727" y="14236"/>
                  </a:cubicBezTo>
                  <a:cubicBezTo>
                    <a:pt x="14727" y="13966"/>
                    <a:pt x="14508" y="13745"/>
                    <a:pt x="14236" y="13745"/>
                  </a:cubicBezTo>
                  <a:cubicBezTo>
                    <a:pt x="14101" y="13745"/>
                    <a:pt x="13978" y="13801"/>
                    <a:pt x="13889" y="13890"/>
                  </a:cubicBezTo>
                  <a:lnTo>
                    <a:pt x="10944" y="16835"/>
                  </a:lnTo>
                  <a:cubicBezTo>
                    <a:pt x="10855" y="16924"/>
                    <a:pt x="10800" y="17047"/>
                    <a:pt x="10800" y="17183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8980" y="14871"/>
                  </a:moveTo>
                  <a:cubicBezTo>
                    <a:pt x="8891" y="14961"/>
                    <a:pt x="8836" y="15083"/>
                    <a:pt x="8836" y="15218"/>
                  </a:cubicBezTo>
                  <a:cubicBezTo>
                    <a:pt x="8836" y="15490"/>
                    <a:pt x="9056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0656" y="14583"/>
                  </a:lnTo>
                  <a:cubicBezTo>
                    <a:pt x="10745" y="14495"/>
                    <a:pt x="10800" y="14372"/>
                    <a:pt x="10800" y="14236"/>
                  </a:cubicBezTo>
                  <a:cubicBezTo>
                    <a:pt x="10800" y="13966"/>
                    <a:pt x="10580" y="13745"/>
                    <a:pt x="10309" y="13745"/>
                  </a:cubicBezTo>
                  <a:cubicBezTo>
                    <a:pt x="10174" y="13745"/>
                    <a:pt x="10051" y="13801"/>
                    <a:pt x="9962" y="13890"/>
                  </a:cubicBezTo>
                  <a:cubicBezTo>
                    <a:pt x="9962" y="13890"/>
                    <a:pt x="8980" y="14871"/>
                    <a:pt x="8980" y="14871"/>
                  </a:cubicBezTo>
                  <a:close/>
                  <a:moveTo>
                    <a:pt x="11291" y="20415"/>
                  </a:moveTo>
                  <a:lnTo>
                    <a:pt x="982" y="10106"/>
                  </a:lnTo>
                  <a:lnTo>
                    <a:pt x="982" y="1473"/>
                  </a:lnTo>
                  <a:cubicBezTo>
                    <a:pt x="982" y="1202"/>
                    <a:pt x="1201" y="982"/>
                    <a:pt x="1473" y="982"/>
                  </a:cubicBezTo>
                  <a:lnTo>
                    <a:pt x="10106" y="982"/>
                  </a:lnTo>
                  <a:lnTo>
                    <a:pt x="20415" y="11291"/>
                  </a:lnTo>
                  <a:cubicBezTo>
                    <a:pt x="20415" y="11291"/>
                    <a:pt x="11291" y="20415"/>
                    <a:pt x="11291" y="20415"/>
                  </a:cubicBezTo>
                  <a:close/>
                  <a:moveTo>
                    <a:pt x="21456" y="10944"/>
                  </a:moveTo>
                  <a:lnTo>
                    <a:pt x="10656" y="144"/>
                  </a:lnTo>
                  <a:cubicBezTo>
                    <a:pt x="10567" y="55"/>
                    <a:pt x="10445" y="0"/>
                    <a:pt x="10309" y="0"/>
                  </a:cubicBezTo>
                  <a:lnTo>
                    <a:pt x="1473" y="0"/>
                  </a:lnTo>
                  <a:cubicBezTo>
                    <a:pt x="660" y="0"/>
                    <a:pt x="0" y="660"/>
                    <a:pt x="0" y="1473"/>
                  </a:cubicBezTo>
                  <a:lnTo>
                    <a:pt x="0" y="10310"/>
                  </a:lnTo>
                  <a:cubicBezTo>
                    <a:pt x="0" y="10445"/>
                    <a:pt x="55" y="10567"/>
                    <a:pt x="144" y="10656"/>
                  </a:cubicBezTo>
                  <a:lnTo>
                    <a:pt x="10944" y="21456"/>
                  </a:lnTo>
                  <a:cubicBezTo>
                    <a:pt x="11033" y="21546"/>
                    <a:pt x="11155" y="21600"/>
                    <a:pt x="11291" y="21600"/>
                  </a:cubicBezTo>
                  <a:cubicBezTo>
                    <a:pt x="11427" y="21600"/>
                    <a:pt x="11549" y="21546"/>
                    <a:pt x="11638" y="21456"/>
                  </a:cubicBezTo>
                  <a:lnTo>
                    <a:pt x="21456" y="11638"/>
                  </a:lnTo>
                  <a:cubicBezTo>
                    <a:pt x="21545" y="11549"/>
                    <a:pt x="21600" y="11427"/>
                    <a:pt x="21600" y="11291"/>
                  </a:cubicBezTo>
                  <a:cubicBezTo>
                    <a:pt x="21600" y="11156"/>
                    <a:pt x="21545" y="11033"/>
                    <a:pt x="21456" y="10944"/>
                  </a:cubicBezTo>
                  <a:moveTo>
                    <a:pt x="11782" y="13255"/>
                  </a:moveTo>
                  <a:cubicBezTo>
                    <a:pt x="11917" y="13255"/>
                    <a:pt x="12040" y="13200"/>
                    <a:pt x="12129" y="13111"/>
                  </a:cubicBezTo>
                  <a:lnTo>
                    <a:pt x="14093" y="11147"/>
                  </a:lnTo>
                  <a:cubicBezTo>
                    <a:pt x="14182" y="11058"/>
                    <a:pt x="14236" y="10936"/>
                    <a:pt x="14236" y="10800"/>
                  </a:cubicBezTo>
                  <a:cubicBezTo>
                    <a:pt x="14236" y="10529"/>
                    <a:pt x="14017" y="10310"/>
                    <a:pt x="13745" y="10310"/>
                  </a:cubicBezTo>
                  <a:cubicBezTo>
                    <a:pt x="13610" y="10310"/>
                    <a:pt x="13487" y="10364"/>
                    <a:pt x="13398" y="10453"/>
                  </a:cubicBezTo>
                  <a:lnTo>
                    <a:pt x="11435" y="12417"/>
                  </a:lnTo>
                  <a:cubicBezTo>
                    <a:pt x="11346" y="12506"/>
                    <a:pt x="11291" y="12629"/>
                    <a:pt x="11291" y="12764"/>
                  </a:cubicBezTo>
                  <a:cubicBezTo>
                    <a:pt x="11291" y="13035"/>
                    <a:pt x="11510" y="13255"/>
                    <a:pt x="11782" y="13255"/>
                  </a:cubicBezTo>
                  <a:moveTo>
                    <a:pt x="4418" y="4909"/>
                  </a:moveTo>
                  <a:cubicBezTo>
                    <a:pt x="4147" y="4909"/>
                    <a:pt x="3927" y="4690"/>
                    <a:pt x="3927" y="4418"/>
                  </a:cubicBezTo>
                  <a:cubicBezTo>
                    <a:pt x="3927" y="4147"/>
                    <a:pt x="4147" y="3927"/>
                    <a:pt x="4418" y="3927"/>
                  </a:cubicBezTo>
                  <a:cubicBezTo>
                    <a:pt x="4690" y="3927"/>
                    <a:pt x="4909" y="4147"/>
                    <a:pt x="4909" y="4418"/>
                  </a:cubicBezTo>
                  <a:cubicBezTo>
                    <a:pt x="4909" y="4690"/>
                    <a:pt x="4690" y="4909"/>
                    <a:pt x="4418" y="4909"/>
                  </a:cubicBezTo>
                  <a:moveTo>
                    <a:pt x="4418" y="2945"/>
                  </a:moveTo>
                  <a:cubicBezTo>
                    <a:pt x="3605" y="2945"/>
                    <a:pt x="2945" y="3605"/>
                    <a:pt x="2945" y="4418"/>
                  </a:cubicBezTo>
                  <a:cubicBezTo>
                    <a:pt x="2945" y="5232"/>
                    <a:pt x="3605" y="5891"/>
                    <a:pt x="4418" y="5891"/>
                  </a:cubicBezTo>
                  <a:cubicBezTo>
                    <a:pt x="5231" y="5891"/>
                    <a:pt x="5891" y="5232"/>
                    <a:pt x="5891" y="4418"/>
                  </a:cubicBezTo>
                  <a:cubicBezTo>
                    <a:pt x="5891" y="3605"/>
                    <a:pt x="5231" y="2945"/>
                    <a:pt x="4418" y="29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4162687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309" y="17673"/>
                  </a:moveTo>
                  <a:cubicBezTo>
                    <a:pt x="10445" y="17673"/>
                    <a:pt x="10567" y="17618"/>
                    <a:pt x="10656" y="17529"/>
                  </a:cubicBezTo>
                  <a:lnTo>
                    <a:pt x="12620" y="15565"/>
                  </a:lnTo>
                  <a:cubicBezTo>
                    <a:pt x="12709" y="15477"/>
                    <a:pt x="12764" y="15354"/>
                    <a:pt x="12764" y="15218"/>
                  </a:cubicBezTo>
                  <a:cubicBezTo>
                    <a:pt x="12764" y="14947"/>
                    <a:pt x="12544" y="14728"/>
                    <a:pt x="12273" y="14728"/>
                  </a:cubicBezTo>
                  <a:cubicBezTo>
                    <a:pt x="12137" y="14728"/>
                    <a:pt x="12014" y="14782"/>
                    <a:pt x="11926" y="14871"/>
                  </a:cubicBezTo>
                  <a:lnTo>
                    <a:pt x="9962" y="16835"/>
                  </a:lnTo>
                  <a:cubicBezTo>
                    <a:pt x="9873" y="16924"/>
                    <a:pt x="9818" y="17046"/>
                    <a:pt x="9818" y="17183"/>
                  </a:cubicBezTo>
                  <a:cubicBezTo>
                    <a:pt x="9818" y="17453"/>
                    <a:pt x="10038" y="17673"/>
                    <a:pt x="10309" y="17673"/>
                  </a:cubicBezTo>
                  <a:moveTo>
                    <a:pt x="10309" y="20415"/>
                  </a:moveTo>
                  <a:lnTo>
                    <a:pt x="982" y="11088"/>
                  </a:lnTo>
                  <a:lnTo>
                    <a:pt x="982" y="4418"/>
                  </a:lnTo>
                  <a:cubicBezTo>
                    <a:pt x="982" y="4147"/>
                    <a:pt x="1201" y="3927"/>
                    <a:pt x="1473" y="3927"/>
                  </a:cubicBezTo>
                  <a:lnTo>
                    <a:pt x="8142" y="3927"/>
                  </a:lnTo>
                  <a:lnTo>
                    <a:pt x="17469" y="13255"/>
                  </a:lnTo>
                  <a:cubicBezTo>
                    <a:pt x="17469" y="13255"/>
                    <a:pt x="10309" y="20415"/>
                    <a:pt x="10309" y="20415"/>
                  </a:cubicBezTo>
                  <a:close/>
                  <a:moveTo>
                    <a:pt x="8693" y="3090"/>
                  </a:moveTo>
                  <a:cubicBezTo>
                    <a:pt x="8604" y="3001"/>
                    <a:pt x="8481" y="2945"/>
                    <a:pt x="8345" y="2945"/>
                  </a:cubicBezTo>
                  <a:lnTo>
                    <a:pt x="1473" y="2945"/>
                  </a:lnTo>
                  <a:cubicBezTo>
                    <a:pt x="660" y="2945"/>
                    <a:pt x="0" y="3605"/>
                    <a:pt x="0" y="4418"/>
                  </a:cubicBezTo>
                  <a:lnTo>
                    <a:pt x="0" y="11291"/>
                  </a:lnTo>
                  <a:cubicBezTo>
                    <a:pt x="0" y="11427"/>
                    <a:pt x="55" y="11549"/>
                    <a:pt x="144" y="11638"/>
                  </a:cubicBezTo>
                  <a:lnTo>
                    <a:pt x="9962" y="21456"/>
                  </a:lnTo>
                  <a:cubicBezTo>
                    <a:pt x="10051" y="21546"/>
                    <a:pt x="10174" y="21600"/>
                    <a:pt x="10309" y="21600"/>
                  </a:cubicBezTo>
                  <a:cubicBezTo>
                    <a:pt x="10445" y="21600"/>
                    <a:pt x="10567" y="21546"/>
                    <a:pt x="10656" y="21456"/>
                  </a:cubicBezTo>
                  <a:lnTo>
                    <a:pt x="18511" y="13602"/>
                  </a:lnTo>
                  <a:cubicBezTo>
                    <a:pt x="18600" y="13513"/>
                    <a:pt x="18655" y="13390"/>
                    <a:pt x="18655" y="13255"/>
                  </a:cubicBezTo>
                  <a:cubicBezTo>
                    <a:pt x="18655" y="13119"/>
                    <a:pt x="18599" y="12997"/>
                    <a:pt x="18511" y="12908"/>
                  </a:cubicBezTo>
                  <a:cubicBezTo>
                    <a:pt x="18511" y="12908"/>
                    <a:pt x="8693" y="3090"/>
                    <a:pt x="8693" y="3090"/>
                  </a:cubicBezTo>
                  <a:close/>
                  <a:moveTo>
                    <a:pt x="7855" y="15218"/>
                  </a:moveTo>
                  <a:cubicBezTo>
                    <a:pt x="7855" y="15490"/>
                    <a:pt x="8074" y="15709"/>
                    <a:pt x="8345" y="15709"/>
                  </a:cubicBezTo>
                  <a:cubicBezTo>
                    <a:pt x="8481" y="15709"/>
                    <a:pt x="8604" y="15655"/>
                    <a:pt x="8693" y="15565"/>
                  </a:cubicBezTo>
                  <a:lnTo>
                    <a:pt x="9183" y="15074"/>
                  </a:lnTo>
                  <a:cubicBezTo>
                    <a:pt x="9273" y="14986"/>
                    <a:pt x="9327" y="14863"/>
                    <a:pt x="9327" y="14728"/>
                  </a:cubicBezTo>
                  <a:cubicBezTo>
                    <a:pt x="9327" y="14456"/>
                    <a:pt x="9108" y="14236"/>
                    <a:pt x="8836" y="14236"/>
                  </a:cubicBezTo>
                  <a:cubicBezTo>
                    <a:pt x="8701" y="14236"/>
                    <a:pt x="8578" y="14291"/>
                    <a:pt x="8489" y="14381"/>
                  </a:cubicBezTo>
                  <a:lnTo>
                    <a:pt x="7998" y="14871"/>
                  </a:lnTo>
                  <a:cubicBezTo>
                    <a:pt x="7910" y="14961"/>
                    <a:pt x="7855" y="15083"/>
                    <a:pt x="7855" y="15218"/>
                  </a:cubicBezTo>
                  <a:moveTo>
                    <a:pt x="21456" y="9962"/>
                  </a:moveTo>
                  <a:lnTo>
                    <a:pt x="11638" y="144"/>
                  </a:lnTo>
                  <a:cubicBezTo>
                    <a:pt x="11549" y="55"/>
                    <a:pt x="11427" y="0"/>
                    <a:pt x="11291" y="0"/>
                  </a:cubicBezTo>
                  <a:lnTo>
                    <a:pt x="4418" y="0"/>
                  </a:lnTo>
                  <a:cubicBezTo>
                    <a:pt x="3605" y="0"/>
                    <a:pt x="2945" y="660"/>
                    <a:pt x="2945" y="1473"/>
                  </a:cubicBezTo>
                  <a:cubicBezTo>
                    <a:pt x="2945" y="1744"/>
                    <a:pt x="3165" y="1964"/>
                    <a:pt x="3436" y="1964"/>
                  </a:cubicBezTo>
                  <a:cubicBezTo>
                    <a:pt x="3708" y="1964"/>
                    <a:pt x="3927" y="1744"/>
                    <a:pt x="3927" y="1473"/>
                  </a:cubicBezTo>
                  <a:cubicBezTo>
                    <a:pt x="3927" y="1202"/>
                    <a:pt x="4147" y="982"/>
                    <a:pt x="4418" y="982"/>
                  </a:cubicBezTo>
                  <a:lnTo>
                    <a:pt x="11088" y="982"/>
                  </a:lnTo>
                  <a:lnTo>
                    <a:pt x="20415" y="10310"/>
                  </a:lnTo>
                  <a:lnTo>
                    <a:pt x="19289" y="11435"/>
                  </a:lnTo>
                  <a:cubicBezTo>
                    <a:pt x="19201" y="11524"/>
                    <a:pt x="19145" y="11646"/>
                    <a:pt x="19145" y="11782"/>
                  </a:cubicBezTo>
                  <a:cubicBezTo>
                    <a:pt x="19145" y="12053"/>
                    <a:pt x="19366" y="12273"/>
                    <a:pt x="19636" y="12273"/>
                  </a:cubicBezTo>
                  <a:cubicBezTo>
                    <a:pt x="19772" y="12273"/>
                    <a:pt x="19895" y="12218"/>
                    <a:pt x="19983" y="12129"/>
                  </a:cubicBezTo>
                  <a:lnTo>
                    <a:pt x="21456" y="10656"/>
                  </a:lnTo>
                  <a:cubicBezTo>
                    <a:pt x="21545" y="10567"/>
                    <a:pt x="21600" y="10445"/>
                    <a:pt x="21600" y="10310"/>
                  </a:cubicBezTo>
                  <a:cubicBezTo>
                    <a:pt x="21600" y="10174"/>
                    <a:pt x="21545" y="10051"/>
                    <a:pt x="21456" y="9962"/>
                  </a:cubicBezTo>
                  <a:moveTo>
                    <a:pt x="10309" y="13745"/>
                  </a:moveTo>
                  <a:cubicBezTo>
                    <a:pt x="10445" y="13745"/>
                    <a:pt x="10567" y="13691"/>
                    <a:pt x="10656" y="13602"/>
                  </a:cubicBezTo>
                  <a:lnTo>
                    <a:pt x="11638" y="12620"/>
                  </a:lnTo>
                  <a:cubicBezTo>
                    <a:pt x="11727" y="12531"/>
                    <a:pt x="11782" y="12408"/>
                    <a:pt x="11782" y="12273"/>
                  </a:cubicBezTo>
                  <a:cubicBezTo>
                    <a:pt x="11782" y="12002"/>
                    <a:pt x="11562" y="11782"/>
                    <a:pt x="11291" y="11782"/>
                  </a:cubicBezTo>
                  <a:cubicBezTo>
                    <a:pt x="11156" y="11782"/>
                    <a:pt x="11033" y="11837"/>
                    <a:pt x="10944" y="11926"/>
                  </a:cubicBezTo>
                  <a:lnTo>
                    <a:pt x="9962" y="12908"/>
                  </a:lnTo>
                  <a:cubicBezTo>
                    <a:pt x="9873" y="12997"/>
                    <a:pt x="9818" y="13119"/>
                    <a:pt x="9818" y="13255"/>
                  </a:cubicBezTo>
                  <a:cubicBezTo>
                    <a:pt x="9818" y="13526"/>
                    <a:pt x="10038" y="13745"/>
                    <a:pt x="10309" y="13745"/>
                  </a:cubicBezTo>
                  <a:moveTo>
                    <a:pt x="4418" y="7855"/>
                  </a:moveTo>
                  <a:cubicBezTo>
                    <a:pt x="4147" y="7855"/>
                    <a:pt x="3927" y="7635"/>
                    <a:pt x="3927" y="7364"/>
                  </a:cubicBezTo>
                  <a:cubicBezTo>
                    <a:pt x="3927" y="7093"/>
                    <a:pt x="4147" y="6873"/>
                    <a:pt x="4418" y="6873"/>
                  </a:cubicBezTo>
                  <a:cubicBezTo>
                    <a:pt x="4690" y="6873"/>
                    <a:pt x="4909" y="7093"/>
                    <a:pt x="4909" y="7364"/>
                  </a:cubicBezTo>
                  <a:cubicBezTo>
                    <a:pt x="4909" y="7635"/>
                    <a:pt x="4690" y="7855"/>
                    <a:pt x="4418" y="7855"/>
                  </a:cubicBezTo>
                  <a:moveTo>
                    <a:pt x="4418" y="5891"/>
                  </a:moveTo>
                  <a:cubicBezTo>
                    <a:pt x="3605" y="5891"/>
                    <a:pt x="2945" y="6551"/>
                    <a:pt x="2945" y="7364"/>
                  </a:cubicBezTo>
                  <a:cubicBezTo>
                    <a:pt x="2945" y="8177"/>
                    <a:pt x="3605" y="8837"/>
                    <a:pt x="4418" y="8837"/>
                  </a:cubicBezTo>
                  <a:cubicBezTo>
                    <a:pt x="5232" y="8837"/>
                    <a:pt x="5891" y="8177"/>
                    <a:pt x="5891" y="7364"/>
                  </a:cubicBezTo>
                  <a:cubicBezTo>
                    <a:pt x="5891" y="6551"/>
                    <a:pt x="5232" y="5891"/>
                    <a:pt x="4418" y="58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4651743" y="167950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9000" y="14727"/>
                  </a:moveTo>
                  <a:lnTo>
                    <a:pt x="5400" y="14727"/>
                  </a:lnTo>
                  <a:cubicBezTo>
                    <a:pt x="5069" y="14727"/>
                    <a:pt x="4800" y="14947"/>
                    <a:pt x="4800" y="15218"/>
                  </a:cubicBezTo>
                  <a:cubicBezTo>
                    <a:pt x="4800" y="15490"/>
                    <a:pt x="5069" y="15709"/>
                    <a:pt x="5400" y="15709"/>
                  </a:cubicBezTo>
                  <a:lnTo>
                    <a:pt x="9000" y="15709"/>
                  </a:lnTo>
                  <a:cubicBezTo>
                    <a:pt x="9331" y="15709"/>
                    <a:pt x="9600" y="15490"/>
                    <a:pt x="9600" y="15218"/>
                  </a:cubicBezTo>
                  <a:cubicBezTo>
                    <a:pt x="9600" y="14947"/>
                    <a:pt x="9331" y="14727"/>
                    <a:pt x="9000" y="14727"/>
                  </a:cubicBezTo>
                  <a:moveTo>
                    <a:pt x="20400" y="2579"/>
                  </a:moveTo>
                  <a:cubicBezTo>
                    <a:pt x="18840" y="3757"/>
                    <a:pt x="15638" y="4614"/>
                    <a:pt x="12466" y="4845"/>
                  </a:cubicBezTo>
                  <a:cubicBezTo>
                    <a:pt x="12197" y="4307"/>
                    <a:pt x="11554" y="3927"/>
                    <a:pt x="10800" y="3927"/>
                  </a:cubicBezTo>
                  <a:cubicBezTo>
                    <a:pt x="10046" y="3927"/>
                    <a:pt x="9403" y="4307"/>
                    <a:pt x="9135" y="4845"/>
                  </a:cubicBezTo>
                  <a:cubicBezTo>
                    <a:pt x="5962" y="4614"/>
                    <a:pt x="2760" y="3757"/>
                    <a:pt x="1200" y="2579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2579"/>
                    <a:pt x="20400" y="2579"/>
                  </a:cubicBezTo>
                  <a:close/>
                  <a:moveTo>
                    <a:pt x="10200" y="5400"/>
                  </a:moveTo>
                  <a:cubicBezTo>
                    <a:pt x="10200" y="5129"/>
                    <a:pt x="10469" y="4909"/>
                    <a:pt x="10800" y="4909"/>
                  </a:cubicBezTo>
                  <a:cubicBezTo>
                    <a:pt x="11131" y="4909"/>
                    <a:pt x="11400" y="5129"/>
                    <a:pt x="11400" y="5400"/>
                  </a:cubicBezTo>
                  <a:cubicBezTo>
                    <a:pt x="11400" y="5672"/>
                    <a:pt x="11131" y="5891"/>
                    <a:pt x="10800" y="5891"/>
                  </a:cubicBezTo>
                  <a:cubicBezTo>
                    <a:pt x="10469" y="5891"/>
                    <a:pt x="10200" y="5672"/>
                    <a:pt x="10200" y="5400"/>
                  </a:cubicBezTo>
                  <a:moveTo>
                    <a:pt x="20400" y="19636"/>
                  </a:moveTo>
                  <a:cubicBezTo>
                    <a:pt x="20400" y="20178"/>
                    <a:pt x="19862" y="20619"/>
                    <a:pt x="19200" y="20619"/>
                  </a:cubicBezTo>
                  <a:lnTo>
                    <a:pt x="2400" y="20619"/>
                  </a:lnTo>
                  <a:cubicBezTo>
                    <a:pt x="1738" y="20619"/>
                    <a:pt x="1200" y="20178"/>
                    <a:pt x="1200" y="19636"/>
                  </a:cubicBezTo>
                  <a:lnTo>
                    <a:pt x="1200" y="3859"/>
                  </a:lnTo>
                  <a:cubicBezTo>
                    <a:pt x="3007" y="4894"/>
                    <a:pt x="6118" y="5617"/>
                    <a:pt x="9086" y="5827"/>
                  </a:cubicBezTo>
                  <a:cubicBezTo>
                    <a:pt x="9311" y="6431"/>
                    <a:pt x="9988" y="6873"/>
                    <a:pt x="10800" y="6873"/>
                  </a:cubicBezTo>
                  <a:cubicBezTo>
                    <a:pt x="11611" y="6873"/>
                    <a:pt x="12289" y="6431"/>
                    <a:pt x="12514" y="5827"/>
                  </a:cubicBezTo>
                  <a:cubicBezTo>
                    <a:pt x="15482" y="5617"/>
                    <a:pt x="18593" y="4894"/>
                    <a:pt x="20400" y="3859"/>
                  </a:cubicBezTo>
                  <a:cubicBezTo>
                    <a:pt x="20400" y="3859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7800" y="16691"/>
                  </a:moveTo>
                  <a:lnTo>
                    <a:pt x="5400" y="16691"/>
                  </a:lnTo>
                  <a:cubicBezTo>
                    <a:pt x="5069" y="16691"/>
                    <a:pt x="4800" y="16911"/>
                    <a:pt x="4800" y="17182"/>
                  </a:cubicBezTo>
                  <a:cubicBezTo>
                    <a:pt x="4800" y="17453"/>
                    <a:pt x="5069" y="17673"/>
                    <a:pt x="5400" y="17673"/>
                  </a:cubicBezTo>
                  <a:lnTo>
                    <a:pt x="7800" y="17673"/>
                  </a:lnTo>
                  <a:cubicBezTo>
                    <a:pt x="8131" y="17673"/>
                    <a:pt x="8400" y="17453"/>
                    <a:pt x="8400" y="17182"/>
                  </a:cubicBezTo>
                  <a:cubicBezTo>
                    <a:pt x="8400" y="16911"/>
                    <a:pt x="8131" y="16691"/>
                    <a:pt x="7800" y="166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5088772" y="167950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5600" y="6076"/>
                  </a:moveTo>
                  <a:cubicBezTo>
                    <a:pt x="14428" y="7109"/>
                    <a:pt x="12685" y="7649"/>
                    <a:pt x="10071" y="7803"/>
                  </a:cubicBezTo>
                  <a:cubicBezTo>
                    <a:pt x="9806" y="7259"/>
                    <a:pt x="9160" y="6873"/>
                    <a:pt x="8400" y="6873"/>
                  </a:cubicBezTo>
                  <a:cubicBezTo>
                    <a:pt x="7640" y="6873"/>
                    <a:pt x="6994" y="7259"/>
                    <a:pt x="6729" y="7803"/>
                  </a:cubicBezTo>
                  <a:cubicBezTo>
                    <a:pt x="4115" y="7649"/>
                    <a:pt x="2372" y="7109"/>
                    <a:pt x="1200" y="6076"/>
                  </a:cubicBezTo>
                  <a:lnTo>
                    <a:pt x="1200" y="5891"/>
                  </a:lnTo>
                  <a:cubicBezTo>
                    <a:pt x="1200" y="5349"/>
                    <a:pt x="1738" y="4909"/>
                    <a:pt x="2400" y="4909"/>
                  </a:cubicBezTo>
                  <a:lnTo>
                    <a:pt x="14400" y="4909"/>
                  </a:lnTo>
                  <a:cubicBezTo>
                    <a:pt x="15062" y="4909"/>
                    <a:pt x="15600" y="5349"/>
                    <a:pt x="15600" y="5891"/>
                  </a:cubicBezTo>
                  <a:cubicBezTo>
                    <a:pt x="15600" y="5891"/>
                    <a:pt x="15600" y="6076"/>
                    <a:pt x="15600" y="6076"/>
                  </a:cubicBezTo>
                  <a:close/>
                  <a:moveTo>
                    <a:pt x="7800" y="8346"/>
                  </a:moveTo>
                  <a:cubicBezTo>
                    <a:pt x="7800" y="8074"/>
                    <a:pt x="8069" y="7855"/>
                    <a:pt x="8400" y="7855"/>
                  </a:cubicBezTo>
                  <a:cubicBezTo>
                    <a:pt x="8731" y="7855"/>
                    <a:pt x="9000" y="8074"/>
                    <a:pt x="9000" y="8346"/>
                  </a:cubicBezTo>
                  <a:cubicBezTo>
                    <a:pt x="9000" y="8617"/>
                    <a:pt x="8731" y="8836"/>
                    <a:pt x="8400" y="8836"/>
                  </a:cubicBezTo>
                  <a:cubicBezTo>
                    <a:pt x="8069" y="8836"/>
                    <a:pt x="7800" y="8617"/>
                    <a:pt x="7800" y="8346"/>
                  </a:cubicBezTo>
                  <a:moveTo>
                    <a:pt x="15600" y="19636"/>
                  </a:moveTo>
                  <a:cubicBezTo>
                    <a:pt x="15600" y="20179"/>
                    <a:pt x="15062" y="20619"/>
                    <a:pt x="14400" y="20619"/>
                  </a:cubicBezTo>
                  <a:lnTo>
                    <a:pt x="2400" y="20619"/>
                  </a:lnTo>
                  <a:cubicBezTo>
                    <a:pt x="1738" y="20619"/>
                    <a:pt x="1200" y="20179"/>
                    <a:pt x="1200" y="19636"/>
                  </a:cubicBezTo>
                  <a:lnTo>
                    <a:pt x="1200" y="7318"/>
                  </a:lnTo>
                  <a:cubicBezTo>
                    <a:pt x="2658" y="8244"/>
                    <a:pt x="4301" y="8666"/>
                    <a:pt x="6693" y="8790"/>
                  </a:cubicBezTo>
                  <a:cubicBezTo>
                    <a:pt x="6924" y="9385"/>
                    <a:pt x="7597" y="9819"/>
                    <a:pt x="8400" y="9819"/>
                  </a:cubicBezTo>
                  <a:cubicBezTo>
                    <a:pt x="9203" y="9819"/>
                    <a:pt x="9875" y="9385"/>
                    <a:pt x="10108" y="8790"/>
                  </a:cubicBezTo>
                  <a:cubicBezTo>
                    <a:pt x="12499" y="8666"/>
                    <a:pt x="14142" y="8244"/>
                    <a:pt x="15600" y="7318"/>
                  </a:cubicBezTo>
                  <a:cubicBezTo>
                    <a:pt x="15600" y="7318"/>
                    <a:pt x="15600" y="19636"/>
                    <a:pt x="15600" y="19636"/>
                  </a:cubicBezTo>
                  <a:close/>
                  <a:moveTo>
                    <a:pt x="14400" y="3927"/>
                  </a:moveTo>
                  <a:lnTo>
                    <a:pt x="2400" y="3927"/>
                  </a:lnTo>
                  <a:cubicBezTo>
                    <a:pt x="1075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4400" y="21600"/>
                  </a:lnTo>
                  <a:cubicBezTo>
                    <a:pt x="15725" y="21600"/>
                    <a:pt x="16800" y="20721"/>
                    <a:pt x="16800" y="19636"/>
                  </a:cubicBezTo>
                  <a:lnTo>
                    <a:pt x="16800" y="5891"/>
                  </a:lnTo>
                  <a:cubicBezTo>
                    <a:pt x="16800" y="4806"/>
                    <a:pt x="15725" y="3927"/>
                    <a:pt x="14400" y="3927"/>
                  </a:cubicBezTo>
                  <a:moveTo>
                    <a:pt x="5400" y="17673"/>
                  </a:moveTo>
                  <a:lnTo>
                    <a:pt x="4200" y="17673"/>
                  </a:lnTo>
                  <a:cubicBezTo>
                    <a:pt x="3869" y="17673"/>
                    <a:pt x="3600" y="17893"/>
                    <a:pt x="3600" y="18164"/>
                  </a:cubicBezTo>
                  <a:cubicBezTo>
                    <a:pt x="3600" y="18435"/>
                    <a:pt x="3869" y="18655"/>
                    <a:pt x="4200" y="18655"/>
                  </a:cubicBezTo>
                  <a:lnTo>
                    <a:pt x="5400" y="18655"/>
                  </a:lnTo>
                  <a:cubicBezTo>
                    <a:pt x="5731" y="18655"/>
                    <a:pt x="6000" y="18435"/>
                    <a:pt x="6000" y="18164"/>
                  </a:cubicBezTo>
                  <a:cubicBezTo>
                    <a:pt x="6000" y="17893"/>
                    <a:pt x="5731" y="17673"/>
                    <a:pt x="5400" y="17673"/>
                  </a:cubicBezTo>
                  <a:moveTo>
                    <a:pt x="6600" y="15709"/>
                  </a:moveTo>
                  <a:lnTo>
                    <a:pt x="4200" y="15709"/>
                  </a:lnTo>
                  <a:cubicBezTo>
                    <a:pt x="3869" y="15709"/>
                    <a:pt x="3600" y="15929"/>
                    <a:pt x="3600" y="16200"/>
                  </a:cubicBezTo>
                  <a:cubicBezTo>
                    <a:pt x="3600" y="16472"/>
                    <a:pt x="3869" y="16691"/>
                    <a:pt x="4200" y="16691"/>
                  </a:cubicBezTo>
                  <a:lnTo>
                    <a:pt x="6600" y="16691"/>
                  </a:lnTo>
                  <a:cubicBezTo>
                    <a:pt x="6931" y="16691"/>
                    <a:pt x="7200" y="16472"/>
                    <a:pt x="7200" y="16200"/>
                  </a:cubicBezTo>
                  <a:cubicBezTo>
                    <a:pt x="7200" y="15929"/>
                    <a:pt x="6931" y="15709"/>
                    <a:pt x="6600" y="15709"/>
                  </a:cubicBezTo>
                  <a:moveTo>
                    <a:pt x="19200" y="0"/>
                  </a:moveTo>
                  <a:lnTo>
                    <a:pt x="7200" y="0"/>
                  </a:lnTo>
                  <a:cubicBezTo>
                    <a:pt x="5875" y="0"/>
                    <a:pt x="4800" y="879"/>
                    <a:pt x="4800" y="1964"/>
                  </a:cubicBezTo>
                  <a:lnTo>
                    <a:pt x="4800" y="2455"/>
                  </a:lnTo>
                  <a:cubicBezTo>
                    <a:pt x="4800" y="2726"/>
                    <a:pt x="5069" y="2945"/>
                    <a:pt x="5400" y="2945"/>
                  </a:cubicBezTo>
                  <a:cubicBezTo>
                    <a:pt x="5731" y="2945"/>
                    <a:pt x="6000" y="2726"/>
                    <a:pt x="6000" y="2455"/>
                  </a:cubicBezTo>
                  <a:lnTo>
                    <a:pt x="6000" y="1964"/>
                  </a:lnTo>
                  <a:cubicBezTo>
                    <a:pt x="6000" y="1422"/>
                    <a:pt x="6538" y="982"/>
                    <a:pt x="72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lnTo>
                    <a:pt x="20400" y="15709"/>
                  </a:lnTo>
                  <a:cubicBezTo>
                    <a:pt x="20400" y="16252"/>
                    <a:pt x="19862" y="16691"/>
                    <a:pt x="19200" y="16691"/>
                  </a:cubicBezTo>
                  <a:lnTo>
                    <a:pt x="18600" y="16691"/>
                  </a:lnTo>
                  <a:cubicBezTo>
                    <a:pt x="18269" y="16691"/>
                    <a:pt x="18000" y="16911"/>
                    <a:pt x="18000" y="17182"/>
                  </a:cubicBezTo>
                  <a:cubicBezTo>
                    <a:pt x="18000" y="17453"/>
                    <a:pt x="18269" y="17673"/>
                    <a:pt x="18600" y="17673"/>
                  </a:cubicBezTo>
                  <a:lnTo>
                    <a:pt x="19200" y="17673"/>
                  </a:lnTo>
                  <a:cubicBezTo>
                    <a:pt x="20525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5504990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5942020" y="178355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6379049" y="178355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6382" y="15119"/>
                  </a:moveTo>
                  <a:cubicBezTo>
                    <a:pt x="7195" y="15119"/>
                    <a:pt x="7855" y="14394"/>
                    <a:pt x="7855" y="13500"/>
                  </a:cubicBezTo>
                  <a:cubicBezTo>
                    <a:pt x="7855" y="12605"/>
                    <a:pt x="7195" y="11880"/>
                    <a:pt x="6382" y="11880"/>
                  </a:cubicBezTo>
                  <a:cubicBezTo>
                    <a:pt x="5568" y="11880"/>
                    <a:pt x="4909" y="12605"/>
                    <a:pt x="4909" y="13500"/>
                  </a:cubicBezTo>
                  <a:cubicBezTo>
                    <a:pt x="4909" y="14394"/>
                    <a:pt x="5568" y="15119"/>
                    <a:pt x="6382" y="15119"/>
                  </a:cubicBezTo>
                  <a:moveTo>
                    <a:pt x="2455" y="3240"/>
                  </a:moveTo>
                  <a:cubicBezTo>
                    <a:pt x="2725" y="3240"/>
                    <a:pt x="2945" y="2999"/>
                    <a:pt x="2945" y="2700"/>
                  </a:cubicBezTo>
                  <a:cubicBezTo>
                    <a:pt x="2945" y="2402"/>
                    <a:pt x="2725" y="2160"/>
                    <a:pt x="2455" y="2160"/>
                  </a:cubicBezTo>
                  <a:cubicBezTo>
                    <a:pt x="2184" y="2160"/>
                    <a:pt x="1964" y="2402"/>
                    <a:pt x="1964" y="2700"/>
                  </a:cubicBezTo>
                  <a:cubicBezTo>
                    <a:pt x="1964" y="2999"/>
                    <a:pt x="2184" y="3240"/>
                    <a:pt x="2455" y="3240"/>
                  </a:cubicBezTo>
                  <a:moveTo>
                    <a:pt x="3927" y="8100"/>
                  </a:moveTo>
                  <a:cubicBezTo>
                    <a:pt x="3927" y="6609"/>
                    <a:pt x="5026" y="5400"/>
                    <a:pt x="6382" y="5400"/>
                  </a:cubicBezTo>
                  <a:cubicBezTo>
                    <a:pt x="7738" y="5400"/>
                    <a:pt x="8836" y="6609"/>
                    <a:pt x="8836" y="8100"/>
                  </a:cubicBezTo>
                  <a:lnTo>
                    <a:pt x="8836" y="13500"/>
                  </a:lnTo>
                  <a:cubicBezTo>
                    <a:pt x="8836" y="14991"/>
                    <a:pt x="7738" y="16199"/>
                    <a:pt x="6382" y="16199"/>
                  </a:cubicBezTo>
                  <a:cubicBezTo>
                    <a:pt x="5026" y="16199"/>
                    <a:pt x="3927" y="14991"/>
                    <a:pt x="3927" y="13500"/>
                  </a:cubicBezTo>
                  <a:cubicBezTo>
                    <a:pt x="3927" y="13500"/>
                    <a:pt x="3927" y="8100"/>
                    <a:pt x="3927" y="8100"/>
                  </a:cubicBezTo>
                  <a:close/>
                  <a:moveTo>
                    <a:pt x="2945" y="13500"/>
                  </a:moveTo>
                  <a:cubicBezTo>
                    <a:pt x="2945" y="15587"/>
                    <a:pt x="4484" y="17279"/>
                    <a:pt x="6382" y="17279"/>
                  </a:cubicBezTo>
                  <a:cubicBezTo>
                    <a:pt x="8280" y="17279"/>
                    <a:pt x="9818" y="15587"/>
                    <a:pt x="9818" y="13500"/>
                  </a:cubicBezTo>
                  <a:lnTo>
                    <a:pt x="9818" y="8100"/>
                  </a:lnTo>
                  <a:cubicBezTo>
                    <a:pt x="9818" y="6012"/>
                    <a:pt x="8280" y="4320"/>
                    <a:pt x="6382" y="4320"/>
                  </a:cubicBezTo>
                  <a:cubicBezTo>
                    <a:pt x="4484" y="4320"/>
                    <a:pt x="2945" y="6012"/>
                    <a:pt x="2945" y="8100"/>
                  </a:cubicBezTo>
                  <a:cubicBezTo>
                    <a:pt x="2945" y="8100"/>
                    <a:pt x="2945" y="13500"/>
                    <a:pt x="2945" y="13500"/>
                  </a:cubicBezTo>
                  <a:close/>
                  <a:moveTo>
                    <a:pt x="2455" y="19439"/>
                  </a:moveTo>
                  <a:cubicBezTo>
                    <a:pt x="2725" y="19439"/>
                    <a:pt x="2945" y="19198"/>
                    <a:pt x="2945" y="18899"/>
                  </a:cubicBezTo>
                  <a:cubicBezTo>
                    <a:pt x="2945" y="18601"/>
                    <a:pt x="2725" y="18359"/>
                    <a:pt x="2455" y="18359"/>
                  </a:cubicBezTo>
                  <a:cubicBezTo>
                    <a:pt x="2184" y="18359"/>
                    <a:pt x="1964" y="18601"/>
                    <a:pt x="1964" y="18899"/>
                  </a:cubicBezTo>
                  <a:cubicBezTo>
                    <a:pt x="1964" y="19198"/>
                    <a:pt x="2184" y="19439"/>
                    <a:pt x="2455" y="19439"/>
                  </a:cubicBezTo>
                  <a:moveTo>
                    <a:pt x="20618" y="20519"/>
                  </a:moveTo>
                  <a:lnTo>
                    <a:pt x="982" y="20519"/>
                  </a:lnTo>
                  <a:lnTo>
                    <a:pt x="982" y="1080"/>
                  </a:lnTo>
                  <a:lnTo>
                    <a:pt x="20618" y="1080"/>
                  </a:lnTo>
                  <a:cubicBezTo>
                    <a:pt x="20618" y="1080"/>
                    <a:pt x="20618" y="20519"/>
                    <a:pt x="20618" y="2051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84"/>
                    <a:pt x="0" y="1080"/>
                  </a:cubicBezTo>
                  <a:lnTo>
                    <a:pt x="0" y="20519"/>
                  </a:lnTo>
                  <a:cubicBezTo>
                    <a:pt x="0" y="21115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115"/>
                    <a:pt x="21600" y="20519"/>
                  </a:cubicBezTo>
                  <a:lnTo>
                    <a:pt x="21600" y="1080"/>
                  </a:lnTo>
                  <a:cubicBezTo>
                    <a:pt x="21600" y="484"/>
                    <a:pt x="21160" y="0"/>
                    <a:pt x="20618" y="0"/>
                  </a:cubicBezTo>
                  <a:moveTo>
                    <a:pt x="19145" y="3240"/>
                  </a:moveTo>
                  <a:cubicBezTo>
                    <a:pt x="19416" y="3240"/>
                    <a:pt x="19636" y="2999"/>
                    <a:pt x="19636" y="2700"/>
                  </a:cubicBezTo>
                  <a:cubicBezTo>
                    <a:pt x="19636" y="2402"/>
                    <a:pt x="19416" y="2160"/>
                    <a:pt x="19145" y="2160"/>
                  </a:cubicBezTo>
                  <a:cubicBezTo>
                    <a:pt x="18875" y="2160"/>
                    <a:pt x="18655" y="2402"/>
                    <a:pt x="18655" y="2700"/>
                  </a:cubicBezTo>
                  <a:cubicBezTo>
                    <a:pt x="18655" y="2999"/>
                    <a:pt x="18875" y="3240"/>
                    <a:pt x="19145" y="3240"/>
                  </a:cubicBezTo>
                  <a:moveTo>
                    <a:pt x="12764" y="8100"/>
                  </a:moveTo>
                  <a:cubicBezTo>
                    <a:pt x="12764" y="6609"/>
                    <a:pt x="13863" y="5400"/>
                    <a:pt x="15218" y="5400"/>
                  </a:cubicBezTo>
                  <a:cubicBezTo>
                    <a:pt x="16574" y="5400"/>
                    <a:pt x="17673" y="6609"/>
                    <a:pt x="17673" y="8100"/>
                  </a:cubicBezTo>
                  <a:lnTo>
                    <a:pt x="17673" y="13500"/>
                  </a:lnTo>
                  <a:cubicBezTo>
                    <a:pt x="17673" y="14991"/>
                    <a:pt x="16574" y="16199"/>
                    <a:pt x="15218" y="16199"/>
                  </a:cubicBezTo>
                  <a:cubicBezTo>
                    <a:pt x="13863" y="16199"/>
                    <a:pt x="12764" y="14991"/>
                    <a:pt x="12764" y="13500"/>
                  </a:cubicBezTo>
                  <a:cubicBezTo>
                    <a:pt x="12764" y="13500"/>
                    <a:pt x="12764" y="8100"/>
                    <a:pt x="12764" y="8100"/>
                  </a:cubicBezTo>
                  <a:close/>
                  <a:moveTo>
                    <a:pt x="15218" y="17279"/>
                  </a:moveTo>
                  <a:cubicBezTo>
                    <a:pt x="17116" y="17279"/>
                    <a:pt x="18655" y="15587"/>
                    <a:pt x="18655" y="13500"/>
                  </a:cubicBezTo>
                  <a:lnTo>
                    <a:pt x="18655" y="8100"/>
                  </a:lnTo>
                  <a:cubicBezTo>
                    <a:pt x="18655" y="6012"/>
                    <a:pt x="17116" y="4320"/>
                    <a:pt x="15218" y="4320"/>
                  </a:cubicBezTo>
                  <a:cubicBezTo>
                    <a:pt x="13320" y="4320"/>
                    <a:pt x="11782" y="6012"/>
                    <a:pt x="11782" y="8100"/>
                  </a:cubicBezTo>
                  <a:lnTo>
                    <a:pt x="11782" y="13500"/>
                  </a:lnTo>
                  <a:cubicBezTo>
                    <a:pt x="11782" y="15587"/>
                    <a:pt x="13320" y="17279"/>
                    <a:pt x="15218" y="17279"/>
                  </a:cubicBezTo>
                  <a:moveTo>
                    <a:pt x="15218" y="9720"/>
                  </a:moveTo>
                  <a:cubicBezTo>
                    <a:pt x="16032" y="9720"/>
                    <a:pt x="16691" y="8995"/>
                    <a:pt x="16691" y="8100"/>
                  </a:cubicBezTo>
                  <a:cubicBezTo>
                    <a:pt x="16691" y="7206"/>
                    <a:pt x="16032" y="6480"/>
                    <a:pt x="15218" y="6480"/>
                  </a:cubicBezTo>
                  <a:cubicBezTo>
                    <a:pt x="14405" y="6480"/>
                    <a:pt x="13745" y="7206"/>
                    <a:pt x="13745" y="8100"/>
                  </a:cubicBezTo>
                  <a:cubicBezTo>
                    <a:pt x="13745" y="8995"/>
                    <a:pt x="14405" y="9720"/>
                    <a:pt x="15218" y="9720"/>
                  </a:cubicBezTo>
                  <a:moveTo>
                    <a:pt x="19145" y="18359"/>
                  </a:moveTo>
                  <a:cubicBezTo>
                    <a:pt x="18875" y="18359"/>
                    <a:pt x="18655" y="18601"/>
                    <a:pt x="18655" y="18899"/>
                  </a:cubicBezTo>
                  <a:cubicBezTo>
                    <a:pt x="18655" y="19198"/>
                    <a:pt x="18875" y="19439"/>
                    <a:pt x="19145" y="19439"/>
                  </a:cubicBezTo>
                  <a:cubicBezTo>
                    <a:pt x="19416" y="19439"/>
                    <a:pt x="19636" y="19198"/>
                    <a:pt x="19636" y="18899"/>
                  </a:cubicBezTo>
                  <a:cubicBezTo>
                    <a:pt x="19636" y="18601"/>
                    <a:pt x="19416" y="18359"/>
                    <a:pt x="19145" y="1835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6816078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2" y="20619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5" y="6382"/>
                  </a:moveTo>
                  <a:cubicBezTo>
                    <a:pt x="7313" y="6382"/>
                    <a:pt x="6873" y="5943"/>
                    <a:pt x="6873" y="5400"/>
                  </a:cubicBezTo>
                  <a:cubicBezTo>
                    <a:pt x="6873" y="4858"/>
                    <a:pt x="7313" y="4418"/>
                    <a:pt x="7855" y="4418"/>
                  </a:cubicBezTo>
                  <a:cubicBezTo>
                    <a:pt x="8396" y="4418"/>
                    <a:pt x="8836" y="4858"/>
                    <a:pt x="8836" y="5400"/>
                  </a:cubicBezTo>
                  <a:cubicBezTo>
                    <a:pt x="8836" y="5943"/>
                    <a:pt x="8396" y="6382"/>
                    <a:pt x="7855" y="6382"/>
                  </a:cubicBezTo>
                  <a:moveTo>
                    <a:pt x="18164" y="4909"/>
                  </a:moveTo>
                  <a:lnTo>
                    <a:pt x="9749" y="4909"/>
                  </a:lnTo>
                  <a:cubicBezTo>
                    <a:pt x="9530" y="4064"/>
                    <a:pt x="8768" y="3436"/>
                    <a:pt x="7855" y="3436"/>
                  </a:cubicBezTo>
                  <a:cubicBezTo>
                    <a:pt x="6941" y="3436"/>
                    <a:pt x="6180" y="4064"/>
                    <a:pt x="5960" y="4909"/>
                  </a:cubicBezTo>
                  <a:lnTo>
                    <a:pt x="3436" y="4909"/>
                  </a:lnTo>
                  <a:cubicBezTo>
                    <a:pt x="3165" y="4909"/>
                    <a:pt x="2945" y="5129"/>
                    <a:pt x="2945" y="5400"/>
                  </a:cubicBezTo>
                  <a:cubicBezTo>
                    <a:pt x="2945" y="5672"/>
                    <a:pt x="3165" y="5891"/>
                    <a:pt x="3436" y="5891"/>
                  </a:cubicBezTo>
                  <a:lnTo>
                    <a:pt x="5960" y="5891"/>
                  </a:lnTo>
                  <a:cubicBezTo>
                    <a:pt x="6180" y="6737"/>
                    <a:pt x="6941" y="7364"/>
                    <a:pt x="7855" y="7364"/>
                  </a:cubicBezTo>
                  <a:cubicBezTo>
                    <a:pt x="8768" y="7364"/>
                    <a:pt x="9530" y="6737"/>
                    <a:pt x="9749" y="5891"/>
                  </a:cubicBezTo>
                  <a:lnTo>
                    <a:pt x="18164" y="5891"/>
                  </a:lnTo>
                  <a:cubicBezTo>
                    <a:pt x="18435" y="5891"/>
                    <a:pt x="18655" y="5672"/>
                    <a:pt x="18655" y="5400"/>
                  </a:cubicBezTo>
                  <a:cubicBezTo>
                    <a:pt x="18655" y="5129"/>
                    <a:pt x="18435" y="4909"/>
                    <a:pt x="18164" y="4909"/>
                  </a:cubicBezTo>
                  <a:moveTo>
                    <a:pt x="14727" y="11782"/>
                  </a:moveTo>
                  <a:cubicBezTo>
                    <a:pt x="14186" y="11782"/>
                    <a:pt x="13745" y="11342"/>
                    <a:pt x="13745" y="10800"/>
                  </a:cubicBezTo>
                  <a:cubicBezTo>
                    <a:pt x="13745" y="10258"/>
                    <a:pt x="14186" y="9818"/>
                    <a:pt x="14727" y="9818"/>
                  </a:cubicBezTo>
                  <a:cubicBezTo>
                    <a:pt x="15269" y="9818"/>
                    <a:pt x="15709" y="10258"/>
                    <a:pt x="15709" y="10800"/>
                  </a:cubicBezTo>
                  <a:cubicBezTo>
                    <a:pt x="15709" y="11342"/>
                    <a:pt x="15269" y="11782"/>
                    <a:pt x="14727" y="11782"/>
                  </a:cubicBezTo>
                  <a:moveTo>
                    <a:pt x="18164" y="10310"/>
                  </a:moveTo>
                  <a:lnTo>
                    <a:pt x="16621" y="10310"/>
                  </a:lnTo>
                  <a:cubicBezTo>
                    <a:pt x="16402" y="9464"/>
                    <a:pt x="15641" y="8836"/>
                    <a:pt x="14727" y="8836"/>
                  </a:cubicBezTo>
                  <a:cubicBezTo>
                    <a:pt x="13814" y="8836"/>
                    <a:pt x="13052" y="9464"/>
                    <a:pt x="12833" y="10310"/>
                  </a:cubicBezTo>
                  <a:lnTo>
                    <a:pt x="3436" y="10310"/>
                  </a:lnTo>
                  <a:cubicBezTo>
                    <a:pt x="3165" y="10310"/>
                    <a:pt x="2945" y="10529"/>
                    <a:pt x="2945" y="10800"/>
                  </a:cubicBezTo>
                  <a:cubicBezTo>
                    <a:pt x="2945" y="11072"/>
                    <a:pt x="3165" y="11291"/>
                    <a:pt x="3436" y="11291"/>
                  </a:cubicBezTo>
                  <a:lnTo>
                    <a:pt x="12833" y="11291"/>
                  </a:lnTo>
                  <a:cubicBezTo>
                    <a:pt x="13052" y="12137"/>
                    <a:pt x="13814" y="12764"/>
                    <a:pt x="14727" y="12764"/>
                  </a:cubicBezTo>
                  <a:cubicBezTo>
                    <a:pt x="15641" y="12764"/>
                    <a:pt x="16402" y="12137"/>
                    <a:pt x="16621" y="11291"/>
                  </a:cubicBezTo>
                  <a:lnTo>
                    <a:pt x="18164" y="11291"/>
                  </a:lnTo>
                  <a:cubicBezTo>
                    <a:pt x="18435" y="11291"/>
                    <a:pt x="18655" y="11072"/>
                    <a:pt x="18655" y="10800"/>
                  </a:cubicBezTo>
                  <a:cubicBezTo>
                    <a:pt x="18655" y="10529"/>
                    <a:pt x="18435" y="10310"/>
                    <a:pt x="18164" y="10310"/>
                  </a:cubicBezTo>
                  <a:moveTo>
                    <a:pt x="9818" y="17182"/>
                  </a:moveTo>
                  <a:cubicBezTo>
                    <a:pt x="9276" y="17182"/>
                    <a:pt x="8836" y="16743"/>
                    <a:pt x="8836" y="16200"/>
                  </a:cubicBezTo>
                  <a:cubicBezTo>
                    <a:pt x="8836" y="15658"/>
                    <a:pt x="9276" y="15218"/>
                    <a:pt x="9818" y="15218"/>
                  </a:cubicBezTo>
                  <a:cubicBezTo>
                    <a:pt x="10360" y="15218"/>
                    <a:pt x="10800" y="15658"/>
                    <a:pt x="10800" y="16200"/>
                  </a:cubicBezTo>
                  <a:cubicBezTo>
                    <a:pt x="10800" y="16743"/>
                    <a:pt x="10360" y="17182"/>
                    <a:pt x="9818" y="17182"/>
                  </a:cubicBezTo>
                  <a:moveTo>
                    <a:pt x="18164" y="15709"/>
                  </a:moveTo>
                  <a:lnTo>
                    <a:pt x="11712" y="15709"/>
                  </a:lnTo>
                  <a:cubicBezTo>
                    <a:pt x="11493" y="14863"/>
                    <a:pt x="10732" y="14237"/>
                    <a:pt x="9818" y="14237"/>
                  </a:cubicBezTo>
                  <a:cubicBezTo>
                    <a:pt x="8904" y="14237"/>
                    <a:pt x="8143" y="14863"/>
                    <a:pt x="7924" y="15709"/>
                  </a:cubicBezTo>
                  <a:lnTo>
                    <a:pt x="3436" y="15709"/>
                  </a:lnTo>
                  <a:cubicBezTo>
                    <a:pt x="3165" y="15709"/>
                    <a:pt x="2945" y="15929"/>
                    <a:pt x="2945" y="16200"/>
                  </a:cubicBezTo>
                  <a:cubicBezTo>
                    <a:pt x="2945" y="16472"/>
                    <a:pt x="3165" y="16691"/>
                    <a:pt x="3436" y="16691"/>
                  </a:cubicBezTo>
                  <a:lnTo>
                    <a:pt x="7924" y="16691"/>
                  </a:lnTo>
                  <a:cubicBezTo>
                    <a:pt x="8143" y="17537"/>
                    <a:pt x="8904" y="18164"/>
                    <a:pt x="9818" y="18164"/>
                  </a:cubicBezTo>
                  <a:cubicBezTo>
                    <a:pt x="10732" y="18164"/>
                    <a:pt x="11493" y="17537"/>
                    <a:pt x="11712" y="16691"/>
                  </a:cubicBezTo>
                  <a:lnTo>
                    <a:pt x="18164" y="16691"/>
                  </a:lnTo>
                  <a:cubicBezTo>
                    <a:pt x="18435" y="16691"/>
                    <a:pt x="18655" y="16472"/>
                    <a:pt x="18655" y="16200"/>
                  </a:cubicBezTo>
                  <a:cubicBezTo>
                    <a:pt x="18655" y="15929"/>
                    <a:pt x="18435" y="15709"/>
                    <a:pt x="18164" y="157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7253107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7690136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2012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2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8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2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8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2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9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9"/>
                    <a:pt x="3000" y="4715"/>
                  </a:cubicBezTo>
                  <a:lnTo>
                    <a:pt x="4715" y="3000"/>
                  </a:lnTo>
                  <a:lnTo>
                    <a:pt x="5621" y="3543"/>
                  </a:lnTo>
                  <a:cubicBezTo>
                    <a:pt x="5777" y="3637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2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2"/>
                    <a:pt x="9331" y="2006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6"/>
                  </a:lnTo>
                  <a:cubicBezTo>
                    <a:pt x="12356" y="2352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2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7"/>
                    <a:pt x="15978" y="3543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9"/>
                    <a:pt x="18597" y="4722"/>
                    <a:pt x="18595" y="4725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2"/>
                    <a:pt x="20618" y="12012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9"/>
                    <a:pt x="17136" y="1968"/>
                    <a:pt x="16975" y="1968"/>
                  </a:cubicBezTo>
                  <a:cubicBezTo>
                    <a:pt x="16778" y="1968"/>
                    <a:pt x="16572" y="2043"/>
                    <a:pt x="16400" y="2145"/>
                  </a:cubicBezTo>
                  <a:lnTo>
                    <a:pt x="15473" y="2701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1"/>
                  </a:cubicBezTo>
                  <a:lnTo>
                    <a:pt x="5200" y="2145"/>
                  </a:lnTo>
                  <a:cubicBezTo>
                    <a:pt x="5028" y="2043"/>
                    <a:pt x="4822" y="1968"/>
                    <a:pt x="4625" y="1968"/>
                  </a:cubicBezTo>
                  <a:cubicBezTo>
                    <a:pt x="4464" y="1968"/>
                    <a:pt x="4308" y="2019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2"/>
                    <a:pt x="0" y="9361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9"/>
                  </a:cubicBezTo>
                  <a:lnTo>
                    <a:pt x="2145" y="16400"/>
                  </a:lnTo>
                  <a:cubicBezTo>
                    <a:pt x="1959" y="16713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3"/>
                    <a:pt x="19455" y="16400"/>
                  </a:cubicBezTo>
                  <a:lnTo>
                    <a:pt x="18902" y="15479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1"/>
                  </a:lnTo>
                  <a:cubicBezTo>
                    <a:pt x="21600" y="8962"/>
                    <a:pt x="21233" y="8730"/>
                    <a:pt x="20880" y="8641"/>
                  </a:cubicBezTo>
                  <a:moveTo>
                    <a:pt x="15709" y="10800"/>
                  </a:moveTo>
                  <a:cubicBezTo>
                    <a:pt x="15709" y="13346"/>
                    <a:pt x="13771" y="15438"/>
                    <a:pt x="11291" y="15685"/>
                  </a:cubicBezTo>
                  <a:lnTo>
                    <a:pt x="11291" y="12694"/>
                  </a:lnTo>
                  <a:cubicBezTo>
                    <a:pt x="12137" y="12476"/>
                    <a:pt x="12764" y="11714"/>
                    <a:pt x="12764" y="10800"/>
                  </a:cubicBezTo>
                  <a:cubicBezTo>
                    <a:pt x="12764" y="10630"/>
                    <a:pt x="12735" y="10468"/>
                    <a:pt x="12694" y="10310"/>
                  </a:cubicBezTo>
                  <a:lnTo>
                    <a:pt x="15308" y="8857"/>
                  </a:lnTo>
                  <a:cubicBezTo>
                    <a:pt x="15565" y="9453"/>
                    <a:pt x="15709" y="10110"/>
                    <a:pt x="15709" y="10800"/>
                  </a:cubicBezTo>
                  <a:moveTo>
                    <a:pt x="9818" y="10800"/>
                  </a:move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cubicBezTo>
                    <a:pt x="10258" y="11782"/>
                    <a:pt x="9818" y="11342"/>
                    <a:pt x="9818" y="10800"/>
                  </a:cubicBezTo>
                  <a:moveTo>
                    <a:pt x="10309" y="15685"/>
                  </a:moveTo>
                  <a:cubicBezTo>
                    <a:pt x="7829" y="15438"/>
                    <a:pt x="5891" y="13346"/>
                    <a:pt x="5891" y="10800"/>
                  </a:cubicBezTo>
                  <a:cubicBezTo>
                    <a:pt x="5891" y="10110"/>
                    <a:pt x="6035" y="9453"/>
                    <a:pt x="6292" y="8857"/>
                  </a:cubicBezTo>
                  <a:lnTo>
                    <a:pt x="8906" y="10310"/>
                  </a:lnTo>
                  <a:cubicBezTo>
                    <a:pt x="8865" y="10468"/>
                    <a:pt x="8836" y="10630"/>
                    <a:pt x="8836" y="10800"/>
                  </a:cubicBezTo>
                  <a:cubicBezTo>
                    <a:pt x="8836" y="11714"/>
                    <a:pt x="9463" y="12476"/>
                    <a:pt x="10309" y="12694"/>
                  </a:cubicBezTo>
                  <a:cubicBezTo>
                    <a:pt x="10309" y="12694"/>
                    <a:pt x="10309" y="15685"/>
                    <a:pt x="10309" y="15685"/>
                  </a:cubicBezTo>
                  <a:close/>
                  <a:moveTo>
                    <a:pt x="10800" y="5891"/>
                  </a:moveTo>
                  <a:cubicBezTo>
                    <a:pt x="12470" y="5891"/>
                    <a:pt x="13942" y="6727"/>
                    <a:pt x="14829" y="8000"/>
                  </a:cubicBezTo>
                  <a:lnTo>
                    <a:pt x="12220" y="9450"/>
                  </a:lnTo>
                  <a:cubicBezTo>
                    <a:pt x="11862" y="9074"/>
                    <a:pt x="11360" y="8836"/>
                    <a:pt x="10800" y="8836"/>
                  </a:cubicBezTo>
                  <a:cubicBezTo>
                    <a:pt x="10240" y="8836"/>
                    <a:pt x="9738" y="9074"/>
                    <a:pt x="9380" y="9450"/>
                  </a:cubicBezTo>
                  <a:lnTo>
                    <a:pt x="6771" y="8000"/>
                  </a:lnTo>
                  <a:cubicBezTo>
                    <a:pt x="7658" y="6727"/>
                    <a:pt x="9130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8127165" y="167950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8095"/>
                  </a:moveTo>
                  <a:lnTo>
                    <a:pt x="20091" y="8640"/>
                  </a:lnTo>
                  <a:cubicBezTo>
                    <a:pt x="19294" y="8426"/>
                    <a:pt x="18482" y="8322"/>
                    <a:pt x="17675" y="8322"/>
                  </a:cubicBezTo>
                  <a:lnTo>
                    <a:pt x="17150" y="7377"/>
                  </a:lnTo>
                  <a:cubicBezTo>
                    <a:pt x="17052" y="7203"/>
                    <a:pt x="16911" y="7035"/>
                    <a:pt x="16741" y="6937"/>
                  </a:cubicBezTo>
                  <a:cubicBezTo>
                    <a:pt x="16601" y="6856"/>
                    <a:pt x="16442" y="6822"/>
                    <a:pt x="16268" y="6868"/>
                  </a:cubicBezTo>
                  <a:lnTo>
                    <a:pt x="13487" y="7613"/>
                  </a:lnTo>
                  <a:cubicBezTo>
                    <a:pt x="13102" y="7716"/>
                    <a:pt x="12995" y="8125"/>
                    <a:pt x="12977" y="8495"/>
                  </a:cubicBezTo>
                  <a:lnTo>
                    <a:pt x="12996" y="9570"/>
                  </a:lnTo>
                  <a:cubicBezTo>
                    <a:pt x="12293" y="9973"/>
                    <a:pt x="11639" y="10471"/>
                    <a:pt x="11053" y="11057"/>
                  </a:cubicBezTo>
                  <a:lnTo>
                    <a:pt x="10023" y="10762"/>
                  </a:lnTo>
                  <a:cubicBezTo>
                    <a:pt x="9673" y="10664"/>
                    <a:pt x="9239" y="10682"/>
                    <a:pt x="9040" y="11026"/>
                  </a:cubicBezTo>
                  <a:lnTo>
                    <a:pt x="7600" y="13520"/>
                  </a:lnTo>
                  <a:cubicBezTo>
                    <a:pt x="7401" y="13864"/>
                    <a:pt x="7614" y="14229"/>
                    <a:pt x="7863" y="14504"/>
                  </a:cubicBezTo>
                  <a:lnTo>
                    <a:pt x="8633" y="15248"/>
                  </a:lnTo>
                  <a:cubicBezTo>
                    <a:pt x="8419" y="16049"/>
                    <a:pt x="8315" y="16864"/>
                    <a:pt x="8317" y="17674"/>
                  </a:cubicBezTo>
                  <a:lnTo>
                    <a:pt x="7377" y="18196"/>
                  </a:lnTo>
                  <a:cubicBezTo>
                    <a:pt x="7060" y="18373"/>
                    <a:pt x="6765" y="18693"/>
                    <a:pt x="6868" y="19077"/>
                  </a:cubicBezTo>
                  <a:lnTo>
                    <a:pt x="7281" y="20619"/>
                  </a:lnTo>
                  <a:lnTo>
                    <a:pt x="1964" y="20619"/>
                  </a:lnTo>
                  <a:cubicBezTo>
                    <a:pt x="1422" y="20619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1931" y="11291"/>
                  </a:lnTo>
                  <a:cubicBezTo>
                    <a:pt x="2328" y="11291"/>
                    <a:pt x="2538" y="10924"/>
                    <a:pt x="2651" y="10571"/>
                  </a:cubicBezTo>
                  <a:lnTo>
                    <a:pt x="2913" y="9523"/>
                  </a:lnTo>
                  <a:cubicBezTo>
                    <a:pt x="3711" y="9310"/>
                    <a:pt x="4466" y="8993"/>
                    <a:pt x="5164" y="8590"/>
                  </a:cubicBezTo>
                  <a:lnTo>
                    <a:pt x="6091" y="9146"/>
                  </a:lnTo>
                  <a:cubicBezTo>
                    <a:pt x="6275" y="9241"/>
                    <a:pt x="6484" y="9317"/>
                    <a:pt x="6681" y="9317"/>
                  </a:cubicBezTo>
                  <a:cubicBezTo>
                    <a:pt x="6837" y="9317"/>
                    <a:pt x="6985" y="9270"/>
                    <a:pt x="7110" y="9146"/>
                  </a:cubicBezTo>
                  <a:lnTo>
                    <a:pt x="9146" y="7109"/>
                  </a:lnTo>
                  <a:cubicBezTo>
                    <a:pt x="9427" y="6828"/>
                    <a:pt x="9332" y="6404"/>
                    <a:pt x="9146" y="6091"/>
                  </a:cubicBezTo>
                  <a:lnTo>
                    <a:pt x="8593" y="5169"/>
                  </a:lnTo>
                  <a:cubicBezTo>
                    <a:pt x="8999" y="4469"/>
                    <a:pt x="9317" y="3711"/>
                    <a:pt x="9531" y="2911"/>
                  </a:cubicBezTo>
                  <a:lnTo>
                    <a:pt x="10571" y="2651"/>
                  </a:lnTo>
                  <a:cubicBezTo>
                    <a:pt x="10924" y="2538"/>
                    <a:pt x="11291" y="2328"/>
                    <a:pt x="11291" y="1931"/>
                  </a:cubicBezTo>
                  <a:lnTo>
                    <a:pt x="11291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8095"/>
                    <a:pt x="20618" y="8095"/>
                  </a:cubicBezTo>
                  <a:close/>
                  <a:moveTo>
                    <a:pt x="20618" y="12594"/>
                  </a:moveTo>
                  <a:cubicBezTo>
                    <a:pt x="19750" y="12088"/>
                    <a:pt x="18750" y="11782"/>
                    <a:pt x="17673" y="11782"/>
                  </a:cubicBezTo>
                  <a:cubicBezTo>
                    <a:pt x="14419" y="11782"/>
                    <a:pt x="11782" y="14419"/>
                    <a:pt x="11782" y="17673"/>
                  </a:cubicBezTo>
                  <a:cubicBezTo>
                    <a:pt x="11782" y="18751"/>
                    <a:pt x="12088" y="19750"/>
                    <a:pt x="12594" y="20619"/>
                  </a:cubicBezTo>
                  <a:lnTo>
                    <a:pt x="8298" y="20619"/>
                  </a:lnTo>
                  <a:lnTo>
                    <a:pt x="7875" y="19042"/>
                  </a:lnTo>
                  <a:lnTo>
                    <a:pt x="8794" y="18532"/>
                  </a:lnTo>
                  <a:cubicBezTo>
                    <a:pt x="9106" y="18358"/>
                    <a:pt x="9299" y="18028"/>
                    <a:pt x="9299" y="17671"/>
                  </a:cubicBezTo>
                  <a:cubicBezTo>
                    <a:pt x="9298" y="16938"/>
                    <a:pt x="9392" y="16208"/>
                    <a:pt x="9582" y="15502"/>
                  </a:cubicBezTo>
                  <a:cubicBezTo>
                    <a:pt x="9674" y="15158"/>
                    <a:pt x="9572" y="14791"/>
                    <a:pt x="9316" y="14543"/>
                  </a:cubicBezTo>
                  <a:lnTo>
                    <a:pt x="8572" y="13823"/>
                  </a:lnTo>
                  <a:cubicBezTo>
                    <a:pt x="8569" y="13820"/>
                    <a:pt x="8566" y="13817"/>
                    <a:pt x="8564" y="13813"/>
                  </a:cubicBezTo>
                  <a:lnTo>
                    <a:pt x="9776" y="11713"/>
                  </a:lnTo>
                  <a:lnTo>
                    <a:pt x="10783" y="12001"/>
                  </a:lnTo>
                  <a:cubicBezTo>
                    <a:pt x="11126" y="12099"/>
                    <a:pt x="11495" y="12003"/>
                    <a:pt x="11748" y="11751"/>
                  </a:cubicBezTo>
                  <a:cubicBezTo>
                    <a:pt x="12264" y="11234"/>
                    <a:pt x="12848" y="10787"/>
                    <a:pt x="13485" y="10421"/>
                  </a:cubicBezTo>
                  <a:cubicBezTo>
                    <a:pt x="13794" y="10243"/>
                    <a:pt x="13983" y="9911"/>
                    <a:pt x="13977" y="9554"/>
                  </a:cubicBezTo>
                  <a:lnTo>
                    <a:pt x="13960" y="8514"/>
                  </a:lnTo>
                  <a:lnTo>
                    <a:pt x="13960" y="8503"/>
                  </a:lnTo>
                  <a:lnTo>
                    <a:pt x="16304" y="7875"/>
                  </a:lnTo>
                  <a:lnTo>
                    <a:pt x="16817" y="8799"/>
                  </a:lnTo>
                  <a:cubicBezTo>
                    <a:pt x="16905" y="8958"/>
                    <a:pt x="17032" y="9085"/>
                    <a:pt x="17184" y="9172"/>
                  </a:cubicBezTo>
                  <a:cubicBezTo>
                    <a:pt x="17330" y="9257"/>
                    <a:pt x="17499" y="9304"/>
                    <a:pt x="17675" y="9304"/>
                  </a:cubicBezTo>
                  <a:cubicBezTo>
                    <a:pt x="18407" y="9304"/>
                    <a:pt x="19135" y="9399"/>
                    <a:pt x="19837" y="9589"/>
                  </a:cubicBezTo>
                  <a:cubicBezTo>
                    <a:pt x="20106" y="9660"/>
                    <a:pt x="20389" y="9611"/>
                    <a:pt x="20618" y="9464"/>
                  </a:cubicBezTo>
                  <a:cubicBezTo>
                    <a:pt x="20618" y="9464"/>
                    <a:pt x="20618" y="12594"/>
                    <a:pt x="20618" y="12594"/>
                  </a:cubicBezTo>
                  <a:close/>
                  <a:moveTo>
                    <a:pt x="20618" y="15475"/>
                  </a:moveTo>
                  <a:lnTo>
                    <a:pt x="19093" y="16323"/>
                  </a:lnTo>
                  <a:cubicBezTo>
                    <a:pt x="18735" y="15946"/>
                    <a:pt x="18233" y="15709"/>
                    <a:pt x="17673" y="15709"/>
                  </a:cubicBezTo>
                  <a:cubicBezTo>
                    <a:pt x="17113" y="15709"/>
                    <a:pt x="16610" y="15946"/>
                    <a:pt x="16253" y="16323"/>
                  </a:cubicBezTo>
                  <a:lnTo>
                    <a:pt x="13643" y="14873"/>
                  </a:lnTo>
                  <a:cubicBezTo>
                    <a:pt x="14530" y="13599"/>
                    <a:pt x="16003" y="12764"/>
                    <a:pt x="17673" y="12764"/>
                  </a:cubicBezTo>
                  <a:cubicBezTo>
                    <a:pt x="18783" y="12764"/>
                    <a:pt x="19798" y="13141"/>
                    <a:pt x="20618" y="13764"/>
                  </a:cubicBezTo>
                  <a:cubicBezTo>
                    <a:pt x="20618" y="13764"/>
                    <a:pt x="20618" y="15475"/>
                    <a:pt x="20618" y="1547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9"/>
                    <a:pt x="19636" y="20619"/>
                  </a:cubicBezTo>
                  <a:lnTo>
                    <a:pt x="18164" y="20619"/>
                  </a:lnTo>
                  <a:lnTo>
                    <a:pt x="18164" y="19567"/>
                  </a:lnTo>
                  <a:cubicBezTo>
                    <a:pt x="19009" y="19348"/>
                    <a:pt x="19636" y="18587"/>
                    <a:pt x="19636" y="17673"/>
                  </a:cubicBezTo>
                  <a:cubicBezTo>
                    <a:pt x="19636" y="17502"/>
                    <a:pt x="19608" y="17339"/>
                    <a:pt x="19567" y="17182"/>
                  </a:cubicBezTo>
                  <a:lnTo>
                    <a:pt x="20618" y="16598"/>
                  </a:lnTo>
                  <a:cubicBezTo>
                    <a:pt x="20618" y="16598"/>
                    <a:pt x="20618" y="19636"/>
                    <a:pt x="20618" y="19636"/>
                  </a:cubicBezTo>
                  <a:close/>
                  <a:moveTo>
                    <a:pt x="16691" y="17673"/>
                  </a:moveTo>
                  <a:cubicBezTo>
                    <a:pt x="16691" y="17131"/>
                    <a:pt x="17131" y="16691"/>
                    <a:pt x="17673" y="16691"/>
                  </a:cubicBezTo>
                  <a:cubicBezTo>
                    <a:pt x="18214" y="16691"/>
                    <a:pt x="18655" y="17131"/>
                    <a:pt x="18655" y="17673"/>
                  </a:cubicBezTo>
                  <a:cubicBezTo>
                    <a:pt x="18655" y="18215"/>
                    <a:pt x="18214" y="18655"/>
                    <a:pt x="17673" y="18655"/>
                  </a:cubicBezTo>
                  <a:cubicBezTo>
                    <a:pt x="17131" y="18655"/>
                    <a:pt x="16691" y="18215"/>
                    <a:pt x="16691" y="17673"/>
                  </a:cubicBezTo>
                  <a:moveTo>
                    <a:pt x="17182" y="20619"/>
                  </a:moveTo>
                  <a:lnTo>
                    <a:pt x="13757" y="20619"/>
                  </a:lnTo>
                  <a:cubicBezTo>
                    <a:pt x="13138" y="19797"/>
                    <a:pt x="12764" y="18781"/>
                    <a:pt x="12764" y="17673"/>
                  </a:cubicBezTo>
                  <a:cubicBezTo>
                    <a:pt x="12764" y="16982"/>
                    <a:pt x="12907" y="16326"/>
                    <a:pt x="13165" y="15730"/>
                  </a:cubicBezTo>
                  <a:lnTo>
                    <a:pt x="15779" y="17182"/>
                  </a:lnTo>
                  <a:cubicBezTo>
                    <a:pt x="15738" y="17339"/>
                    <a:pt x="15709" y="17502"/>
                    <a:pt x="15709" y="17673"/>
                  </a:cubicBezTo>
                  <a:cubicBezTo>
                    <a:pt x="15709" y="18587"/>
                    <a:pt x="16336" y="19348"/>
                    <a:pt x="17182" y="19567"/>
                  </a:cubicBezTo>
                  <a:cubicBezTo>
                    <a:pt x="17182" y="19567"/>
                    <a:pt x="17182" y="20619"/>
                    <a:pt x="17182" y="20619"/>
                  </a:cubicBezTo>
                  <a:close/>
                  <a:moveTo>
                    <a:pt x="982" y="5376"/>
                  </a:moveTo>
                  <a:cubicBezTo>
                    <a:pt x="3301" y="5145"/>
                    <a:pt x="5145" y="3301"/>
                    <a:pt x="5375" y="982"/>
                  </a:cubicBezTo>
                  <a:lnTo>
                    <a:pt x="10309" y="982"/>
                  </a:lnTo>
                  <a:lnTo>
                    <a:pt x="10309" y="1703"/>
                  </a:lnTo>
                  <a:cubicBezTo>
                    <a:pt x="10305" y="1705"/>
                    <a:pt x="10302" y="1706"/>
                    <a:pt x="10298" y="1707"/>
                  </a:cubicBezTo>
                  <a:lnTo>
                    <a:pt x="9293" y="1958"/>
                  </a:lnTo>
                  <a:cubicBezTo>
                    <a:pt x="8947" y="2045"/>
                    <a:pt x="8675" y="2313"/>
                    <a:pt x="8583" y="2657"/>
                  </a:cubicBezTo>
                  <a:cubicBezTo>
                    <a:pt x="8394" y="3363"/>
                    <a:pt x="8112" y="4042"/>
                    <a:pt x="7744" y="4676"/>
                  </a:cubicBezTo>
                  <a:cubicBezTo>
                    <a:pt x="7564" y="4986"/>
                    <a:pt x="7567" y="5368"/>
                    <a:pt x="7751" y="5674"/>
                  </a:cubicBezTo>
                  <a:lnTo>
                    <a:pt x="8292" y="6575"/>
                  </a:lnTo>
                  <a:lnTo>
                    <a:pt x="6576" y="8291"/>
                  </a:lnTo>
                  <a:cubicBezTo>
                    <a:pt x="6573" y="8290"/>
                    <a:pt x="6569" y="8288"/>
                    <a:pt x="6566" y="8286"/>
                  </a:cubicBezTo>
                  <a:lnTo>
                    <a:pt x="5669" y="7748"/>
                  </a:lnTo>
                  <a:cubicBezTo>
                    <a:pt x="5513" y="7655"/>
                    <a:pt x="5339" y="7608"/>
                    <a:pt x="5164" y="7608"/>
                  </a:cubicBezTo>
                  <a:cubicBezTo>
                    <a:pt x="4995" y="7608"/>
                    <a:pt x="4825" y="7652"/>
                    <a:pt x="4673" y="7739"/>
                  </a:cubicBezTo>
                  <a:cubicBezTo>
                    <a:pt x="4039" y="8106"/>
                    <a:pt x="3362" y="8387"/>
                    <a:pt x="2659" y="8575"/>
                  </a:cubicBezTo>
                  <a:cubicBezTo>
                    <a:pt x="2315" y="8666"/>
                    <a:pt x="2047" y="8938"/>
                    <a:pt x="1960" y="9285"/>
                  </a:cubicBezTo>
                  <a:lnTo>
                    <a:pt x="1707" y="10298"/>
                  </a:lnTo>
                  <a:cubicBezTo>
                    <a:pt x="1706" y="10302"/>
                    <a:pt x="1705" y="10305"/>
                    <a:pt x="1703" y="10310"/>
                  </a:cubicBezTo>
                  <a:lnTo>
                    <a:pt x="982" y="10310"/>
                  </a:lnTo>
                  <a:cubicBezTo>
                    <a:pt x="982" y="10310"/>
                    <a:pt x="982" y="5376"/>
                    <a:pt x="982" y="5376"/>
                  </a:cubicBezTo>
                  <a:close/>
                  <a:moveTo>
                    <a:pt x="982" y="1964"/>
                  </a:moveTo>
                  <a:cubicBezTo>
                    <a:pt x="982" y="1421"/>
                    <a:pt x="1422" y="982"/>
                    <a:pt x="1964" y="982"/>
                  </a:cubicBezTo>
                  <a:lnTo>
                    <a:pt x="4384" y="982"/>
                  </a:lnTo>
                  <a:cubicBezTo>
                    <a:pt x="4162" y="2758"/>
                    <a:pt x="2758" y="4162"/>
                    <a:pt x="982" y="4384"/>
                  </a:cubicBezTo>
                  <a:cubicBezTo>
                    <a:pt x="982" y="4384"/>
                    <a:pt x="982" y="1964"/>
                    <a:pt x="982" y="1964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8564194" y="188761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3436" y="8400"/>
                  </a:moveTo>
                  <a:lnTo>
                    <a:pt x="18164" y="8400"/>
                  </a:lnTo>
                  <a:cubicBezTo>
                    <a:pt x="18435" y="8400"/>
                    <a:pt x="18655" y="8132"/>
                    <a:pt x="18655" y="7800"/>
                  </a:cubicBezTo>
                  <a:cubicBezTo>
                    <a:pt x="18655" y="7468"/>
                    <a:pt x="18435" y="7200"/>
                    <a:pt x="18164" y="7200"/>
                  </a:cubicBezTo>
                  <a:lnTo>
                    <a:pt x="3436" y="7200"/>
                  </a:lnTo>
                  <a:cubicBezTo>
                    <a:pt x="3165" y="7200"/>
                    <a:pt x="2945" y="7468"/>
                    <a:pt x="2945" y="7800"/>
                  </a:cubicBezTo>
                  <a:cubicBezTo>
                    <a:pt x="2945" y="8132"/>
                    <a:pt x="3165" y="8400"/>
                    <a:pt x="3436" y="8400"/>
                  </a:cubicBezTo>
                  <a:moveTo>
                    <a:pt x="3436" y="10800"/>
                  </a:moveTo>
                  <a:lnTo>
                    <a:pt x="18164" y="10800"/>
                  </a:lnTo>
                  <a:cubicBezTo>
                    <a:pt x="18435" y="10800"/>
                    <a:pt x="18655" y="10532"/>
                    <a:pt x="18655" y="10200"/>
                  </a:cubicBezTo>
                  <a:cubicBezTo>
                    <a:pt x="18655" y="9868"/>
                    <a:pt x="18435" y="9600"/>
                    <a:pt x="18164" y="9600"/>
                  </a:cubicBezTo>
                  <a:lnTo>
                    <a:pt x="3436" y="9600"/>
                  </a:lnTo>
                  <a:cubicBezTo>
                    <a:pt x="3165" y="9600"/>
                    <a:pt x="2945" y="9868"/>
                    <a:pt x="2945" y="10200"/>
                  </a:cubicBezTo>
                  <a:cubicBezTo>
                    <a:pt x="2945" y="10532"/>
                    <a:pt x="3165" y="10800"/>
                    <a:pt x="3436" y="10800"/>
                  </a:cubicBezTo>
                  <a:moveTo>
                    <a:pt x="3436" y="13200"/>
                  </a:moveTo>
                  <a:lnTo>
                    <a:pt x="13255" y="13200"/>
                  </a:lnTo>
                  <a:cubicBezTo>
                    <a:pt x="13526" y="13200"/>
                    <a:pt x="13745" y="12931"/>
                    <a:pt x="13745" y="12601"/>
                  </a:cubicBezTo>
                  <a:cubicBezTo>
                    <a:pt x="13745" y="12268"/>
                    <a:pt x="13526" y="12000"/>
                    <a:pt x="13255" y="12000"/>
                  </a:cubicBezTo>
                  <a:lnTo>
                    <a:pt x="3436" y="12000"/>
                  </a:lnTo>
                  <a:cubicBezTo>
                    <a:pt x="3165" y="12000"/>
                    <a:pt x="2945" y="12268"/>
                    <a:pt x="2945" y="12601"/>
                  </a:cubicBezTo>
                  <a:cubicBezTo>
                    <a:pt x="2945" y="12931"/>
                    <a:pt x="3165" y="13200"/>
                    <a:pt x="3436" y="13200"/>
                  </a:cubicBezTo>
                  <a:moveTo>
                    <a:pt x="20618" y="19200"/>
                  </a:moveTo>
                  <a:lnTo>
                    <a:pt x="18114" y="19200"/>
                  </a:lnTo>
                  <a:cubicBezTo>
                    <a:pt x="17887" y="17831"/>
                    <a:pt x="16897" y="16800"/>
                    <a:pt x="15709" y="16800"/>
                  </a:cubicBezTo>
                  <a:cubicBezTo>
                    <a:pt x="14522" y="16800"/>
                    <a:pt x="13532" y="17831"/>
                    <a:pt x="13304" y="19200"/>
                  </a:cubicBezTo>
                  <a:lnTo>
                    <a:pt x="8296" y="19200"/>
                  </a:lnTo>
                  <a:cubicBezTo>
                    <a:pt x="8068" y="17831"/>
                    <a:pt x="7078" y="16800"/>
                    <a:pt x="5891" y="16800"/>
                  </a:cubicBezTo>
                  <a:cubicBezTo>
                    <a:pt x="4703" y="16800"/>
                    <a:pt x="3713" y="17831"/>
                    <a:pt x="3486" y="19200"/>
                  </a:cubicBezTo>
                  <a:lnTo>
                    <a:pt x="982" y="19200"/>
                  </a:lnTo>
                  <a:lnTo>
                    <a:pt x="982" y="1200"/>
                  </a:lnTo>
                  <a:lnTo>
                    <a:pt x="20618" y="1200"/>
                  </a:lnTo>
                  <a:cubicBezTo>
                    <a:pt x="20618" y="1200"/>
                    <a:pt x="20618" y="19200"/>
                    <a:pt x="20618" y="19200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19200"/>
                  </a:lnTo>
                  <a:cubicBezTo>
                    <a:pt x="0" y="19862"/>
                    <a:pt x="440" y="20400"/>
                    <a:pt x="982" y="20400"/>
                  </a:cubicBezTo>
                  <a:lnTo>
                    <a:pt x="3927" y="20400"/>
                  </a:lnTo>
                  <a:cubicBezTo>
                    <a:pt x="4199" y="20400"/>
                    <a:pt x="4418" y="20132"/>
                    <a:pt x="4418" y="19800"/>
                  </a:cubicBezTo>
                  <a:cubicBezTo>
                    <a:pt x="4418" y="18807"/>
                    <a:pt x="5078" y="18000"/>
                    <a:pt x="5891" y="18000"/>
                  </a:cubicBezTo>
                  <a:cubicBezTo>
                    <a:pt x="6704" y="18000"/>
                    <a:pt x="7364" y="18807"/>
                    <a:pt x="7364" y="19800"/>
                  </a:cubicBezTo>
                  <a:cubicBezTo>
                    <a:pt x="7364" y="20132"/>
                    <a:pt x="7583" y="20400"/>
                    <a:pt x="7855" y="20400"/>
                  </a:cubicBezTo>
                  <a:lnTo>
                    <a:pt x="13745" y="20400"/>
                  </a:lnTo>
                  <a:cubicBezTo>
                    <a:pt x="14017" y="20400"/>
                    <a:pt x="14236" y="20132"/>
                    <a:pt x="14236" y="19800"/>
                  </a:cubicBezTo>
                  <a:cubicBezTo>
                    <a:pt x="14236" y="18807"/>
                    <a:pt x="14896" y="18000"/>
                    <a:pt x="15709" y="18000"/>
                  </a:cubicBezTo>
                  <a:cubicBezTo>
                    <a:pt x="16523" y="18000"/>
                    <a:pt x="17182" y="18807"/>
                    <a:pt x="17182" y="19800"/>
                  </a:cubicBezTo>
                  <a:cubicBezTo>
                    <a:pt x="17182" y="20132"/>
                    <a:pt x="17401" y="20400"/>
                    <a:pt x="17673" y="20400"/>
                  </a:cubicBezTo>
                  <a:lnTo>
                    <a:pt x="20618" y="20400"/>
                  </a:lnTo>
                  <a:cubicBezTo>
                    <a:pt x="21160" y="20400"/>
                    <a:pt x="21600" y="19862"/>
                    <a:pt x="21600" y="192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5891" y="19200"/>
                  </a:moveTo>
                  <a:cubicBezTo>
                    <a:pt x="5620" y="19200"/>
                    <a:pt x="5400" y="19468"/>
                    <a:pt x="5400" y="19800"/>
                  </a:cubicBezTo>
                  <a:lnTo>
                    <a:pt x="5400" y="21000"/>
                  </a:lnTo>
                  <a:cubicBezTo>
                    <a:pt x="5400" y="21332"/>
                    <a:pt x="5620" y="21600"/>
                    <a:pt x="5891" y="21600"/>
                  </a:cubicBezTo>
                  <a:cubicBezTo>
                    <a:pt x="6162" y="21600"/>
                    <a:pt x="6382" y="21332"/>
                    <a:pt x="6382" y="21000"/>
                  </a:cubicBezTo>
                  <a:lnTo>
                    <a:pt x="6382" y="19800"/>
                  </a:lnTo>
                  <a:cubicBezTo>
                    <a:pt x="6382" y="19468"/>
                    <a:pt x="6162" y="19200"/>
                    <a:pt x="5891" y="19200"/>
                  </a:cubicBezTo>
                  <a:moveTo>
                    <a:pt x="3436" y="6000"/>
                  </a:moveTo>
                  <a:lnTo>
                    <a:pt x="18164" y="6000"/>
                  </a:lnTo>
                  <a:cubicBezTo>
                    <a:pt x="18435" y="6000"/>
                    <a:pt x="18655" y="5732"/>
                    <a:pt x="18655" y="5400"/>
                  </a:cubicBezTo>
                  <a:cubicBezTo>
                    <a:pt x="18655" y="5069"/>
                    <a:pt x="18435" y="4800"/>
                    <a:pt x="18164" y="4800"/>
                  </a:cubicBezTo>
                  <a:lnTo>
                    <a:pt x="3436" y="4800"/>
                  </a:lnTo>
                  <a:cubicBezTo>
                    <a:pt x="3165" y="4800"/>
                    <a:pt x="2945" y="5069"/>
                    <a:pt x="2945" y="5400"/>
                  </a:cubicBezTo>
                  <a:cubicBezTo>
                    <a:pt x="2945" y="5732"/>
                    <a:pt x="3165" y="6000"/>
                    <a:pt x="3436" y="6000"/>
                  </a:cubicBezTo>
                  <a:moveTo>
                    <a:pt x="15709" y="19200"/>
                  </a:moveTo>
                  <a:cubicBezTo>
                    <a:pt x="15438" y="19200"/>
                    <a:pt x="15218" y="19468"/>
                    <a:pt x="15218" y="19800"/>
                  </a:cubicBezTo>
                  <a:lnTo>
                    <a:pt x="15218" y="21000"/>
                  </a:lnTo>
                  <a:cubicBezTo>
                    <a:pt x="15218" y="21332"/>
                    <a:pt x="15438" y="21600"/>
                    <a:pt x="15709" y="21600"/>
                  </a:cubicBezTo>
                  <a:cubicBezTo>
                    <a:pt x="15980" y="21600"/>
                    <a:pt x="16200" y="21332"/>
                    <a:pt x="16200" y="21000"/>
                  </a:cubicBezTo>
                  <a:lnTo>
                    <a:pt x="16200" y="19800"/>
                  </a:lnTo>
                  <a:cubicBezTo>
                    <a:pt x="16200" y="19468"/>
                    <a:pt x="15980" y="19200"/>
                    <a:pt x="15709" y="19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630932" y="615384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7364" y="14040"/>
                  </a:moveTo>
                  <a:lnTo>
                    <a:pt x="14236" y="14040"/>
                  </a:lnTo>
                  <a:cubicBezTo>
                    <a:pt x="14507" y="14040"/>
                    <a:pt x="14727" y="13799"/>
                    <a:pt x="14727" y="13500"/>
                  </a:cubicBezTo>
                  <a:cubicBezTo>
                    <a:pt x="14727" y="13202"/>
                    <a:pt x="14507" y="12960"/>
                    <a:pt x="14236" y="12960"/>
                  </a:cubicBezTo>
                  <a:lnTo>
                    <a:pt x="7364" y="12960"/>
                  </a:lnTo>
                  <a:cubicBezTo>
                    <a:pt x="7093" y="12960"/>
                    <a:pt x="6873" y="13202"/>
                    <a:pt x="6873" y="13500"/>
                  </a:cubicBezTo>
                  <a:cubicBezTo>
                    <a:pt x="6873" y="13799"/>
                    <a:pt x="7093" y="14040"/>
                    <a:pt x="7364" y="14040"/>
                  </a:cubicBezTo>
                  <a:moveTo>
                    <a:pt x="7364" y="11880"/>
                  </a:moveTo>
                  <a:lnTo>
                    <a:pt x="18164" y="11880"/>
                  </a:lnTo>
                  <a:cubicBezTo>
                    <a:pt x="18434" y="11880"/>
                    <a:pt x="18655" y="11639"/>
                    <a:pt x="18655" y="11340"/>
                  </a:cubicBezTo>
                  <a:cubicBezTo>
                    <a:pt x="18655" y="11042"/>
                    <a:pt x="18434" y="10800"/>
                    <a:pt x="18164" y="10800"/>
                  </a:cubicBezTo>
                  <a:lnTo>
                    <a:pt x="7364" y="10800"/>
                  </a:lnTo>
                  <a:cubicBezTo>
                    <a:pt x="7093" y="10800"/>
                    <a:pt x="6873" y="11042"/>
                    <a:pt x="6873" y="11340"/>
                  </a:cubicBezTo>
                  <a:cubicBezTo>
                    <a:pt x="6873" y="11639"/>
                    <a:pt x="7093" y="11880"/>
                    <a:pt x="7364" y="11880"/>
                  </a:cubicBezTo>
                  <a:moveTo>
                    <a:pt x="20618" y="19440"/>
                  </a:moveTo>
                  <a:lnTo>
                    <a:pt x="18605" y="19440"/>
                  </a:lnTo>
                  <a:cubicBezTo>
                    <a:pt x="18378" y="18208"/>
                    <a:pt x="17387" y="17280"/>
                    <a:pt x="16200" y="17280"/>
                  </a:cubicBezTo>
                  <a:cubicBezTo>
                    <a:pt x="15013" y="17280"/>
                    <a:pt x="14022" y="18208"/>
                    <a:pt x="13795" y="19440"/>
                  </a:cubicBezTo>
                  <a:lnTo>
                    <a:pt x="11732" y="19440"/>
                  </a:lnTo>
                  <a:cubicBezTo>
                    <a:pt x="11505" y="18208"/>
                    <a:pt x="10515" y="17280"/>
                    <a:pt x="9327" y="17280"/>
                  </a:cubicBezTo>
                  <a:cubicBezTo>
                    <a:pt x="8140" y="17280"/>
                    <a:pt x="7150" y="18208"/>
                    <a:pt x="6922" y="19440"/>
                  </a:cubicBezTo>
                  <a:lnTo>
                    <a:pt x="4909" y="19440"/>
                  </a:lnTo>
                  <a:lnTo>
                    <a:pt x="4909" y="5400"/>
                  </a:lnTo>
                  <a:lnTo>
                    <a:pt x="20618" y="5400"/>
                  </a:lnTo>
                  <a:cubicBezTo>
                    <a:pt x="20618" y="5400"/>
                    <a:pt x="20618" y="19440"/>
                    <a:pt x="20618" y="19440"/>
                  </a:cubicBezTo>
                  <a:close/>
                  <a:moveTo>
                    <a:pt x="20618" y="4320"/>
                  </a:moveTo>
                  <a:lnTo>
                    <a:pt x="4909" y="4320"/>
                  </a:lnTo>
                  <a:cubicBezTo>
                    <a:pt x="4367" y="4320"/>
                    <a:pt x="3927" y="4804"/>
                    <a:pt x="3927" y="5400"/>
                  </a:cubicBezTo>
                  <a:lnTo>
                    <a:pt x="3927" y="19440"/>
                  </a:lnTo>
                  <a:cubicBezTo>
                    <a:pt x="3927" y="20036"/>
                    <a:pt x="4367" y="20520"/>
                    <a:pt x="4909" y="20520"/>
                  </a:cubicBezTo>
                  <a:lnTo>
                    <a:pt x="7364" y="20520"/>
                  </a:lnTo>
                  <a:cubicBezTo>
                    <a:pt x="7634" y="20520"/>
                    <a:pt x="7855" y="20279"/>
                    <a:pt x="7855" y="19980"/>
                  </a:cubicBezTo>
                  <a:cubicBezTo>
                    <a:pt x="7855" y="19085"/>
                    <a:pt x="8514" y="18360"/>
                    <a:pt x="9327" y="18360"/>
                  </a:cubicBezTo>
                  <a:cubicBezTo>
                    <a:pt x="10141" y="18360"/>
                    <a:pt x="10800" y="19085"/>
                    <a:pt x="10800" y="19980"/>
                  </a:cubicBezTo>
                  <a:cubicBezTo>
                    <a:pt x="10800" y="20279"/>
                    <a:pt x="11020" y="20520"/>
                    <a:pt x="11291" y="20520"/>
                  </a:cubicBezTo>
                  <a:lnTo>
                    <a:pt x="14236" y="20520"/>
                  </a:lnTo>
                  <a:cubicBezTo>
                    <a:pt x="14507" y="20520"/>
                    <a:pt x="14727" y="20279"/>
                    <a:pt x="14727" y="19980"/>
                  </a:cubicBezTo>
                  <a:cubicBezTo>
                    <a:pt x="14727" y="19085"/>
                    <a:pt x="15386" y="18360"/>
                    <a:pt x="16200" y="18360"/>
                  </a:cubicBezTo>
                  <a:cubicBezTo>
                    <a:pt x="17014" y="18360"/>
                    <a:pt x="17673" y="19085"/>
                    <a:pt x="17673" y="19980"/>
                  </a:cubicBezTo>
                  <a:cubicBezTo>
                    <a:pt x="17673" y="20279"/>
                    <a:pt x="17893" y="20520"/>
                    <a:pt x="18164" y="20520"/>
                  </a:cubicBezTo>
                  <a:lnTo>
                    <a:pt x="20618" y="20520"/>
                  </a:lnTo>
                  <a:cubicBezTo>
                    <a:pt x="21160" y="20520"/>
                    <a:pt x="21600" y="20036"/>
                    <a:pt x="21600" y="19440"/>
                  </a:cubicBezTo>
                  <a:lnTo>
                    <a:pt x="21600" y="5400"/>
                  </a:lnTo>
                  <a:cubicBezTo>
                    <a:pt x="21600" y="4804"/>
                    <a:pt x="21160" y="4320"/>
                    <a:pt x="20618" y="4320"/>
                  </a:cubicBezTo>
                  <a:moveTo>
                    <a:pt x="7364" y="9720"/>
                  </a:moveTo>
                  <a:lnTo>
                    <a:pt x="18164" y="9720"/>
                  </a:lnTo>
                  <a:cubicBezTo>
                    <a:pt x="18434" y="9720"/>
                    <a:pt x="18655" y="9479"/>
                    <a:pt x="18655" y="9180"/>
                  </a:cubicBezTo>
                  <a:cubicBezTo>
                    <a:pt x="18655" y="8882"/>
                    <a:pt x="18434" y="8640"/>
                    <a:pt x="18164" y="8640"/>
                  </a:cubicBezTo>
                  <a:lnTo>
                    <a:pt x="7364" y="8640"/>
                  </a:lnTo>
                  <a:cubicBezTo>
                    <a:pt x="7093" y="8640"/>
                    <a:pt x="6873" y="8882"/>
                    <a:pt x="6873" y="9180"/>
                  </a:cubicBezTo>
                  <a:cubicBezTo>
                    <a:pt x="6873" y="9479"/>
                    <a:pt x="7093" y="9720"/>
                    <a:pt x="7364" y="9720"/>
                  </a:cubicBezTo>
                  <a:moveTo>
                    <a:pt x="9327" y="19440"/>
                  </a:moveTo>
                  <a:cubicBezTo>
                    <a:pt x="9056" y="19440"/>
                    <a:pt x="8836" y="19682"/>
                    <a:pt x="8836" y="19980"/>
                  </a:cubicBezTo>
                  <a:lnTo>
                    <a:pt x="8836" y="21060"/>
                  </a:lnTo>
                  <a:cubicBezTo>
                    <a:pt x="8836" y="21359"/>
                    <a:pt x="9056" y="21600"/>
                    <a:pt x="9327" y="21600"/>
                  </a:cubicBezTo>
                  <a:cubicBezTo>
                    <a:pt x="9598" y="21600"/>
                    <a:pt x="9818" y="21359"/>
                    <a:pt x="9818" y="21060"/>
                  </a:cubicBezTo>
                  <a:lnTo>
                    <a:pt x="9818" y="19980"/>
                  </a:lnTo>
                  <a:cubicBezTo>
                    <a:pt x="9818" y="19682"/>
                    <a:pt x="9598" y="19440"/>
                    <a:pt x="9327" y="19440"/>
                  </a:cubicBezTo>
                  <a:moveTo>
                    <a:pt x="2455" y="15120"/>
                  </a:moveTo>
                  <a:lnTo>
                    <a:pt x="982" y="15120"/>
                  </a:lnTo>
                  <a:lnTo>
                    <a:pt x="982" y="1080"/>
                  </a:lnTo>
                  <a:lnTo>
                    <a:pt x="16691" y="1080"/>
                  </a:lnTo>
                  <a:lnTo>
                    <a:pt x="16691" y="2700"/>
                  </a:lnTo>
                  <a:cubicBezTo>
                    <a:pt x="16691" y="2999"/>
                    <a:pt x="16911" y="3240"/>
                    <a:pt x="17182" y="3240"/>
                  </a:cubicBezTo>
                  <a:cubicBezTo>
                    <a:pt x="17453" y="3240"/>
                    <a:pt x="17673" y="2999"/>
                    <a:pt x="17673" y="2700"/>
                  </a:cubicBezTo>
                  <a:lnTo>
                    <a:pt x="17673" y="1080"/>
                  </a:lnTo>
                  <a:cubicBezTo>
                    <a:pt x="17673" y="484"/>
                    <a:pt x="17233" y="0"/>
                    <a:pt x="16691" y="0"/>
                  </a:cubicBezTo>
                  <a:lnTo>
                    <a:pt x="982" y="0"/>
                  </a:lnTo>
                  <a:cubicBezTo>
                    <a:pt x="440" y="0"/>
                    <a:pt x="0" y="484"/>
                    <a:pt x="0" y="1080"/>
                  </a:cubicBezTo>
                  <a:lnTo>
                    <a:pt x="0" y="15120"/>
                  </a:lnTo>
                  <a:cubicBezTo>
                    <a:pt x="0" y="15716"/>
                    <a:pt x="440" y="16201"/>
                    <a:pt x="982" y="16201"/>
                  </a:cubicBezTo>
                  <a:lnTo>
                    <a:pt x="2455" y="16201"/>
                  </a:lnTo>
                  <a:cubicBezTo>
                    <a:pt x="2725" y="16201"/>
                    <a:pt x="2945" y="15959"/>
                    <a:pt x="2945" y="15660"/>
                  </a:cubicBezTo>
                  <a:cubicBezTo>
                    <a:pt x="2945" y="15362"/>
                    <a:pt x="2725" y="15120"/>
                    <a:pt x="2455" y="15120"/>
                  </a:cubicBezTo>
                  <a:moveTo>
                    <a:pt x="16200" y="19440"/>
                  </a:moveTo>
                  <a:cubicBezTo>
                    <a:pt x="15929" y="19440"/>
                    <a:pt x="15709" y="19682"/>
                    <a:pt x="15709" y="19980"/>
                  </a:cubicBezTo>
                  <a:lnTo>
                    <a:pt x="15709" y="21060"/>
                  </a:lnTo>
                  <a:cubicBezTo>
                    <a:pt x="15709" y="21359"/>
                    <a:pt x="15929" y="21600"/>
                    <a:pt x="16200" y="21600"/>
                  </a:cubicBezTo>
                  <a:cubicBezTo>
                    <a:pt x="16471" y="21600"/>
                    <a:pt x="16691" y="21359"/>
                    <a:pt x="16691" y="21060"/>
                  </a:cubicBezTo>
                  <a:lnTo>
                    <a:pt x="16691" y="19980"/>
                  </a:lnTo>
                  <a:cubicBezTo>
                    <a:pt x="16691" y="19682"/>
                    <a:pt x="16471" y="19440"/>
                    <a:pt x="16200" y="1944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5067961" y="636195"/>
              <a:ext cx="228906" cy="166482"/>
            </a:xfrm>
            <a:custGeom>
              <a:rect b="b" l="l" r="r" t="t"/>
              <a:pathLst>
                <a:path extrusionOk="0" h="21600" w="21600">
                  <a:moveTo>
                    <a:pt x="3436" y="5400"/>
                  </a:moveTo>
                  <a:lnTo>
                    <a:pt x="9327" y="5400"/>
                  </a:lnTo>
                  <a:cubicBezTo>
                    <a:pt x="9598" y="5400"/>
                    <a:pt x="9818" y="5098"/>
                    <a:pt x="9818" y="4725"/>
                  </a:cubicBezTo>
                  <a:cubicBezTo>
                    <a:pt x="9818" y="4353"/>
                    <a:pt x="9598" y="4050"/>
                    <a:pt x="9327" y="4050"/>
                  </a:cubicBezTo>
                  <a:lnTo>
                    <a:pt x="3436" y="4050"/>
                  </a:lnTo>
                  <a:cubicBezTo>
                    <a:pt x="3166" y="4050"/>
                    <a:pt x="2945" y="4353"/>
                    <a:pt x="2945" y="4725"/>
                  </a:cubicBezTo>
                  <a:cubicBezTo>
                    <a:pt x="2945" y="5098"/>
                    <a:pt x="3166" y="5400"/>
                    <a:pt x="3436" y="5400"/>
                  </a:cubicBezTo>
                  <a:moveTo>
                    <a:pt x="3436" y="8100"/>
                  </a:moveTo>
                  <a:lnTo>
                    <a:pt x="7364" y="8100"/>
                  </a:lnTo>
                  <a:cubicBezTo>
                    <a:pt x="7634" y="8100"/>
                    <a:pt x="7855" y="7798"/>
                    <a:pt x="7855" y="7425"/>
                  </a:cubicBezTo>
                  <a:cubicBezTo>
                    <a:pt x="7855" y="7053"/>
                    <a:pt x="7634" y="6750"/>
                    <a:pt x="7364" y="6750"/>
                  </a:cubicBezTo>
                  <a:lnTo>
                    <a:pt x="3436" y="6750"/>
                  </a:lnTo>
                  <a:cubicBezTo>
                    <a:pt x="3166" y="6750"/>
                    <a:pt x="2945" y="7053"/>
                    <a:pt x="2945" y="7425"/>
                  </a:cubicBezTo>
                  <a:cubicBezTo>
                    <a:pt x="2945" y="7798"/>
                    <a:pt x="3166" y="8100"/>
                    <a:pt x="3436" y="8100"/>
                  </a:cubicBezTo>
                  <a:moveTo>
                    <a:pt x="3436" y="10800"/>
                  </a:moveTo>
                  <a:lnTo>
                    <a:pt x="9327" y="10800"/>
                  </a:lnTo>
                  <a:cubicBezTo>
                    <a:pt x="9598" y="10800"/>
                    <a:pt x="9818" y="10498"/>
                    <a:pt x="9818" y="10125"/>
                  </a:cubicBezTo>
                  <a:cubicBezTo>
                    <a:pt x="9818" y="9753"/>
                    <a:pt x="9598" y="9450"/>
                    <a:pt x="9327" y="9450"/>
                  </a:cubicBezTo>
                  <a:lnTo>
                    <a:pt x="3436" y="9450"/>
                  </a:lnTo>
                  <a:cubicBezTo>
                    <a:pt x="3166" y="9450"/>
                    <a:pt x="2945" y="9753"/>
                    <a:pt x="2945" y="10125"/>
                  </a:cubicBezTo>
                  <a:cubicBezTo>
                    <a:pt x="2945" y="10498"/>
                    <a:pt x="3166" y="10800"/>
                    <a:pt x="3436" y="10800"/>
                  </a:cubicBezTo>
                  <a:moveTo>
                    <a:pt x="20618" y="20250"/>
                  </a:moveTo>
                  <a:lnTo>
                    <a:pt x="15709" y="20250"/>
                  </a:lnTo>
                  <a:lnTo>
                    <a:pt x="15709" y="17551"/>
                  </a:lnTo>
                  <a:lnTo>
                    <a:pt x="16691" y="17551"/>
                  </a:lnTo>
                  <a:cubicBezTo>
                    <a:pt x="16962" y="17551"/>
                    <a:pt x="17182" y="17248"/>
                    <a:pt x="17182" y="16875"/>
                  </a:cubicBezTo>
                  <a:cubicBezTo>
                    <a:pt x="17182" y="16503"/>
                    <a:pt x="16962" y="16200"/>
                    <a:pt x="16691" y="16200"/>
                  </a:cubicBezTo>
                  <a:lnTo>
                    <a:pt x="13745" y="16200"/>
                  </a:lnTo>
                  <a:cubicBezTo>
                    <a:pt x="13475" y="16200"/>
                    <a:pt x="13255" y="16503"/>
                    <a:pt x="13255" y="16875"/>
                  </a:cubicBezTo>
                  <a:cubicBezTo>
                    <a:pt x="13255" y="17248"/>
                    <a:pt x="13475" y="17551"/>
                    <a:pt x="13745" y="17551"/>
                  </a:cubicBezTo>
                  <a:lnTo>
                    <a:pt x="14727" y="17551"/>
                  </a:lnTo>
                  <a:lnTo>
                    <a:pt x="14727" y="20250"/>
                  </a:lnTo>
                  <a:lnTo>
                    <a:pt x="6873" y="20250"/>
                  </a:lnTo>
                  <a:lnTo>
                    <a:pt x="6873" y="17551"/>
                  </a:lnTo>
                  <a:lnTo>
                    <a:pt x="7855" y="17551"/>
                  </a:lnTo>
                  <a:cubicBezTo>
                    <a:pt x="8125" y="17551"/>
                    <a:pt x="8345" y="17248"/>
                    <a:pt x="8345" y="16875"/>
                  </a:cubicBezTo>
                  <a:cubicBezTo>
                    <a:pt x="8345" y="16503"/>
                    <a:pt x="8125" y="16200"/>
                    <a:pt x="7855" y="16200"/>
                  </a:cubicBezTo>
                  <a:lnTo>
                    <a:pt x="4909" y="16200"/>
                  </a:lnTo>
                  <a:cubicBezTo>
                    <a:pt x="4638" y="16200"/>
                    <a:pt x="4418" y="16503"/>
                    <a:pt x="4418" y="16875"/>
                  </a:cubicBezTo>
                  <a:cubicBezTo>
                    <a:pt x="4418" y="17248"/>
                    <a:pt x="4638" y="17551"/>
                    <a:pt x="4909" y="17551"/>
                  </a:cubicBezTo>
                  <a:lnTo>
                    <a:pt x="5891" y="17551"/>
                  </a:lnTo>
                  <a:lnTo>
                    <a:pt x="5891" y="20250"/>
                  </a:lnTo>
                  <a:lnTo>
                    <a:pt x="982" y="20250"/>
                  </a:lnTo>
                  <a:lnTo>
                    <a:pt x="982" y="1350"/>
                  </a:lnTo>
                  <a:lnTo>
                    <a:pt x="20618" y="1350"/>
                  </a:lnTo>
                  <a:cubicBezTo>
                    <a:pt x="20618" y="1350"/>
                    <a:pt x="20618" y="20250"/>
                    <a:pt x="20618" y="20250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605"/>
                    <a:pt x="0" y="1350"/>
                  </a:cubicBezTo>
                  <a:lnTo>
                    <a:pt x="0" y="20250"/>
                  </a:lnTo>
                  <a:cubicBezTo>
                    <a:pt x="0" y="20995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5"/>
                    <a:pt x="21600" y="20250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moveTo>
                    <a:pt x="3436" y="13500"/>
                  </a:moveTo>
                  <a:lnTo>
                    <a:pt x="7364" y="13500"/>
                  </a:lnTo>
                  <a:cubicBezTo>
                    <a:pt x="7634" y="13500"/>
                    <a:pt x="7855" y="13198"/>
                    <a:pt x="7855" y="12825"/>
                  </a:cubicBezTo>
                  <a:cubicBezTo>
                    <a:pt x="7855" y="12452"/>
                    <a:pt x="7634" y="12150"/>
                    <a:pt x="7364" y="12150"/>
                  </a:cubicBezTo>
                  <a:lnTo>
                    <a:pt x="3436" y="12150"/>
                  </a:lnTo>
                  <a:cubicBezTo>
                    <a:pt x="3166" y="12150"/>
                    <a:pt x="2945" y="12452"/>
                    <a:pt x="2945" y="12825"/>
                  </a:cubicBezTo>
                  <a:cubicBezTo>
                    <a:pt x="2945" y="13198"/>
                    <a:pt x="3166" y="13500"/>
                    <a:pt x="3436" y="13500"/>
                  </a:cubicBezTo>
                  <a:moveTo>
                    <a:pt x="12273" y="5400"/>
                  </a:moveTo>
                  <a:lnTo>
                    <a:pt x="16200" y="5400"/>
                  </a:lnTo>
                  <a:cubicBezTo>
                    <a:pt x="16471" y="5400"/>
                    <a:pt x="16691" y="5098"/>
                    <a:pt x="16691" y="4725"/>
                  </a:cubicBezTo>
                  <a:cubicBezTo>
                    <a:pt x="16691" y="4353"/>
                    <a:pt x="16471" y="4050"/>
                    <a:pt x="16200" y="4050"/>
                  </a:cubicBezTo>
                  <a:lnTo>
                    <a:pt x="12273" y="4050"/>
                  </a:lnTo>
                  <a:cubicBezTo>
                    <a:pt x="12002" y="4050"/>
                    <a:pt x="11782" y="4353"/>
                    <a:pt x="11782" y="4725"/>
                  </a:cubicBezTo>
                  <a:cubicBezTo>
                    <a:pt x="11782" y="5098"/>
                    <a:pt x="12002" y="5400"/>
                    <a:pt x="12273" y="5400"/>
                  </a:cubicBezTo>
                  <a:moveTo>
                    <a:pt x="12273" y="10800"/>
                  </a:moveTo>
                  <a:lnTo>
                    <a:pt x="16200" y="10800"/>
                  </a:lnTo>
                  <a:cubicBezTo>
                    <a:pt x="16471" y="10800"/>
                    <a:pt x="16691" y="10498"/>
                    <a:pt x="16691" y="10125"/>
                  </a:cubicBezTo>
                  <a:cubicBezTo>
                    <a:pt x="16691" y="9753"/>
                    <a:pt x="16471" y="9450"/>
                    <a:pt x="16200" y="9450"/>
                  </a:cubicBezTo>
                  <a:lnTo>
                    <a:pt x="12273" y="9450"/>
                  </a:lnTo>
                  <a:cubicBezTo>
                    <a:pt x="12002" y="9450"/>
                    <a:pt x="11782" y="9753"/>
                    <a:pt x="11782" y="10125"/>
                  </a:cubicBezTo>
                  <a:cubicBezTo>
                    <a:pt x="11782" y="10498"/>
                    <a:pt x="12002" y="10800"/>
                    <a:pt x="12273" y="10800"/>
                  </a:cubicBezTo>
                  <a:moveTo>
                    <a:pt x="12273" y="13500"/>
                  </a:moveTo>
                  <a:lnTo>
                    <a:pt x="18164" y="13500"/>
                  </a:lnTo>
                  <a:cubicBezTo>
                    <a:pt x="18434" y="13500"/>
                    <a:pt x="18655" y="13198"/>
                    <a:pt x="18655" y="12825"/>
                  </a:cubicBezTo>
                  <a:cubicBezTo>
                    <a:pt x="18655" y="12452"/>
                    <a:pt x="18434" y="12150"/>
                    <a:pt x="18164" y="12150"/>
                  </a:cubicBezTo>
                  <a:lnTo>
                    <a:pt x="12273" y="12150"/>
                  </a:lnTo>
                  <a:cubicBezTo>
                    <a:pt x="12002" y="12150"/>
                    <a:pt x="11782" y="12452"/>
                    <a:pt x="11782" y="12825"/>
                  </a:cubicBezTo>
                  <a:cubicBezTo>
                    <a:pt x="11782" y="13198"/>
                    <a:pt x="12002" y="13500"/>
                    <a:pt x="12273" y="13500"/>
                  </a:cubicBezTo>
                  <a:moveTo>
                    <a:pt x="12273" y="8100"/>
                  </a:moveTo>
                  <a:lnTo>
                    <a:pt x="18164" y="8100"/>
                  </a:lnTo>
                  <a:cubicBezTo>
                    <a:pt x="18434" y="8100"/>
                    <a:pt x="18655" y="7798"/>
                    <a:pt x="18655" y="7425"/>
                  </a:cubicBezTo>
                  <a:cubicBezTo>
                    <a:pt x="18655" y="7053"/>
                    <a:pt x="18434" y="6750"/>
                    <a:pt x="18164" y="6750"/>
                  </a:cubicBezTo>
                  <a:lnTo>
                    <a:pt x="12273" y="6750"/>
                  </a:lnTo>
                  <a:cubicBezTo>
                    <a:pt x="12002" y="6750"/>
                    <a:pt x="11782" y="7053"/>
                    <a:pt x="11782" y="7425"/>
                  </a:cubicBezTo>
                  <a:cubicBezTo>
                    <a:pt x="11782" y="7798"/>
                    <a:pt x="12002" y="8100"/>
                    <a:pt x="12273" y="81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5504990" y="625790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7364" y="9600"/>
                  </a:moveTo>
                  <a:lnTo>
                    <a:pt x="11291" y="9600"/>
                  </a:lnTo>
                  <a:cubicBezTo>
                    <a:pt x="11562" y="9600"/>
                    <a:pt x="11782" y="9332"/>
                    <a:pt x="11782" y="9000"/>
                  </a:cubicBezTo>
                  <a:cubicBezTo>
                    <a:pt x="11782" y="8669"/>
                    <a:pt x="11562" y="8400"/>
                    <a:pt x="11291" y="8400"/>
                  </a:cubicBezTo>
                  <a:lnTo>
                    <a:pt x="7364" y="8400"/>
                  </a:lnTo>
                  <a:cubicBezTo>
                    <a:pt x="7093" y="8400"/>
                    <a:pt x="6873" y="8669"/>
                    <a:pt x="6873" y="9000"/>
                  </a:cubicBezTo>
                  <a:cubicBezTo>
                    <a:pt x="6873" y="9332"/>
                    <a:pt x="7093" y="9600"/>
                    <a:pt x="7364" y="9600"/>
                  </a:cubicBezTo>
                  <a:moveTo>
                    <a:pt x="7364" y="12000"/>
                  </a:moveTo>
                  <a:lnTo>
                    <a:pt x="9327" y="12000"/>
                  </a:lnTo>
                  <a:cubicBezTo>
                    <a:pt x="9598" y="12000"/>
                    <a:pt x="9818" y="11732"/>
                    <a:pt x="9818" y="11400"/>
                  </a:cubicBezTo>
                  <a:cubicBezTo>
                    <a:pt x="9818" y="11069"/>
                    <a:pt x="9598" y="10800"/>
                    <a:pt x="9327" y="10800"/>
                  </a:cubicBezTo>
                  <a:lnTo>
                    <a:pt x="7364" y="10800"/>
                  </a:lnTo>
                  <a:cubicBezTo>
                    <a:pt x="7093" y="10800"/>
                    <a:pt x="6873" y="11069"/>
                    <a:pt x="6873" y="11400"/>
                  </a:cubicBezTo>
                  <a:cubicBezTo>
                    <a:pt x="6873" y="11732"/>
                    <a:pt x="7093" y="12000"/>
                    <a:pt x="7364" y="12000"/>
                  </a:cubicBezTo>
                  <a:moveTo>
                    <a:pt x="20618" y="20400"/>
                  </a:moveTo>
                  <a:lnTo>
                    <a:pt x="16691" y="20400"/>
                  </a:lnTo>
                  <a:lnTo>
                    <a:pt x="16691" y="19200"/>
                  </a:lnTo>
                  <a:lnTo>
                    <a:pt x="17182" y="19200"/>
                  </a:lnTo>
                  <a:cubicBezTo>
                    <a:pt x="17453" y="19200"/>
                    <a:pt x="17673" y="18932"/>
                    <a:pt x="17673" y="18600"/>
                  </a:cubicBezTo>
                  <a:cubicBezTo>
                    <a:pt x="17673" y="18269"/>
                    <a:pt x="17453" y="18000"/>
                    <a:pt x="17182" y="18000"/>
                  </a:cubicBezTo>
                  <a:lnTo>
                    <a:pt x="15218" y="18000"/>
                  </a:lnTo>
                  <a:cubicBezTo>
                    <a:pt x="14947" y="18000"/>
                    <a:pt x="14727" y="18269"/>
                    <a:pt x="14727" y="18600"/>
                  </a:cubicBezTo>
                  <a:cubicBezTo>
                    <a:pt x="14727" y="18932"/>
                    <a:pt x="14947" y="19200"/>
                    <a:pt x="15218" y="19200"/>
                  </a:cubicBezTo>
                  <a:lnTo>
                    <a:pt x="15709" y="19200"/>
                  </a:lnTo>
                  <a:lnTo>
                    <a:pt x="15709" y="20400"/>
                  </a:lnTo>
                  <a:lnTo>
                    <a:pt x="9818" y="20400"/>
                  </a:lnTo>
                  <a:lnTo>
                    <a:pt x="9818" y="19200"/>
                  </a:lnTo>
                  <a:lnTo>
                    <a:pt x="10309" y="19200"/>
                  </a:lnTo>
                  <a:cubicBezTo>
                    <a:pt x="10580" y="19200"/>
                    <a:pt x="10800" y="18932"/>
                    <a:pt x="10800" y="18600"/>
                  </a:cubicBezTo>
                  <a:cubicBezTo>
                    <a:pt x="10800" y="18269"/>
                    <a:pt x="10580" y="18000"/>
                    <a:pt x="10309" y="18000"/>
                  </a:cubicBezTo>
                  <a:lnTo>
                    <a:pt x="8345" y="18000"/>
                  </a:lnTo>
                  <a:cubicBezTo>
                    <a:pt x="8075" y="18000"/>
                    <a:pt x="7855" y="18269"/>
                    <a:pt x="7855" y="18600"/>
                  </a:cubicBezTo>
                  <a:cubicBezTo>
                    <a:pt x="7855" y="18932"/>
                    <a:pt x="8075" y="19200"/>
                    <a:pt x="8345" y="19200"/>
                  </a:cubicBezTo>
                  <a:lnTo>
                    <a:pt x="8836" y="19200"/>
                  </a:lnTo>
                  <a:lnTo>
                    <a:pt x="8836" y="20400"/>
                  </a:lnTo>
                  <a:lnTo>
                    <a:pt x="4909" y="20400"/>
                  </a:lnTo>
                  <a:lnTo>
                    <a:pt x="4909" y="6000"/>
                  </a:lnTo>
                  <a:lnTo>
                    <a:pt x="20618" y="6000"/>
                  </a:lnTo>
                  <a:cubicBezTo>
                    <a:pt x="20618" y="6000"/>
                    <a:pt x="20618" y="20400"/>
                    <a:pt x="20618" y="20400"/>
                  </a:cubicBezTo>
                  <a:close/>
                  <a:moveTo>
                    <a:pt x="20618" y="4800"/>
                  </a:moveTo>
                  <a:lnTo>
                    <a:pt x="4909" y="4800"/>
                  </a:lnTo>
                  <a:cubicBezTo>
                    <a:pt x="4367" y="4800"/>
                    <a:pt x="3927" y="5338"/>
                    <a:pt x="3927" y="6000"/>
                  </a:cubicBezTo>
                  <a:lnTo>
                    <a:pt x="3927" y="20400"/>
                  </a:lnTo>
                  <a:cubicBezTo>
                    <a:pt x="3927" y="21062"/>
                    <a:pt x="4367" y="21600"/>
                    <a:pt x="4909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6000"/>
                  </a:lnTo>
                  <a:cubicBezTo>
                    <a:pt x="21600" y="5338"/>
                    <a:pt x="21160" y="4800"/>
                    <a:pt x="20618" y="4800"/>
                  </a:cubicBezTo>
                  <a:moveTo>
                    <a:pt x="7364" y="14400"/>
                  </a:moveTo>
                  <a:lnTo>
                    <a:pt x="11291" y="14400"/>
                  </a:lnTo>
                  <a:cubicBezTo>
                    <a:pt x="11562" y="14400"/>
                    <a:pt x="11782" y="14132"/>
                    <a:pt x="11782" y="13800"/>
                  </a:cubicBezTo>
                  <a:cubicBezTo>
                    <a:pt x="11782" y="13469"/>
                    <a:pt x="11562" y="13200"/>
                    <a:pt x="11291" y="13200"/>
                  </a:cubicBezTo>
                  <a:lnTo>
                    <a:pt x="7364" y="13200"/>
                  </a:lnTo>
                  <a:cubicBezTo>
                    <a:pt x="7093" y="13200"/>
                    <a:pt x="6873" y="13469"/>
                    <a:pt x="6873" y="13800"/>
                  </a:cubicBezTo>
                  <a:cubicBezTo>
                    <a:pt x="6873" y="14132"/>
                    <a:pt x="7093" y="14400"/>
                    <a:pt x="7364" y="14400"/>
                  </a:cubicBezTo>
                  <a:moveTo>
                    <a:pt x="2455" y="15600"/>
                  </a:moveTo>
                  <a:lnTo>
                    <a:pt x="982" y="15600"/>
                  </a:lnTo>
                  <a:lnTo>
                    <a:pt x="982" y="1200"/>
                  </a:lnTo>
                  <a:lnTo>
                    <a:pt x="16691" y="1200"/>
                  </a:lnTo>
                  <a:lnTo>
                    <a:pt x="16691" y="3000"/>
                  </a:lnTo>
                  <a:cubicBezTo>
                    <a:pt x="16691" y="3332"/>
                    <a:pt x="16911" y="3600"/>
                    <a:pt x="17182" y="3600"/>
                  </a:cubicBezTo>
                  <a:cubicBezTo>
                    <a:pt x="17453" y="3600"/>
                    <a:pt x="17673" y="3332"/>
                    <a:pt x="17673" y="3000"/>
                  </a:cubicBezTo>
                  <a:lnTo>
                    <a:pt x="17673" y="1200"/>
                  </a:lnTo>
                  <a:cubicBezTo>
                    <a:pt x="17673" y="538"/>
                    <a:pt x="17233" y="0"/>
                    <a:pt x="16691" y="0"/>
                  </a:cubicBez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15600"/>
                  </a:lnTo>
                  <a:cubicBezTo>
                    <a:pt x="0" y="16262"/>
                    <a:pt x="440" y="16801"/>
                    <a:pt x="982" y="16801"/>
                  </a:cubicBezTo>
                  <a:lnTo>
                    <a:pt x="2455" y="16801"/>
                  </a:lnTo>
                  <a:cubicBezTo>
                    <a:pt x="2725" y="16801"/>
                    <a:pt x="2945" y="16532"/>
                    <a:pt x="2945" y="16200"/>
                  </a:cubicBezTo>
                  <a:cubicBezTo>
                    <a:pt x="2945" y="15869"/>
                    <a:pt x="2725" y="15600"/>
                    <a:pt x="2455" y="15600"/>
                  </a:cubicBezTo>
                  <a:moveTo>
                    <a:pt x="14236" y="14400"/>
                  </a:moveTo>
                  <a:lnTo>
                    <a:pt x="16200" y="14400"/>
                  </a:lnTo>
                  <a:cubicBezTo>
                    <a:pt x="16471" y="14400"/>
                    <a:pt x="16691" y="14132"/>
                    <a:pt x="16691" y="13800"/>
                  </a:cubicBezTo>
                  <a:cubicBezTo>
                    <a:pt x="16691" y="13469"/>
                    <a:pt x="16471" y="13200"/>
                    <a:pt x="16200" y="13200"/>
                  </a:cubicBezTo>
                  <a:lnTo>
                    <a:pt x="14236" y="13200"/>
                  </a:lnTo>
                  <a:cubicBezTo>
                    <a:pt x="13966" y="13200"/>
                    <a:pt x="13745" y="13469"/>
                    <a:pt x="13745" y="13800"/>
                  </a:cubicBezTo>
                  <a:cubicBezTo>
                    <a:pt x="13745" y="14132"/>
                    <a:pt x="13966" y="14400"/>
                    <a:pt x="14236" y="14400"/>
                  </a:cubicBezTo>
                  <a:moveTo>
                    <a:pt x="14236" y="9600"/>
                  </a:moveTo>
                  <a:lnTo>
                    <a:pt x="16200" y="9600"/>
                  </a:lnTo>
                  <a:cubicBezTo>
                    <a:pt x="16471" y="9600"/>
                    <a:pt x="16691" y="9332"/>
                    <a:pt x="16691" y="9000"/>
                  </a:cubicBezTo>
                  <a:cubicBezTo>
                    <a:pt x="16691" y="8669"/>
                    <a:pt x="16471" y="8400"/>
                    <a:pt x="16200" y="8400"/>
                  </a:cubicBezTo>
                  <a:lnTo>
                    <a:pt x="14236" y="8400"/>
                  </a:lnTo>
                  <a:cubicBezTo>
                    <a:pt x="13966" y="8400"/>
                    <a:pt x="13745" y="8669"/>
                    <a:pt x="13745" y="9000"/>
                  </a:cubicBezTo>
                  <a:cubicBezTo>
                    <a:pt x="13745" y="9332"/>
                    <a:pt x="13966" y="9600"/>
                    <a:pt x="14236" y="9600"/>
                  </a:cubicBezTo>
                  <a:moveTo>
                    <a:pt x="14236" y="12000"/>
                  </a:moveTo>
                  <a:lnTo>
                    <a:pt x="18164" y="12000"/>
                  </a:lnTo>
                  <a:cubicBezTo>
                    <a:pt x="18434" y="12000"/>
                    <a:pt x="18655" y="11732"/>
                    <a:pt x="18655" y="11400"/>
                  </a:cubicBezTo>
                  <a:cubicBezTo>
                    <a:pt x="18655" y="11069"/>
                    <a:pt x="18434" y="10800"/>
                    <a:pt x="18164" y="10800"/>
                  </a:cubicBezTo>
                  <a:lnTo>
                    <a:pt x="14236" y="10800"/>
                  </a:lnTo>
                  <a:cubicBezTo>
                    <a:pt x="13966" y="10800"/>
                    <a:pt x="13745" y="11069"/>
                    <a:pt x="13745" y="11400"/>
                  </a:cubicBezTo>
                  <a:cubicBezTo>
                    <a:pt x="13745" y="11732"/>
                    <a:pt x="13966" y="12000"/>
                    <a:pt x="14236" y="120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5942020" y="625790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6873" y="8400"/>
                  </a:moveTo>
                  <a:lnTo>
                    <a:pt x="10800" y="8400"/>
                  </a:lnTo>
                  <a:lnTo>
                    <a:pt x="10800" y="12001"/>
                  </a:lnTo>
                  <a:lnTo>
                    <a:pt x="6873" y="12001"/>
                  </a:lnTo>
                  <a:cubicBezTo>
                    <a:pt x="6873" y="12001"/>
                    <a:pt x="6873" y="8400"/>
                    <a:pt x="6873" y="8400"/>
                  </a:cubicBezTo>
                  <a:close/>
                  <a:moveTo>
                    <a:pt x="6382" y="13200"/>
                  </a:moveTo>
                  <a:lnTo>
                    <a:pt x="11291" y="13200"/>
                  </a:lnTo>
                  <a:cubicBezTo>
                    <a:pt x="11562" y="13200"/>
                    <a:pt x="11782" y="12932"/>
                    <a:pt x="11782" y="12600"/>
                  </a:cubicBezTo>
                  <a:lnTo>
                    <a:pt x="11782" y="7800"/>
                  </a:lnTo>
                  <a:cubicBezTo>
                    <a:pt x="11782" y="7469"/>
                    <a:pt x="11562" y="7200"/>
                    <a:pt x="11291" y="7200"/>
                  </a:cubicBezTo>
                  <a:lnTo>
                    <a:pt x="6382" y="7200"/>
                  </a:lnTo>
                  <a:cubicBezTo>
                    <a:pt x="6111" y="7200"/>
                    <a:pt x="5891" y="7469"/>
                    <a:pt x="5891" y="7800"/>
                  </a:cubicBezTo>
                  <a:lnTo>
                    <a:pt x="5891" y="12600"/>
                  </a:lnTo>
                  <a:cubicBezTo>
                    <a:pt x="5891" y="12932"/>
                    <a:pt x="6111" y="13200"/>
                    <a:pt x="6382" y="13200"/>
                  </a:cubicBezTo>
                  <a:moveTo>
                    <a:pt x="6382" y="4800"/>
                  </a:moveTo>
                  <a:cubicBezTo>
                    <a:pt x="6653" y="4800"/>
                    <a:pt x="6873" y="4531"/>
                    <a:pt x="6873" y="4200"/>
                  </a:cubicBezTo>
                  <a:cubicBezTo>
                    <a:pt x="6873" y="3868"/>
                    <a:pt x="6653" y="3600"/>
                    <a:pt x="6382" y="3600"/>
                  </a:cubicBezTo>
                  <a:cubicBezTo>
                    <a:pt x="6111" y="3600"/>
                    <a:pt x="5891" y="3868"/>
                    <a:pt x="5891" y="4200"/>
                  </a:cubicBezTo>
                  <a:cubicBezTo>
                    <a:pt x="5891" y="4531"/>
                    <a:pt x="6111" y="4800"/>
                    <a:pt x="6382" y="4800"/>
                  </a:cubicBezTo>
                  <a:moveTo>
                    <a:pt x="20618" y="20400"/>
                  </a:moveTo>
                  <a:lnTo>
                    <a:pt x="2945" y="20400"/>
                  </a:lnTo>
                  <a:cubicBezTo>
                    <a:pt x="1861" y="20400"/>
                    <a:pt x="982" y="19325"/>
                    <a:pt x="982" y="18000"/>
                  </a:cubicBezTo>
                  <a:lnTo>
                    <a:pt x="982" y="4800"/>
                  </a:lnTo>
                  <a:lnTo>
                    <a:pt x="2945" y="4800"/>
                  </a:lnTo>
                  <a:lnTo>
                    <a:pt x="2945" y="17400"/>
                  </a:lnTo>
                  <a:cubicBezTo>
                    <a:pt x="2945" y="17732"/>
                    <a:pt x="3166" y="18000"/>
                    <a:pt x="3436" y="18000"/>
                  </a:cubicBezTo>
                  <a:cubicBezTo>
                    <a:pt x="3707" y="18000"/>
                    <a:pt x="3927" y="17732"/>
                    <a:pt x="3927" y="17400"/>
                  </a:cubicBezTo>
                  <a:lnTo>
                    <a:pt x="3927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0618" y="0"/>
                  </a:moveTo>
                  <a:lnTo>
                    <a:pt x="3927" y="0"/>
                  </a:lnTo>
                  <a:cubicBezTo>
                    <a:pt x="3385" y="0"/>
                    <a:pt x="2945" y="538"/>
                    <a:pt x="2945" y="1200"/>
                  </a:cubicBezTo>
                  <a:lnTo>
                    <a:pt x="2945" y="3600"/>
                  </a:lnTo>
                  <a:lnTo>
                    <a:pt x="982" y="3600"/>
                  </a:lnTo>
                  <a:cubicBezTo>
                    <a:pt x="440" y="3600"/>
                    <a:pt x="0" y="4138"/>
                    <a:pt x="0" y="4800"/>
                  </a:cubicBezTo>
                  <a:lnTo>
                    <a:pt x="0" y="18000"/>
                  </a:lnTo>
                  <a:cubicBezTo>
                    <a:pt x="0" y="19988"/>
                    <a:pt x="1319" y="21600"/>
                    <a:pt x="2945" y="21600"/>
                  </a:cubicBezTo>
                  <a:lnTo>
                    <a:pt x="20618" y="21600"/>
                  </a:lnTo>
                  <a:cubicBezTo>
                    <a:pt x="21160" y="21600"/>
                    <a:pt x="21600" y="21062"/>
                    <a:pt x="21600" y="204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6382" y="18000"/>
                  </a:moveTo>
                  <a:lnTo>
                    <a:pt x="18164" y="18000"/>
                  </a:lnTo>
                  <a:cubicBezTo>
                    <a:pt x="18434" y="18000"/>
                    <a:pt x="18655" y="17732"/>
                    <a:pt x="18655" y="17400"/>
                  </a:cubicBezTo>
                  <a:cubicBezTo>
                    <a:pt x="18655" y="17068"/>
                    <a:pt x="18434" y="16801"/>
                    <a:pt x="18164" y="16801"/>
                  </a:cubicBezTo>
                  <a:lnTo>
                    <a:pt x="6382" y="16801"/>
                  </a:lnTo>
                  <a:cubicBezTo>
                    <a:pt x="6111" y="16801"/>
                    <a:pt x="5891" y="17068"/>
                    <a:pt x="5891" y="17400"/>
                  </a:cubicBezTo>
                  <a:cubicBezTo>
                    <a:pt x="5891" y="17732"/>
                    <a:pt x="6111" y="18000"/>
                    <a:pt x="6382" y="18000"/>
                  </a:cubicBezTo>
                  <a:moveTo>
                    <a:pt x="6382" y="15600"/>
                  </a:moveTo>
                  <a:lnTo>
                    <a:pt x="18164" y="15600"/>
                  </a:lnTo>
                  <a:cubicBezTo>
                    <a:pt x="18434" y="15600"/>
                    <a:pt x="18655" y="15332"/>
                    <a:pt x="18655" y="15000"/>
                  </a:cubicBezTo>
                  <a:cubicBezTo>
                    <a:pt x="18655" y="14668"/>
                    <a:pt x="18434" y="14401"/>
                    <a:pt x="18164" y="14401"/>
                  </a:cubicBezTo>
                  <a:lnTo>
                    <a:pt x="6382" y="14401"/>
                  </a:lnTo>
                  <a:cubicBezTo>
                    <a:pt x="6111" y="14401"/>
                    <a:pt x="5891" y="14668"/>
                    <a:pt x="5891" y="15000"/>
                  </a:cubicBezTo>
                  <a:cubicBezTo>
                    <a:pt x="5891" y="15332"/>
                    <a:pt x="6111" y="15600"/>
                    <a:pt x="6382" y="15600"/>
                  </a:cubicBezTo>
                  <a:moveTo>
                    <a:pt x="8345" y="4800"/>
                  </a:moveTo>
                  <a:cubicBezTo>
                    <a:pt x="8616" y="4800"/>
                    <a:pt x="8836" y="4531"/>
                    <a:pt x="8836" y="4200"/>
                  </a:cubicBezTo>
                  <a:cubicBezTo>
                    <a:pt x="8836" y="3868"/>
                    <a:pt x="8616" y="3600"/>
                    <a:pt x="8345" y="3600"/>
                  </a:cubicBezTo>
                  <a:cubicBezTo>
                    <a:pt x="8075" y="3600"/>
                    <a:pt x="7855" y="3868"/>
                    <a:pt x="7855" y="4200"/>
                  </a:cubicBezTo>
                  <a:cubicBezTo>
                    <a:pt x="7855" y="4531"/>
                    <a:pt x="8075" y="4800"/>
                    <a:pt x="8345" y="4800"/>
                  </a:cubicBezTo>
                  <a:moveTo>
                    <a:pt x="18164" y="7200"/>
                  </a:moveTo>
                  <a:lnTo>
                    <a:pt x="14236" y="7200"/>
                  </a:lnTo>
                  <a:cubicBezTo>
                    <a:pt x="13966" y="7200"/>
                    <a:pt x="13745" y="7469"/>
                    <a:pt x="13745" y="7800"/>
                  </a:cubicBezTo>
                  <a:cubicBezTo>
                    <a:pt x="13745" y="8132"/>
                    <a:pt x="13966" y="8400"/>
                    <a:pt x="14236" y="8400"/>
                  </a:cubicBezTo>
                  <a:lnTo>
                    <a:pt x="18164" y="8400"/>
                  </a:lnTo>
                  <a:cubicBezTo>
                    <a:pt x="18434" y="8400"/>
                    <a:pt x="18655" y="8132"/>
                    <a:pt x="18655" y="7800"/>
                  </a:cubicBezTo>
                  <a:cubicBezTo>
                    <a:pt x="18655" y="7469"/>
                    <a:pt x="18434" y="7200"/>
                    <a:pt x="18164" y="7200"/>
                  </a:cubicBezTo>
                  <a:moveTo>
                    <a:pt x="18164" y="12001"/>
                  </a:moveTo>
                  <a:lnTo>
                    <a:pt x="14236" y="12001"/>
                  </a:lnTo>
                  <a:cubicBezTo>
                    <a:pt x="13966" y="12001"/>
                    <a:pt x="13745" y="12268"/>
                    <a:pt x="13745" y="12600"/>
                  </a:cubicBezTo>
                  <a:cubicBezTo>
                    <a:pt x="13745" y="12932"/>
                    <a:pt x="13966" y="13200"/>
                    <a:pt x="14236" y="13200"/>
                  </a:cubicBezTo>
                  <a:lnTo>
                    <a:pt x="18164" y="13200"/>
                  </a:lnTo>
                  <a:cubicBezTo>
                    <a:pt x="18434" y="13200"/>
                    <a:pt x="18655" y="12932"/>
                    <a:pt x="18655" y="12600"/>
                  </a:cubicBezTo>
                  <a:cubicBezTo>
                    <a:pt x="18655" y="12268"/>
                    <a:pt x="18434" y="12001"/>
                    <a:pt x="18164" y="12001"/>
                  </a:cubicBezTo>
                  <a:moveTo>
                    <a:pt x="18164" y="9600"/>
                  </a:moveTo>
                  <a:lnTo>
                    <a:pt x="14236" y="9600"/>
                  </a:lnTo>
                  <a:cubicBezTo>
                    <a:pt x="13966" y="9600"/>
                    <a:pt x="13745" y="9869"/>
                    <a:pt x="13745" y="10200"/>
                  </a:cubicBezTo>
                  <a:cubicBezTo>
                    <a:pt x="13745" y="10532"/>
                    <a:pt x="13966" y="10800"/>
                    <a:pt x="14236" y="10800"/>
                  </a:cubicBezTo>
                  <a:lnTo>
                    <a:pt x="18164" y="10800"/>
                  </a:lnTo>
                  <a:cubicBezTo>
                    <a:pt x="18434" y="10800"/>
                    <a:pt x="18655" y="10532"/>
                    <a:pt x="18655" y="10200"/>
                  </a:cubicBezTo>
                  <a:cubicBezTo>
                    <a:pt x="18655" y="9869"/>
                    <a:pt x="18434" y="9600"/>
                    <a:pt x="18164" y="9600"/>
                  </a:cubicBezTo>
                  <a:moveTo>
                    <a:pt x="18164" y="4800"/>
                  </a:moveTo>
                  <a:cubicBezTo>
                    <a:pt x="18434" y="4800"/>
                    <a:pt x="18655" y="4531"/>
                    <a:pt x="18655" y="4200"/>
                  </a:cubicBezTo>
                  <a:cubicBezTo>
                    <a:pt x="18655" y="3868"/>
                    <a:pt x="18434" y="3600"/>
                    <a:pt x="18164" y="3600"/>
                  </a:cubicBezTo>
                  <a:cubicBezTo>
                    <a:pt x="17893" y="3600"/>
                    <a:pt x="17673" y="3868"/>
                    <a:pt x="17673" y="4200"/>
                  </a:cubicBezTo>
                  <a:cubicBezTo>
                    <a:pt x="17673" y="4531"/>
                    <a:pt x="17893" y="4800"/>
                    <a:pt x="18164" y="4800"/>
                  </a:cubicBezTo>
                  <a:moveTo>
                    <a:pt x="16200" y="4800"/>
                  </a:moveTo>
                  <a:cubicBezTo>
                    <a:pt x="16471" y="4800"/>
                    <a:pt x="16691" y="4531"/>
                    <a:pt x="16691" y="4200"/>
                  </a:cubicBezTo>
                  <a:cubicBezTo>
                    <a:pt x="16691" y="3868"/>
                    <a:pt x="16471" y="3600"/>
                    <a:pt x="16200" y="3600"/>
                  </a:cubicBezTo>
                  <a:cubicBezTo>
                    <a:pt x="15929" y="3600"/>
                    <a:pt x="15709" y="3868"/>
                    <a:pt x="15709" y="4200"/>
                  </a:cubicBezTo>
                  <a:cubicBezTo>
                    <a:pt x="15709" y="4531"/>
                    <a:pt x="15929" y="4800"/>
                    <a:pt x="16200" y="4800"/>
                  </a:cubicBezTo>
                  <a:moveTo>
                    <a:pt x="10309" y="4800"/>
                  </a:moveTo>
                  <a:lnTo>
                    <a:pt x="14236" y="4800"/>
                  </a:lnTo>
                  <a:cubicBezTo>
                    <a:pt x="14507" y="4800"/>
                    <a:pt x="14727" y="4531"/>
                    <a:pt x="14727" y="4200"/>
                  </a:cubicBezTo>
                  <a:cubicBezTo>
                    <a:pt x="14727" y="3868"/>
                    <a:pt x="14507" y="3600"/>
                    <a:pt x="14236" y="3600"/>
                  </a:cubicBezTo>
                  <a:lnTo>
                    <a:pt x="10309" y="3600"/>
                  </a:lnTo>
                  <a:cubicBezTo>
                    <a:pt x="10038" y="3600"/>
                    <a:pt x="9818" y="3868"/>
                    <a:pt x="9818" y="4200"/>
                  </a:cubicBezTo>
                  <a:cubicBezTo>
                    <a:pt x="9818" y="4531"/>
                    <a:pt x="10038" y="4800"/>
                    <a:pt x="10309" y="4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6379049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6382" y="7855"/>
                  </a:moveTo>
                  <a:cubicBezTo>
                    <a:pt x="6653" y="7855"/>
                    <a:pt x="6873" y="7635"/>
                    <a:pt x="6873" y="7364"/>
                  </a:cubicBezTo>
                  <a:cubicBezTo>
                    <a:pt x="6873" y="7092"/>
                    <a:pt x="6653" y="6873"/>
                    <a:pt x="6382" y="6873"/>
                  </a:cubicBezTo>
                  <a:cubicBezTo>
                    <a:pt x="6111" y="6873"/>
                    <a:pt x="5891" y="7092"/>
                    <a:pt x="5891" y="7364"/>
                  </a:cubicBezTo>
                  <a:cubicBezTo>
                    <a:pt x="5891" y="7635"/>
                    <a:pt x="6111" y="7855"/>
                    <a:pt x="6382" y="7855"/>
                  </a:cubicBezTo>
                  <a:moveTo>
                    <a:pt x="6873" y="10800"/>
                  </a:moveTo>
                  <a:lnTo>
                    <a:pt x="10800" y="10800"/>
                  </a:lnTo>
                  <a:lnTo>
                    <a:pt x="10800" y="13746"/>
                  </a:lnTo>
                  <a:lnTo>
                    <a:pt x="6873" y="13746"/>
                  </a:lnTo>
                  <a:cubicBezTo>
                    <a:pt x="6873" y="13746"/>
                    <a:pt x="6873" y="10800"/>
                    <a:pt x="6873" y="10800"/>
                  </a:cubicBezTo>
                  <a:close/>
                  <a:moveTo>
                    <a:pt x="6382" y="14727"/>
                  </a:moveTo>
                  <a:lnTo>
                    <a:pt x="11291" y="14727"/>
                  </a:lnTo>
                  <a:cubicBezTo>
                    <a:pt x="11562" y="14727"/>
                    <a:pt x="11782" y="14508"/>
                    <a:pt x="11782" y="14236"/>
                  </a:cubicBezTo>
                  <a:lnTo>
                    <a:pt x="11782" y="10309"/>
                  </a:lnTo>
                  <a:cubicBezTo>
                    <a:pt x="11782" y="10038"/>
                    <a:pt x="11562" y="9818"/>
                    <a:pt x="11291" y="9818"/>
                  </a:cubicBezTo>
                  <a:lnTo>
                    <a:pt x="6382" y="9818"/>
                  </a:lnTo>
                  <a:cubicBezTo>
                    <a:pt x="6111" y="9818"/>
                    <a:pt x="5891" y="10038"/>
                    <a:pt x="5891" y="10309"/>
                  </a:cubicBezTo>
                  <a:lnTo>
                    <a:pt x="5891" y="14236"/>
                  </a:lnTo>
                  <a:cubicBezTo>
                    <a:pt x="5891" y="14508"/>
                    <a:pt x="6111" y="14727"/>
                    <a:pt x="6382" y="14727"/>
                  </a:cubicBezTo>
                  <a:moveTo>
                    <a:pt x="8345" y="7855"/>
                  </a:moveTo>
                  <a:cubicBezTo>
                    <a:pt x="8616" y="7855"/>
                    <a:pt x="8836" y="7635"/>
                    <a:pt x="8836" y="7364"/>
                  </a:cubicBezTo>
                  <a:cubicBezTo>
                    <a:pt x="8836" y="7092"/>
                    <a:pt x="8616" y="6873"/>
                    <a:pt x="8345" y="6873"/>
                  </a:cubicBezTo>
                  <a:cubicBezTo>
                    <a:pt x="8075" y="6873"/>
                    <a:pt x="7855" y="7092"/>
                    <a:pt x="7855" y="7364"/>
                  </a:cubicBezTo>
                  <a:cubicBezTo>
                    <a:pt x="7855" y="7635"/>
                    <a:pt x="8075" y="7855"/>
                    <a:pt x="8345" y="7855"/>
                  </a:cubicBezTo>
                  <a:moveTo>
                    <a:pt x="20618" y="20618"/>
                  </a:move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7855"/>
                  </a:lnTo>
                  <a:lnTo>
                    <a:pt x="2945" y="7855"/>
                  </a:lnTo>
                  <a:lnTo>
                    <a:pt x="2945" y="18164"/>
                  </a:lnTo>
                  <a:cubicBezTo>
                    <a:pt x="2945" y="18435"/>
                    <a:pt x="3166" y="18655"/>
                    <a:pt x="3436" y="18655"/>
                  </a:cubicBezTo>
                  <a:cubicBezTo>
                    <a:pt x="3707" y="18655"/>
                    <a:pt x="3927" y="18435"/>
                    <a:pt x="3927" y="18164"/>
                  </a:cubicBezTo>
                  <a:lnTo>
                    <a:pt x="3927" y="4909"/>
                  </a:lnTo>
                  <a:lnTo>
                    <a:pt x="20618" y="4909"/>
                  </a:lnTo>
                  <a:cubicBezTo>
                    <a:pt x="20618" y="4909"/>
                    <a:pt x="20618" y="20618"/>
                    <a:pt x="20618" y="20618"/>
                  </a:cubicBezTo>
                  <a:close/>
                  <a:moveTo>
                    <a:pt x="20618" y="3927"/>
                  </a:moveTo>
                  <a:lnTo>
                    <a:pt x="3927" y="3927"/>
                  </a:lnTo>
                  <a:cubicBezTo>
                    <a:pt x="3385" y="3927"/>
                    <a:pt x="2945" y="4367"/>
                    <a:pt x="2945" y="4909"/>
                  </a:cubicBezTo>
                  <a:lnTo>
                    <a:pt x="2945" y="6873"/>
                  </a:lnTo>
                  <a:lnTo>
                    <a:pt x="982" y="6873"/>
                  </a:lnTo>
                  <a:cubicBezTo>
                    <a:pt x="440" y="6873"/>
                    <a:pt x="0" y="7313"/>
                    <a:pt x="0" y="7855"/>
                  </a:cubicBezTo>
                  <a:lnTo>
                    <a:pt x="0" y="18655"/>
                  </a:lnTo>
                  <a:cubicBezTo>
                    <a:pt x="0" y="20282"/>
                    <a:pt x="1319" y="21600"/>
                    <a:pt x="2945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4909"/>
                  </a:lnTo>
                  <a:cubicBezTo>
                    <a:pt x="21600" y="4367"/>
                    <a:pt x="21160" y="3927"/>
                    <a:pt x="20618" y="3927"/>
                  </a:cubicBezTo>
                  <a:moveTo>
                    <a:pt x="6382" y="16691"/>
                  </a:moveTo>
                  <a:lnTo>
                    <a:pt x="18164" y="16691"/>
                  </a:lnTo>
                  <a:cubicBezTo>
                    <a:pt x="18434" y="16691"/>
                    <a:pt x="18655" y="16472"/>
                    <a:pt x="18655" y="16200"/>
                  </a:cubicBezTo>
                  <a:cubicBezTo>
                    <a:pt x="18655" y="15929"/>
                    <a:pt x="18434" y="15710"/>
                    <a:pt x="18164" y="15710"/>
                  </a:cubicBezTo>
                  <a:lnTo>
                    <a:pt x="6382" y="15710"/>
                  </a:lnTo>
                  <a:cubicBezTo>
                    <a:pt x="6111" y="15710"/>
                    <a:pt x="5891" y="15929"/>
                    <a:pt x="5891" y="16200"/>
                  </a:cubicBezTo>
                  <a:cubicBezTo>
                    <a:pt x="5891" y="16472"/>
                    <a:pt x="6111" y="16691"/>
                    <a:pt x="6382" y="16691"/>
                  </a:cubicBezTo>
                  <a:moveTo>
                    <a:pt x="10309" y="7855"/>
                  </a:moveTo>
                  <a:lnTo>
                    <a:pt x="14236" y="7855"/>
                  </a:lnTo>
                  <a:cubicBezTo>
                    <a:pt x="14507" y="7855"/>
                    <a:pt x="14727" y="7635"/>
                    <a:pt x="14727" y="7364"/>
                  </a:cubicBezTo>
                  <a:cubicBezTo>
                    <a:pt x="14727" y="7092"/>
                    <a:pt x="14507" y="6873"/>
                    <a:pt x="14236" y="6873"/>
                  </a:cubicBezTo>
                  <a:lnTo>
                    <a:pt x="10309" y="6873"/>
                  </a:lnTo>
                  <a:cubicBezTo>
                    <a:pt x="10038" y="6873"/>
                    <a:pt x="9818" y="7092"/>
                    <a:pt x="9818" y="7364"/>
                  </a:cubicBezTo>
                  <a:cubicBezTo>
                    <a:pt x="9818" y="7635"/>
                    <a:pt x="10038" y="7855"/>
                    <a:pt x="10309" y="7855"/>
                  </a:cubicBezTo>
                  <a:moveTo>
                    <a:pt x="6382" y="18655"/>
                  </a:moveTo>
                  <a:lnTo>
                    <a:pt x="18164" y="18655"/>
                  </a:lnTo>
                  <a:cubicBezTo>
                    <a:pt x="18434" y="18655"/>
                    <a:pt x="18655" y="18435"/>
                    <a:pt x="18655" y="18164"/>
                  </a:cubicBezTo>
                  <a:cubicBezTo>
                    <a:pt x="18655" y="17893"/>
                    <a:pt x="18434" y="17673"/>
                    <a:pt x="18164" y="17673"/>
                  </a:cubicBezTo>
                  <a:lnTo>
                    <a:pt x="6382" y="17673"/>
                  </a:lnTo>
                  <a:cubicBezTo>
                    <a:pt x="6111" y="17673"/>
                    <a:pt x="5891" y="17893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moveTo>
                    <a:pt x="4909" y="2945"/>
                  </a:moveTo>
                  <a:lnTo>
                    <a:pt x="20127" y="2945"/>
                  </a:lnTo>
                  <a:cubicBezTo>
                    <a:pt x="20398" y="2945"/>
                    <a:pt x="20618" y="2726"/>
                    <a:pt x="20618" y="2455"/>
                  </a:cubicBezTo>
                  <a:cubicBezTo>
                    <a:pt x="20618" y="2184"/>
                    <a:pt x="20398" y="1964"/>
                    <a:pt x="20127" y="1964"/>
                  </a:cubicBezTo>
                  <a:lnTo>
                    <a:pt x="4909" y="1964"/>
                  </a:lnTo>
                  <a:cubicBezTo>
                    <a:pt x="4638" y="1964"/>
                    <a:pt x="4418" y="2184"/>
                    <a:pt x="4418" y="2455"/>
                  </a:cubicBezTo>
                  <a:cubicBezTo>
                    <a:pt x="4418" y="2726"/>
                    <a:pt x="4638" y="2945"/>
                    <a:pt x="4909" y="2945"/>
                  </a:cubicBezTo>
                  <a:moveTo>
                    <a:pt x="18164" y="11783"/>
                  </a:moveTo>
                  <a:lnTo>
                    <a:pt x="14236" y="11783"/>
                  </a:lnTo>
                  <a:cubicBezTo>
                    <a:pt x="13966" y="11783"/>
                    <a:pt x="13745" y="12001"/>
                    <a:pt x="13745" y="12273"/>
                  </a:cubicBezTo>
                  <a:cubicBezTo>
                    <a:pt x="13745" y="12544"/>
                    <a:pt x="13966" y="12764"/>
                    <a:pt x="14236" y="12764"/>
                  </a:cubicBezTo>
                  <a:lnTo>
                    <a:pt x="18164" y="12764"/>
                  </a:lnTo>
                  <a:cubicBezTo>
                    <a:pt x="18434" y="12764"/>
                    <a:pt x="18655" y="12544"/>
                    <a:pt x="18655" y="12273"/>
                  </a:cubicBezTo>
                  <a:cubicBezTo>
                    <a:pt x="18655" y="12001"/>
                    <a:pt x="18434" y="11783"/>
                    <a:pt x="18164" y="11783"/>
                  </a:cubicBezTo>
                  <a:moveTo>
                    <a:pt x="6382" y="982"/>
                  </a:moveTo>
                  <a:lnTo>
                    <a:pt x="19145" y="982"/>
                  </a:lnTo>
                  <a:cubicBezTo>
                    <a:pt x="19416" y="982"/>
                    <a:pt x="19636" y="762"/>
                    <a:pt x="19636" y="491"/>
                  </a:cubicBezTo>
                  <a:cubicBezTo>
                    <a:pt x="19636" y="220"/>
                    <a:pt x="19416" y="0"/>
                    <a:pt x="19145" y="0"/>
                  </a:cubicBezTo>
                  <a:lnTo>
                    <a:pt x="6382" y="0"/>
                  </a:lnTo>
                  <a:cubicBezTo>
                    <a:pt x="6111" y="0"/>
                    <a:pt x="5891" y="220"/>
                    <a:pt x="5891" y="491"/>
                  </a:cubicBezTo>
                  <a:cubicBezTo>
                    <a:pt x="5891" y="762"/>
                    <a:pt x="6111" y="982"/>
                    <a:pt x="6382" y="982"/>
                  </a:cubicBezTo>
                  <a:moveTo>
                    <a:pt x="18164" y="13746"/>
                  </a:moveTo>
                  <a:lnTo>
                    <a:pt x="14236" y="13746"/>
                  </a:lnTo>
                  <a:cubicBezTo>
                    <a:pt x="13966" y="13746"/>
                    <a:pt x="13745" y="13965"/>
                    <a:pt x="13745" y="14236"/>
                  </a:cubicBezTo>
                  <a:cubicBezTo>
                    <a:pt x="13745" y="14508"/>
                    <a:pt x="13966" y="14727"/>
                    <a:pt x="14236" y="14727"/>
                  </a:cubicBezTo>
                  <a:lnTo>
                    <a:pt x="18164" y="14727"/>
                  </a:lnTo>
                  <a:cubicBezTo>
                    <a:pt x="18434" y="14727"/>
                    <a:pt x="18655" y="14508"/>
                    <a:pt x="18655" y="14236"/>
                  </a:cubicBezTo>
                  <a:cubicBezTo>
                    <a:pt x="18655" y="13965"/>
                    <a:pt x="18434" y="13746"/>
                    <a:pt x="18164" y="13746"/>
                  </a:cubicBezTo>
                  <a:moveTo>
                    <a:pt x="16200" y="7855"/>
                  </a:moveTo>
                  <a:cubicBezTo>
                    <a:pt x="16471" y="7855"/>
                    <a:pt x="16691" y="7635"/>
                    <a:pt x="16691" y="7364"/>
                  </a:cubicBezTo>
                  <a:cubicBezTo>
                    <a:pt x="16691" y="7092"/>
                    <a:pt x="16471" y="6873"/>
                    <a:pt x="16200" y="6873"/>
                  </a:cubicBezTo>
                  <a:cubicBezTo>
                    <a:pt x="15929" y="6873"/>
                    <a:pt x="15709" y="7092"/>
                    <a:pt x="15709" y="7364"/>
                  </a:cubicBezTo>
                  <a:cubicBezTo>
                    <a:pt x="15709" y="7635"/>
                    <a:pt x="15929" y="7855"/>
                    <a:pt x="16200" y="7855"/>
                  </a:cubicBezTo>
                  <a:moveTo>
                    <a:pt x="18164" y="7855"/>
                  </a:moveTo>
                  <a:cubicBezTo>
                    <a:pt x="18434" y="7855"/>
                    <a:pt x="18655" y="7635"/>
                    <a:pt x="18655" y="7364"/>
                  </a:cubicBezTo>
                  <a:cubicBezTo>
                    <a:pt x="18655" y="7092"/>
                    <a:pt x="18434" y="6873"/>
                    <a:pt x="18164" y="6873"/>
                  </a:cubicBezTo>
                  <a:cubicBezTo>
                    <a:pt x="17893" y="6873"/>
                    <a:pt x="17673" y="7092"/>
                    <a:pt x="17673" y="7364"/>
                  </a:cubicBezTo>
                  <a:cubicBezTo>
                    <a:pt x="17673" y="7635"/>
                    <a:pt x="17893" y="7855"/>
                    <a:pt x="18164" y="7855"/>
                  </a:cubicBezTo>
                  <a:moveTo>
                    <a:pt x="18164" y="9818"/>
                  </a:moveTo>
                  <a:lnTo>
                    <a:pt x="14236" y="9818"/>
                  </a:lnTo>
                  <a:cubicBezTo>
                    <a:pt x="13966" y="9818"/>
                    <a:pt x="13745" y="10038"/>
                    <a:pt x="13745" y="10309"/>
                  </a:cubicBezTo>
                  <a:cubicBezTo>
                    <a:pt x="13745" y="10581"/>
                    <a:pt x="13966" y="10800"/>
                    <a:pt x="14236" y="10800"/>
                  </a:cubicBezTo>
                  <a:lnTo>
                    <a:pt x="18164" y="10800"/>
                  </a:lnTo>
                  <a:cubicBezTo>
                    <a:pt x="18434" y="10800"/>
                    <a:pt x="18655" y="10581"/>
                    <a:pt x="18655" y="10309"/>
                  </a:cubicBezTo>
                  <a:cubicBezTo>
                    <a:pt x="18655" y="10038"/>
                    <a:pt x="18434" y="9818"/>
                    <a:pt x="18164" y="98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6816078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8"/>
                    <a:pt x="5378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moveTo>
                    <a:pt x="16200" y="10309"/>
                  </a:moveTo>
                  <a:lnTo>
                    <a:pt x="11291" y="10309"/>
                  </a:lnTo>
                  <a:lnTo>
                    <a:pt x="11291" y="5401"/>
                  </a:lnTo>
                  <a:cubicBezTo>
                    <a:pt x="11291" y="5129"/>
                    <a:pt x="11071" y="4909"/>
                    <a:pt x="10800" y="4909"/>
                  </a:cubicBezTo>
                  <a:cubicBezTo>
                    <a:pt x="10529" y="4909"/>
                    <a:pt x="10309" y="5129"/>
                    <a:pt x="10309" y="5401"/>
                  </a:cubicBezTo>
                  <a:lnTo>
                    <a:pt x="10309" y="10309"/>
                  </a:lnTo>
                  <a:lnTo>
                    <a:pt x="5400" y="10309"/>
                  </a:lnTo>
                  <a:cubicBezTo>
                    <a:pt x="5129" y="10309"/>
                    <a:pt x="4909" y="10529"/>
                    <a:pt x="4909" y="10800"/>
                  </a:cubicBezTo>
                  <a:cubicBezTo>
                    <a:pt x="4909" y="11072"/>
                    <a:pt x="5129" y="11292"/>
                    <a:pt x="5400" y="11292"/>
                  </a:cubicBezTo>
                  <a:lnTo>
                    <a:pt x="10309" y="11292"/>
                  </a:lnTo>
                  <a:lnTo>
                    <a:pt x="10309" y="16200"/>
                  </a:lnTo>
                  <a:cubicBezTo>
                    <a:pt x="10309" y="16472"/>
                    <a:pt x="10529" y="16691"/>
                    <a:pt x="10800" y="16691"/>
                  </a:cubicBezTo>
                  <a:cubicBezTo>
                    <a:pt x="11071" y="16691"/>
                    <a:pt x="11291" y="16472"/>
                    <a:pt x="11291" y="16200"/>
                  </a:cubicBezTo>
                  <a:lnTo>
                    <a:pt x="11291" y="11292"/>
                  </a:lnTo>
                  <a:lnTo>
                    <a:pt x="16200" y="11292"/>
                  </a:lnTo>
                  <a:cubicBezTo>
                    <a:pt x="16471" y="11292"/>
                    <a:pt x="16691" y="11072"/>
                    <a:pt x="16691" y="10800"/>
                  </a:cubicBezTo>
                  <a:cubicBezTo>
                    <a:pt x="16691" y="10529"/>
                    <a:pt x="16471" y="10309"/>
                    <a:pt x="16200" y="103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7253107" y="604979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8"/>
                    <a:pt x="5378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moveTo>
                    <a:pt x="16200" y="10309"/>
                  </a:moveTo>
                  <a:lnTo>
                    <a:pt x="5400" y="10309"/>
                  </a:lnTo>
                  <a:cubicBezTo>
                    <a:pt x="5129" y="10309"/>
                    <a:pt x="4909" y="10529"/>
                    <a:pt x="4909" y="10800"/>
                  </a:cubicBezTo>
                  <a:cubicBezTo>
                    <a:pt x="4909" y="11072"/>
                    <a:pt x="5129" y="11292"/>
                    <a:pt x="5400" y="11292"/>
                  </a:cubicBezTo>
                  <a:lnTo>
                    <a:pt x="16200" y="11292"/>
                  </a:lnTo>
                  <a:cubicBezTo>
                    <a:pt x="16471" y="11292"/>
                    <a:pt x="16691" y="11072"/>
                    <a:pt x="16691" y="10800"/>
                  </a:cubicBezTo>
                  <a:cubicBezTo>
                    <a:pt x="16691" y="10529"/>
                    <a:pt x="16471" y="10309"/>
                    <a:pt x="16200" y="103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7690136" y="625790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5400" y="6001"/>
                  </a:moveTo>
                  <a:lnTo>
                    <a:pt x="8345" y="6001"/>
                  </a:lnTo>
                  <a:cubicBezTo>
                    <a:pt x="8617" y="6001"/>
                    <a:pt x="8836" y="5732"/>
                    <a:pt x="8836" y="5400"/>
                  </a:cubicBezTo>
                  <a:cubicBezTo>
                    <a:pt x="8836" y="5069"/>
                    <a:pt x="8617" y="4800"/>
                    <a:pt x="8345" y="4800"/>
                  </a:cubicBezTo>
                  <a:lnTo>
                    <a:pt x="5400" y="4800"/>
                  </a:lnTo>
                  <a:cubicBezTo>
                    <a:pt x="5129" y="4800"/>
                    <a:pt x="4909" y="5069"/>
                    <a:pt x="4909" y="5400"/>
                  </a:cubicBezTo>
                  <a:cubicBezTo>
                    <a:pt x="4909" y="5732"/>
                    <a:pt x="5129" y="6001"/>
                    <a:pt x="5400" y="6001"/>
                  </a:cubicBezTo>
                  <a:moveTo>
                    <a:pt x="20618" y="20400"/>
                  </a:moveTo>
                  <a:lnTo>
                    <a:pt x="18655" y="20400"/>
                  </a:lnTo>
                  <a:lnTo>
                    <a:pt x="18655" y="18000"/>
                  </a:lnTo>
                  <a:cubicBezTo>
                    <a:pt x="18926" y="18000"/>
                    <a:pt x="19145" y="17732"/>
                    <a:pt x="19145" y="17400"/>
                  </a:cubicBezTo>
                  <a:cubicBezTo>
                    <a:pt x="19145" y="17069"/>
                    <a:pt x="18926" y="16801"/>
                    <a:pt x="18655" y="16801"/>
                  </a:cubicBezTo>
                  <a:lnTo>
                    <a:pt x="18655" y="3601"/>
                  </a:lnTo>
                  <a:lnTo>
                    <a:pt x="20618" y="3601"/>
                  </a:lnTo>
                  <a:cubicBezTo>
                    <a:pt x="20618" y="3601"/>
                    <a:pt x="20618" y="20400"/>
                    <a:pt x="20618" y="20400"/>
                  </a:cubicBezTo>
                  <a:close/>
                  <a:moveTo>
                    <a:pt x="17673" y="16801"/>
                  </a:moveTo>
                  <a:cubicBezTo>
                    <a:pt x="17401" y="16801"/>
                    <a:pt x="17182" y="17069"/>
                    <a:pt x="17182" y="17400"/>
                  </a:cubicBezTo>
                  <a:cubicBezTo>
                    <a:pt x="17182" y="17732"/>
                    <a:pt x="17401" y="18000"/>
                    <a:pt x="17673" y="18000"/>
                  </a:cubicBezTo>
                  <a:lnTo>
                    <a:pt x="17673" y="20400"/>
                  </a:lnTo>
                  <a:lnTo>
                    <a:pt x="3927" y="20400"/>
                  </a:lnTo>
                  <a:lnTo>
                    <a:pt x="3927" y="18000"/>
                  </a:lnTo>
                  <a:cubicBezTo>
                    <a:pt x="4199" y="18000"/>
                    <a:pt x="4418" y="17732"/>
                    <a:pt x="4418" y="17400"/>
                  </a:cubicBezTo>
                  <a:cubicBezTo>
                    <a:pt x="4418" y="17069"/>
                    <a:pt x="4199" y="16801"/>
                    <a:pt x="3927" y="16801"/>
                  </a:cubicBezTo>
                  <a:lnTo>
                    <a:pt x="3927" y="3601"/>
                  </a:lnTo>
                  <a:lnTo>
                    <a:pt x="17673" y="3601"/>
                  </a:lnTo>
                  <a:cubicBezTo>
                    <a:pt x="17673" y="3601"/>
                    <a:pt x="17673" y="16801"/>
                    <a:pt x="17673" y="16801"/>
                  </a:cubicBezTo>
                  <a:close/>
                  <a:moveTo>
                    <a:pt x="2945" y="16801"/>
                  </a:moveTo>
                  <a:cubicBezTo>
                    <a:pt x="2674" y="16801"/>
                    <a:pt x="2455" y="17069"/>
                    <a:pt x="2455" y="17400"/>
                  </a:cubicBezTo>
                  <a:cubicBezTo>
                    <a:pt x="2455" y="17732"/>
                    <a:pt x="2674" y="18000"/>
                    <a:pt x="2945" y="18000"/>
                  </a:cubicBezTo>
                  <a:lnTo>
                    <a:pt x="2945" y="20400"/>
                  </a:lnTo>
                  <a:lnTo>
                    <a:pt x="982" y="20400"/>
                  </a:lnTo>
                  <a:lnTo>
                    <a:pt x="982" y="3601"/>
                  </a:lnTo>
                  <a:lnTo>
                    <a:pt x="2945" y="3601"/>
                  </a:lnTo>
                  <a:cubicBezTo>
                    <a:pt x="2945" y="3601"/>
                    <a:pt x="2945" y="16801"/>
                    <a:pt x="2945" y="16801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39" y="2400"/>
                    <a:pt x="0" y="2938"/>
                    <a:pt x="0" y="3601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3"/>
                    <a:pt x="21600" y="204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  <a:moveTo>
                    <a:pt x="5400" y="8400"/>
                  </a:moveTo>
                  <a:lnTo>
                    <a:pt x="6382" y="8400"/>
                  </a:lnTo>
                  <a:cubicBezTo>
                    <a:pt x="6653" y="8400"/>
                    <a:pt x="6873" y="8132"/>
                    <a:pt x="6873" y="7800"/>
                  </a:cubicBezTo>
                  <a:cubicBezTo>
                    <a:pt x="6873" y="7469"/>
                    <a:pt x="6653" y="7200"/>
                    <a:pt x="6382" y="7200"/>
                  </a:cubicBezTo>
                  <a:lnTo>
                    <a:pt x="5400" y="7200"/>
                  </a:lnTo>
                  <a:cubicBezTo>
                    <a:pt x="5129" y="7200"/>
                    <a:pt x="4909" y="7469"/>
                    <a:pt x="4909" y="7800"/>
                  </a:cubicBezTo>
                  <a:cubicBezTo>
                    <a:pt x="4909" y="8132"/>
                    <a:pt x="5129" y="8400"/>
                    <a:pt x="5400" y="8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8127165" y="615384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16691" y="20520"/>
                  </a:moveTo>
                  <a:lnTo>
                    <a:pt x="14727" y="20520"/>
                  </a:lnTo>
                  <a:lnTo>
                    <a:pt x="14727" y="18360"/>
                  </a:lnTo>
                  <a:cubicBezTo>
                    <a:pt x="14999" y="18360"/>
                    <a:pt x="15218" y="18119"/>
                    <a:pt x="15218" y="17820"/>
                  </a:cubicBezTo>
                  <a:cubicBezTo>
                    <a:pt x="15218" y="17522"/>
                    <a:pt x="14999" y="17280"/>
                    <a:pt x="14727" y="17280"/>
                  </a:cubicBezTo>
                  <a:lnTo>
                    <a:pt x="14727" y="7560"/>
                  </a:lnTo>
                  <a:lnTo>
                    <a:pt x="16691" y="7560"/>
                  </a:lnTo>
                  <a:cubicBezTo>
                    <a:pt x="16691" y="7560"/>
                    <a:pt x="16691" y="20520"/>
                    <a:pt x="16691" y="20520"/>
                  </a:cubicBezTo>
                  <a:close/>
                  <a:moveTo>
                    <a:pt x="13745" y="17280"/>
                  </a:moveTo>
                  <a:cubicBezTo>
                    <a:pt x="13474" y="17280"/>
                    <a:pt x="13255" y="17522"/>
                    <a:pt x="13255" y="17820"/>
                  </a:cubicBezTo>
                  <a:cubicBezTo>
                    <a:pt x="13255" y="18119"/>
                    <a:pt x="13474" y="18360"/>
                    <a:pt x="13745" y="18360"/>
                  </a:cubicBezTo>
                  <a:lnTo>
                    <a:pt x="13745" y="20520"/>
                  </a:lnTo>
                  <a:lnTo>
                    <a:pt x="3927" y="20520"/>
                  </a:lnTo>
                  <a:lnTo>
                    <a:pt x="3927" y="18360"/>
                  </a:lnTo>
                  <a:cubicBezTo>
                    <a:pt x="4199" y="18360"/>
                    <a:pt x="4418" y="18119"/>
                    <a:pt x="4418" y="17820"/>
                  </a:cubicBezTo>
                  <a:cubicBezTo>
                    <a:pt x="4418" y="17522"/>
                    <a:pt x="4199" y="17280"/>
                    <a:pt x="3927" y="17280"/>
                  </a:cubicBezTo>
                  <a:lnTo>
                    <a:pt x="3927" y="7560"/>
                  </a:lnTo>
                  <a:lnTo>
                    <a:pt x="13745" y="7560"/>
                  </a:lnTo>
                  <a:cubicBezTo>
                    <a:pt x="13745" y="7560"/>
                    <a:pt x="13745" y="17280"/>
                    <a:pt x="13745" y="17280"/>
                  </a:cubicBezTo>
                  <a:close/>
                  <a:moveTo>
                    <a:pt x="2945" y="17280"/>
                  </a:moveTo>
                  <a:cubicBezTo>
                    <a:pt x="2674" y="17280"/>
                    <a:pt x="2455" y="17522"/>
                    <a:pt x="2455" y="17820"/>
                  </a:cubicBezTo>
                  <a:cubicBezTo>
                    <a:pt x="2455" y="18119"/>
                    <a:pt x="2674" y="18360"/>
                    <a:pt x="2945" y="18360"/>
                  </a:cubicBezTo>
                  <a:lnTo>
                    <a:pt x="2945" y="20520"/>
                  </a:lnTo>
                  <a:lnTo>
                    <a:pt x="982" y="20520"/>
                  </a:lnTo>
                  <a:lnTo>
                    <a:pt x="982" y="7560"/>
                  </a:lnTo>
                  <a:lnTo>
                    <a:pt x="2945" y="7560"/>
                  </a:lnTo>
                  <a:cubicBezTo>
                    <a:pt x="2945" y="7560"/>
                    <a:pt x="2945" y="17280"/>
                    <a:pt x="2945" y="17280"/>
                  </a:cubicBezTo>
                  <a:close/>
                  <a:moveTo>
                    <a:pt x="7855" y="5400"/>
                  </a:moveTo>
                  <a:lnTo>
                    <a:pt x="9818" y="5400"/>
                  </a:lnTo>
                  <a:cubicBezTo>
                    <a:pt x="10360" y="5400"/>
                    <a:pt x="10800" y="5884"/>
                    <a:pt x="10800" y="6481"/>
                  </a:cubicBezTo>
                  <a:lnTo>
                    <a:pt x="6873" y="6481"/>
                  </a:lnTo>
                  <a:cubicBezTo>
                    <a:pt x="6873" y="5884"/>
                    <a:pt x="7313" y="5400"/>
                    <a:pt x="7855" y="5400"/>
                  </a:cubicBezTo>
                  <a:moveTo>
                    <a:pt x="16691" y="6481"/>
                  </a:moveTo>
                  <a:lnTo>
                    <a:pt x="11782" y="6481"/>
                  </a:lnTo>
                  <a:cubicBezTo>
                    <a:pt x="11782" y="5287"/>
                    <a:pt x="10903" y="4321"/>
                    <a:pt x="9818" y="4321"/>
                  </a:cubicBezTo>
                  <a:lnTo>
                    <a:pt x="7855" y="4321"/>
                  </a:lnTo>
                  <a:cubicBezTo>
                    <a:pt x="6770" y="4321"/>
                    <a:pt x="5891" y="5287"/>
                    <a:pt x="5891" y="6481"/>
                  </a:cubicBezTo>
                  <a:lnTo>
                    <a:pt x="982" y="6481"/>
                  </a:lnTo>
                  <a:cubicBezTo>
                    <a:pt x="440" y="6481"/>
                    <a:pt x="0" y="6964"/>
                    <a:pt x="0" y="7560"/>
                  </a:cubicBezTo>
                  <a:lnTo>
                    <a:pt x="0" y="20520"/>
                  </a:lnTo>
                  <a:cubicBezTo>
                    <a:pt x="0" y="21116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1116"/>
                    <a:pt x="17673" y="20520"/>
                  </a:cubicBezTo>
                  <a:lnTo>
                    <a:pt x="17673" y="7560"/>
                  </a:lnTo>
                  <a:cubicBezTo>
                    <a:pt x="17673" y="6964"/>
                    <a:pt x="17233" y="6481"/>
                    <a:pt x="16691" y="6481"/>
                  </a:cubicBezTo>
                  <a:moveTo>
                    <a:pt x="10800" y="2161"/>
                  </a:moveTo>
                  <a:cubicBezTo>
                    <a:pt x="10800" y="1564"/>
                    <a:pt x="11240" y="1080"/>
                    <a:pt x="11782" y="1080"/>
                  </a:cubicBezTo>
                  <a:lnTo>
                    <a:pt x="13745" y="1080"/>
                  </a:lnTo>
                  <a:cubicBezTo>
                    <a:pt x="14287" y="1080"/>
                    <a:pt x="14727" y="1564"/>
                    <a:pt x="14727" y="2161"/>
                  </a:cubicBezTo>
                  <a:cubicBezTo>
                    <a:pt x="14727" y="2161"/>
                    <a:pt x="10800" y="2161"/>
                    <a:pt x="10800" y="2161"/>
                  </a:cubicBezTo>
                  <a:close/>
                  <a:moveTo>
                    <a:pt x="20618" y="2161"/>
                  </a:moveTo>
                  <a:lnTo>
                    <a:pt x="15709" y="2161"/>
                  </a:lnTo>
                  <a:cubicBezTo>
                    <a:pt x="15709" y="967"/>
                    <a:pt x="14830" y="0"/>
                    <a:pt x="13745" y="0"/>
                  </a:cubicBezTo>
                  <a:lnTo>
                    <a:pt x="11782" y="0"/>
                  </a:lnTo>
                  <a:cubicBezTo>
                    <a:pt x="10697" y="0"/>
                    <a:pt x="9818" y="967"/>
                    <a:pt x="9818" y="2161"/>
                  </a:cubicBezTo>
                  <a:lnTo>
                    <a:pt x="4909" y="2161"/>
                  </a:lnTo>
                  <a:cubicBezTo>
                    <a:pt x="4367" y="2161"/>
                    <a:pt x="3927" y="2644"/>
                    <a:pt x="3927" y="3240"/>
                  </a:cubicBezTo>
                  <a:lnTo>
                    <a:pt x="3927" y="4860"/>
                  </a:lnTo>
                  <a:cubicBezTo>
                    <a:pt x="3927" y="5159"/>
                    <a:pt x="4147" y="5400"/>
                    <a:pt x="4418" y="5400"/>
                  </a:cubicBezTo>
                  <a:cubicBezTo>
                    <a:pt x="4690" y="5400"/>
                    <a:pt x="4909" y="5159"/>
                    <a:pt x="4909" y="4860"/>
                  </a:cubicBezTo>
                  <a:lnTo>
                    <a:pt x="4909" y="3240"/>
                  </a:lnTo>
                  <a:lnTo>
                    <a:pt x="20618" y="3240"/>
                  </a:lnTo>
                  <a:lnTo>
                    <a:pt x="20618" y="16201"/>
                  </a:lnTo>
                  <a:lnTo>
                    <a:pt x="19145" y="16201"/>
                  </a:lnTo>
                  <a:cubicBezTo>
                    <a:pt x="18874" y="16201"/>
                    <a:pt x="18655" y="16442"/>
                    <a:pt x="18655" y="16740"/>
                  </a:cubicBezTo>
                  <a:cubicBezTo>
                    <a:pt x="18655" y="17039"/>
                    <a:pt x="18874" y="17280"/>
                    <a:pt x="19145" y="17280"/>
                  </a:cubicBezTo>
                  <a:lnTo>
                    <a:pt x="20618" y="17280"/>
                  </a:lnTo>
                  <a:cubicBezTo>
                    <a:pt x="21160" y="17280"/>
                    <a:pt x="21600" y="16796"/>
                    <a:pt x="21600" y="16201"/>
                  </a:cubicBezTo>
                  <a:lnTo>
                    <a:pt x="21600" y="3240"/>
                  </a:lnTo>
                  <a:cubicBezTo>
                    <a:pt x="21600" y="2644"/>
                    <a:pt x="21160" y="2161"/>
                    <a:pt x="20618" y="2161"/>
                  </a:cubicBezTo>
                  <a:moveTo>
                    <a:pt x="5400" y="11881"/>
                  </a:moveTo>
                  <a:lnTo>
                    <a:pt x="6382" y="11881"/>
                  </a:lnTo>
                  <a:cubicBezTo>
                    <a:pt x="6653" y="11881"/>
                    <a:pt x="6873" y="11639"/>
                    <a:pt x="6873" y="11341"/>
                  </a:cubicBezTo>
                  <a:cubicBezTo>
                    <a:pt x="6873" y="11042"/>
                    <a:pt x="6653" y="10800"/>
                    <a:pt x="6382" y="10800"/>
                  </a:cubicBezTo>
                  <a:lnTo>
                    <a:pt x="5400" y="10800"/>
                  </a:lnTo>
                  <a:cubicBezTo>
                    <a:pt x="5129" y="10800"/>
                    <a:pt x="4909" y="11042"/>
                    <a:pt x="4909" y="11341"/>
                  </a:cubicBezTo>
                  <a:cubicBezTo>
                    <a:pt x="4909" y="11639"/>
                    <a:pt x="5129" y="11881"/>
                    <a:pt x="5400" y="11881"/>
                  </a:cubicBezTo>
                  <a:moveTo>
                    <a:pt x="5400" y="9720"/>
                  </a:moveTo>
                  <a:lnTo>
                    <a:pt x="8345" y="9720"/>
                  </a:lnTo>
                  <a:cubicBezTo>
                    <a:pt x="8617" y="9720"/>
                    <a:pt x="8836" y="9479"/>
                    <a:pt x="8836" y="9181"/>
                  </a:cubicBezTo>
                  <a:cubicBezTo>
                    <a:pt x="8836" y="8882"/>
                    <a:pt x="8617" y="8640"/>
                    <a:pt x="8345" y="8640"/>
                  </a:cubicBezTo>
                  <a:lnTo>
                    <a:pt x="5400" y="8640"/>
                  </a:lnTo>
                  <a:cubicBezTo>
                    <a:pt x="5129" y="8640"/>
                    <a:pt x="4909" y="8882"/>
                    <a:pt x="4909" y="9181"/>
                  </a:cubicBezTo>
                  <a:cubicBezTo>
                    <a:pt x="4909" y="9479"/>
                    <a:pt x="5129" y="9720"/>
                    <a:pt x="5400" y="972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8564194" y="625790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4630932" y="1042007"/>
              <a:ext cx="228926" cy="228926"/>
            </a:xfrm>
            <a:custGeom>
              <a:rect b="b" l="l" r="r" t="t"/>
              <a:pathLst>
                <a:path extrusionOk="0" h="21410" w="2141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5067961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10309"/>
                  </a:moveTo>
                  <a:cubicBezTo>
                    <a:pt x="10800" y="10581"/>
                    <a:pt x="10580" y="10800"/>
                    <a:pt x="10309" y="10800"/>
                  </a:cubicBezTo>
                  <a:cubicBezTo>
                    <a:pt x="10038" y="10800"/>
                    <a:pt x="9818" y="10581"/>
                    <a:pt x="9818" y="10309"/>
                  </a:cubicBezTo>
                  <a:cubicBezTo>
                    <a:pt x="9818" y="10038"/>
                    <a:pt x="10038" y="9818"/>
                    <a:pt x="10309" y="9818"/>
                  </a:cubicBezTo>
                  <a:cubicBezTo>
                    <a:pt x="10580" y="9818"/>
                    <a:pt x="10800" y="10038"/>
                    <a:pt x="10800" y="10309"/>
                  </a:cubicBezTo>
                  <a:moveTo>
                    <a:pt x="20618" y="20618"/>
                  </a:moveTo>
                  <a:lnTo>
                    <a:pt x="18655" y="20618"/>
                  </a:lnTo>
                  <a:lnTo>
                    <a:pt x="18655" y="19145"/>
                  </a:lnTo>
                  <a:cubicBezTo>
                    <a:pt x="18655" y="18875"/>
                    <a:pt x="18434" y="18655"/>
                    <a:pt x="18164" y="18655"/>
                  </a:cubicBezTo>
                  <a:lnTo>
                    <a:pt x="16691" y="18655"/>
                  </a:lnTo>
                  <a:lnTo>
                    <a:pt x="16691" y="17182"/>
                  </a:lnTo>
                  <a:cubicBezTo>
                    <a:pt x="16691" y="16911"/>
                    <a:pt x="16471" y="16691"/>
                    <a:pt x="16200" y="16691"/>
                  </a:cubicBezTo>
                  <a:lnTo>
                    <a:pt x="14441" y="16691"/>
                  </a:lnTo>
                  <a:lnTo>
                    <a:pt x="12850" y="15086"/>
                  </a:lnTo>
                  <a:cubicBezTo>
                    <a:pt x="12761" y="14997"/>
                    <a:pt x="12639" y="14943"/>
                    <a:pt x="12503" y="14943"/>
                  </a:cubicBezTo>
                  <a:cubicBezTo>
                    <a:pt x="12356" y="14943"/>
                    <a:pt x="12228" y="15010"/>
                    <a:pt x="12138" y="15113"/>
                  </a:cubicBezTo>
                  <a:lnTo>
                    <a:pt x="11833" y="15418"/>
                  </a:lnTo>
                  <a:cubicBezTo>
                    <a:pt x="11450" y="15801"/>
                    <a:pt x="10829" y="15801"/>
                    <a:pt x="10445" y="15418"/>
                  </a:cubicBezTo>
                  <a:lnTo>
                    <a:pt x="6167" y="11139"/>
                  </a:lnTo>
                  <a:cubicBezTo>
                    <a:pt x="5784" y="10756"/>
                    <a:pt x="5784" y="10136"/>
                    <a:pt x="6167" y="9752"/>
                  </a:cubicBezTo>
                  <a:lnTo>
                    <a:pt x="9752" y="6167"/>
                  </a:lnTo>
                  <a:cubicBezTo>
                    <a:pt x="10135" y="5784"/>
                    <a:pt x="10756" y="5784"/>
                    <a:pt x="11139" y="6167"/>
                  </a:cubicBezTo>
                  <a:lnTo>
                    <a:pt x="11761" y="6789"/>
                  </a:lnTo>
                  <a:cubicBezTo>
                    <a:pt x="11699" y="7609"/>
                    <a:pt x="11457" y="8377"/>
                    <a:pt x="11069" y="9054"/>
                  </a:cubicBezTo>
                  <a:cubicBezTo>
                    <a:pt x="10847" y="8919"/>
                    <a:pt x="10588" y="8837"/>
                    <a:pt x="10309" y="8837"/>
                  </a:cubicBezTo>
                  <a:cubicBezTo>
                    <a:pt x="9496" y="8837"/>
                    <a:pt x="8836" y="9496"/>
                    <a:pt x="8836" y="10309"/>
                  </a:cubicBezTo>
                  <a:cubicBezTo>
                    <a:pt x="8836" y="11123"/>
                    <a:pt x="9496" y="11782"/>
                    <a:pt x="10309" y="11782"/>
                  </a:cubicBezTo>
                  <a:cubicBezTo>
                    <a:pt x="11123" y="11782"/>
                    <a:pt x="11782" y="11123"/>
                    <a:pt x="11782" y="10309"/>
                  </a:cubicBezTo>
                  <a:cubicBezTo>
                    <a:pt x="11782" y="10156"/>
                    <a:pt x="11752" y="10012"/>
                    <a:pt x="11709" y="9873"/>
                  </a:cubicBezTo>
                  <a:cubicBezTo>
                    <a:pt x="12146" y="9210"/>
                    <a:pt x="12466" y="8463"/>
                    <a:pt x="12631" y="7659"/>
                  </a:cubicBezTo>
                  <a:lnTo>
                    <a:pt x="15417" y="10446"/>
                  </a:lnTo>
                  <a:cubicBezTo>
                    <a:pt x="15800" y="10829"/>
                    <a:pt x="15800" y="11450"/>
                    <a:pt x="15417" y="11833"/>
                  </a:cubicBezTo>
                  <a:lnTo>
                    <a:pt x="15128" y="12122"/>
                  </a:lnTo>
                  <a:cubicBezTo>
                    <a:pt x="15025" y="12213"/>
                    <a:pt x="14957" y="12341"/>
                    <a:pt x="14957" y="12487"/>
                  </a:cubicBezTo>
                  <a:cubicBezTo>
                    <a:pt x="14957" y="12623"/>
                    <a:pt x="15013" y="12746"/>
                    <a:pt x="15101" y="12835"/>
                  </a:cubicBezTo>
                  <a:lnTo>
                    <a:pt x="20618" y="18367"/>
                  </a:lnTo>
                  <a:cubicBezTo>
                    <a:pt x="20618" y="18367"/>
                    <a:pt x="20618" y="20618"/>
                    <a:pt x="20618" y="20618"/>
                  </a:cubicBezTo>
                  <a:close/>
                  <a:moveTo>
                    <a:pt x="5343" y="11673"/>
                  </a:moveTo>
                  <a:cubicBezTo>
                    <a:pt x="2859" y="11190"/>
                    <a:pt x="982" y="9008"/>
                    <a:pt x="982" y="6383"/>
                  </a:cubicBezTo>
                  <a:cubicBezTo>
                    <a:pt x="982" y="3400"/>
                    <a:pt x="3399" y="982"/>
                    <a:pt x="6382" y="982"/>
                  </a:cubicBezTo>
                  <a:cubicBezTo>
                    <a:pt x="9011" y="982"/>
                    <a:pt x="11198" y="2862"/>
                    <a:pt x="11681" y="5349"/>
                  </a:cubicBezTo>
                  <a:cubicBezTo>
                    <a:pt x="10910" y="4719"/>
                    <a:pt x="9777" y="4755"/>
                    <a:pt x="9058" y="5473"/>
                  </a:cubicBezTo>
                  <a:lnTo>
                    <a:pt x="5474" y="9058"/>
                  </a:lnTo>
                  <a:cubicBezTo>
                    <a:pt x="4757" y="9775"/>
                    <a:pt x="4719" y="10904"/>
                    <a:pt x="5343" y="11673"/>
                  </a:cubicBezTo>
                  <a:moveTo>
                    <a:pt x="21456" y="17817"/>
                  </a:moveTo>
                  <a:lnTo>
                    <a:pt x="16142" y="12488"/>
                  </a:lnTo>
                  <a:cubicBezTo>
                    <a:pt x="16874" y="11720"/>
                    <a:pt x="16865" y="10507"/>
                    <a:pt x="16111" y="9752"/>
                  </a:cubicBezTo>
                  <a:lnTo>
                    <a:pt x="12763" y="6404"/>
                  </a:lnTo>
                  <a:cubicBezTo>
                    <a:pt x="12763" y="6396"/>
                    <a:pt x="12764" y="6389"/>
                    <a:pt x="12764" y="6383"/>
                  </a:cubicBezTo>
                  <a:cubicBezTo>
                    <a:pt x="12764" y="2857"/>
                    <a:pt x="9907" y="0"/>
                    <a:pt x="6382" y="0"/>
                  </a:cubicBezTo>
                  <a:cubicBezTo>
                    <a:pt x="2857" y="0"/>
                    <a:pt x="0" y="2857"/>
                    <a:pt x="0" y="6383"/>
                  </a:cubicBezTo>
                  <a:cubicBezTo>
                    <a:pt x="0" y="9907"/>
                    <a:pt x="2857" y="12764"/>
                    <a:pt x="6382" y="12764"/>
                  </a:cubicBezTo>
                  <a:cubicBezTo>
                    <a:pt x="6389" y="12764"/>
                    <a:pt x="6396" y="12763"/>
                    <a:pt x="6403" y="12763"/>
                  </a:cubicBezTo>
                  <a:lnTo>
                    <a:pt x="9752" y="16111"/>
                  </a:lnTo>
                  <a:cubicBezTo>
                    <a:pt x="10511" y="16870"/>
                    <a:pt x="11735" y="16875"/>
                    <a:pt x="12503" y="16130"/>
                  </a:cubicBezTo>
                  <a:lnTo>
                    <a:pt x="13889" y="17529"/>
                  </a:lnTo>
                  <a:cubicBezTo>
                    <a:pt x="13978" y="17618"/>
                    <a:pt x="14101" y="17673"/>
                    <a:pt x="14236" y="17673"/>
                  </a:cubicBezTo>
                  <a:lnTo>
                    <a:pt x="15709" y="17673"/>
                  </a:lnTo>
                  <a:lnTo>
                    <a:pt x="15709" y="19145"/>
                  </a:lnTo>
                  <a:cubicBezTo>
                    <a:pt x="15709" y="19417"/>
                    <a:pt x="15929" y="19636"/>
                    <a:pt x="16200" y="19636"/>
                  </a:cubicBezTo>
                  <a:lnTo>
                    <a:pt x="17673" y="19636"/>
                  </a:lnTo>
                  <a:lnTo>
                    <a:pt x="17673" y="21109"/>
                  </a:lnTo>
                  <a:cubicBezTo>
                    <a:pt x="17673" y="21381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lnTo>
                    <a:pt x="21600" y="18164"/>
                  </a:lnTo>
                  <a:cubicBezTo>
                    <a:pt x="21600" y="18029"/>
                    <a:pt x="21545" y="17906"/>
                    <a:pt x="21456" y="1781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5504990" y="1062818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19636" y="20400"/>
                  </a:move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538"/>
                    <a:pt x="1422" y="18000"/>
                    <a:pt x="1964" y="18000"/>
                  </a:cubicBezTo>
                  <a:lnTo>
                    <a:pt x="19636" y="18000"/>
                  </a:lnTo>
                  <a:cubicBezTo>
                    <a:pt x="20178" y="18000"/>
                    <a:pt x="20618" y="1853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19636" y="16800"/>
                  </a:moveTo>
                  <a:lnTo>
                    <a:pt x="1964" y="16800"/>
                  </a:lnTo>
                  <a:cubicBezTo>
                    <a:pt x="879" y="16800"/>
                    <a:pt x="0" y="17874"/>
                    <a:pt x="0" y="19200"/>
                  </a:cubicBezTo>
                  <a:cubicBezTo>
                    <a:pt x="0" y="20526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cubicBezTo>
                    <a:pt x="21600" y="17874"/>
                    <a:pt x="20721" y="16800"/>
                    <a:pt x="19636" y="16800"/>
                  </a:cubicBezTo>
                  <a:moveTo>
                    <a:pt x="1964" y="1200"/>
                  </a:moveTo>
                  <a:lnTo>
                    <a:pt x="19636" y="1200"/>
                  </a:lnTo>
                  <a:cubicBezTo>
                    <a:pt x="20178" y="1200"/>
                    <a:pt x="20618" y="1737"/>
                    <a:pt x="20618" y="2399"/>
                  </a:cubicBezTo>
                  <a:cubicBezTo>
                    <a:pt x="20618" y="3063"/>
                    <a:pt x="20178" y="3599"/>
                    <a:pt x="19636" y="3599"/>
                  </a:cubicBezTo>
                  <a:lnTo>
                    <a:pt x="1964" y="3599"/>
                  </a:lnTo>
                  <a:cubicBezTo>
                    <a:pt x="1422" y="3599"/>
                    <a:pt x="982" y="3063"/>
                    <a:pt x="982" y="2399"/>
                  </a:cubicBezTo>
                  <a:cubicBezTo>
                    <a:pt x="982" y="1737"/>
                    <a:pt x="1422" y="1200"/>
                    <a:pt x="1964" y="1200"/>
                  </a:cubicBezTo>
                  <a:moveTo>
                    <a:pt x="1964" y="4799"/>
                  </a:moveTo>
                  <a:lnTo>
                    <a:pt x="19636" y="4799"/>
                  </a:lnTo>
                  <a:cubicBezTo>
                    <a:pt x="20721" y="4799"/>
                    <a:pt x="21600" y="3725"/>
                    <a:pt x="21600" y="2399"/>
                  </a:cubicBezTo>
                  <a:cubicBezTo>
                    <a:pt x="21600" y="1074"/>
                    <a:pt x="20721" y="0"/>
                    <a:pt x="19636" y="0"/>
                  </a:cubicBezTo>
                  <a:lnTo>
                    <a:pt x="1964" y="0"/>
                  </a:lnTo>
                  <a:cubicBezTo>
                    <a:pt x="879" y="0"/>
                    <a:pt x="0" y="1074"/>
                    <a:pt x="0" y="2399"/>
                  </a:cubicBezTo>
                  <a:cubicBezTo>
                    <a:pt x="0" y="3725"/>
                    <a:pt x="879" y="4799"/>
                    <a:pt x="1964" y="4799"/>
                  </a:cubicBezTo>
                  <a:moveTo>
                    <a:pt x="19636" y="12000"/>
                  </a:moveTo>
                  <a:lnTo>
                    <a:pt x="1964" y="12000"/>
                  </a:lnTo>
                  <a:cubicBezTo>
                    <a:pt x="1422" y="12000"/>
                    <a:pt x="982" y="11463"/>
                    <a:pt x="982" y="10800"/>
                  </a:cubicBezTo>
                  <a:cubicBezTo>
                    <a:pt x="982" y="10137"/>
                    <a:pt x="1422" y="9600"/>
                    <a:pt x="1964" y="9600"/>
                  </a:cubicBezTo>
                  <a:lnTo>
                    <a:pt x="19636" y="9600"/>
                  </a:lnTo>
                  <a:cubicBezTo>
                    <a:pt x="20178" y="9600"/>
                    <a:pt x="20618" y="10137"/>
                    <a:pt x="20618" y="10800"/>
                  </a:cubicBezTo>
                  <a:cubicBezTo>
                    <a:pt x="20618" y="11463"/>
                    <a:pt x="20178" y="12000"/>
                    <a:pt x="19636" y="12000"/>
                  </a:cubicBezTo>
                  <a:moveTo>
                    <a:pt x="19636" y="8400"/>
                  </a:moveTo>
                  <a:lnTo>
                    <a:pt x="1964" y="8400"/>
                  </a:lnTo>
                  <a:cubicBezTo>
                    <a:pt x="879" y="8400"/>
                    <a:pt x="0" y="9474"/>
                    <a:pt x="0" y="10800"/>
                  </a:cubicBezTo>
                  <a:cubicBezTo>
                    <a:pt x="0" y="12125"/>
                    <a:pt x="879" y="13200"/>
                    <a:pt x="1964" y="13200"/>
                  </a:cubicBezTo>
                  <a:lnTo>
                    <a:pt x="19636" y="13200"/>
                  </a:lnTo>
                  <a:cubicBezTo>
                    <a:pt x="20721" y="13200"/>
                    <a:pt x="21600" y="12125"/>
                    <a:pt x="21600" y="10800"/>
                  </a:cubicBezTo>
                  <a:cubicBezTo>
                    <a:pt x="21600" y="9474"/>
                    <a:pt x="20721" y="8400"/>
                    <a:pt x="19636" y="8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5942020" y="1062818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1964" y="3600"/>
                  </a:moveTo>
                  <a:cubicBezTo>
                    <a:pt x="1422" y="3600"/>
                    <a:pt x="982" y="3063"/>
                    <a:pt x="982" y="2400"/>
                  </a:cubicBezTo>
                  <a:cubicBezTo>
                    <a:pt x="982" y="1738"/>
                    <a:pt x="1422" y="1200"/>
                    <a:pt x="1964" y="1200"/>
                  </a:cubicBezTo>
                  <a:cubicBezTo>
                    <a:pt x="2506" y="1200"/>
                    <a:pt x="2945" y="1738"/>
                    <a:pt x="2945" y="2400"/>
                  </a:cubicBezTo>
                  <a:cubicBezTo>
                    <a:pt x="2945" y="3063"/>
                    <a:pt x="2506" y="3600"/>
                    <a:pt x="1964" y="3600"/>
                  </a:cubicBezTo>
                  <a:moveTo>
                    <a:pt x="1964" y="0"/>
                  </a:moveTo>
                  <a:cubicBezTo>
                    <a:pt x="879" y="0"/>
                    <a:pt x="0" y="1075"/>
                    <a:pt x="0" y="2400"/>
                  </a:cubicBezTo>
                  <a:cubicBezTo>
                    <a:pt x="0" y="3726"/>
                    <a:pt x="879" y="4800"/>
                    <a:pt x="1964" y="4800"/>
                  </a:cubicBezTo>
                  <a:cubicBezTo>
                    <a:pt x="3048" y="4800"/>
                    <a:pt x="3927" y="3726"/>
                    <a:pt x="3927" y="2400"/>
                  </a:cubicBezTo>
                  <a:cubicBezTo>
                    <a:pt x="3927" y="1075"/>
                    <a:pt x="3048" y="0"/>
                    <a:pt x="1964" y="0"/>
                  </a:cubicBezTo>
                  <a:moveTo>
                    <a:pt x="1964" y="12000"/>
                  </a:moveTo>
                  <a:cubicBezTo>
                    <a:pt x="1422" y="12000"/>
                    <a:pt x="982" y="11463"/>
                    <a:pt x="982" y="10800"/>
                  </a:cubicBezTo>
                  <a:cubicBezTo>
                    <a:pt x="982" y="10138"/>
                    <a:pt x="1422" y="9600"/>
                    <a:pt x="1964" y="9600"/>
                  </a:cubicBezTo>
                  <a:cubicBezTo>
                    <a:pt x="2506" y="9600"/>
                    <a:pt x="2945" y="10138"/>
                    <a:pt x="2945" y="10800"/>
                  </a:cubicBezTo>
                  <a:cubicBezTo>
                    <a:pt x="2945" y="11463"/>
                    <a:pt x="2506" y="12000"/>
                    <a:pt x="1964" y="12000"/>
                  </a:cubicBezTo>
                  <a:moveTo>
                    <a:pt x="1964" y="8401"/>
                  </a:moveTo>
                  <a:cubicBezTo>
                    <a:pt x="879" y="8401"/>
                    <a:pt x="0" y="9475"/>
                    <a:pt x="0" y="10800"/>
                  </a:cubicBezTo>
                  <a:cubicBezTo>
                    <a:pt x="0" y="12126"/>
                    <a:pt x="879" y="13200"/>
                    <a:pt x="1964" y="13200"/>
                  </a:cubicBezTo>
                  <a:cubicBezTo>
                    <a:pt x="3048" y="13200"/>
                    <a:pt x="3927" y="12126"/>
                    <a:pt x="3927" y="10800"/>
                  </a:cubicBezTo>
                  <a:cubicBezTo>
                    <a:pt x="3927" y="9475"/>
                    <a:pt x="3048" y="8401"/>
                    <a:pt x="1964" y="8401"/>
                  </a:cubicBezTo>
                  <a:moveTo>
                    <a:pt x="19636" y="12000"/>
                  </a:moveTo>
                  <a:lnTo>
                    <a:pt x="7855" y="12000"/>
                  </a:lnTo>
                  <a:cubicBezTo>
                    <a:pt x="7313" y="12000"/>
                    <a:pt x="6873" y="11463"/>
                    <a:pt x="6873" y="10801"/>
                  </a:cubicBezTo>
                  <a:cubicBezTo>
                    <a:pt x="6873" y="10138"/>
                    <a:pt x="7313" y="9600"/>
                    <a:pt x="7855" y="9600"/>
                  </a:cubicBezTo>
                  <a:lnTo>
                    <a:pt x="19636" y="9600"/>
                  </a:lnTo>
                  <a:cubicBezTo>
                    <a:pt x="20178" y="9600"/>
                    <a:pt x="20618" y="10138"/>
                    <a:pt x="20618" y="10801"/>
                  </a:cubicBezTo>
                  <a:cubicBezTo>
                    <a:pt x="20618" y="11463"/>
                    <a:pt x="20178" y="12000"/>
                    <a:pt x="19636" y="12000"/>
                  </a:cubicBezTo>
                  <a:moveTo>
                    <a:pt x="19636" y="8401"/>
                  </a:moveTo>
                  <a:lnTo>
                    <a:pt x="7855" y="8401"/>
                  </a:lnTo>
                  <a:cubicBezTo>
                    <a:pt x="6770" y="8401"/>
                    <a:pt x="5891" y="9475"/>
                    <a:pt x="5891" y="10801"/>
                  </a:cubicBezTo>
                  <a:cubicBezTo>
                    <a:pt x="5891" y="12126"/>
                    <a:pt x="6770" y="13200"/>
                    <a:pt x="7855" y="13200"/>
                  </a:cubicBezTo>
                  <a:lnTo>
                    <a:pt x="19636" y="13200"/>
                  </a:lnTo>
                  <a:cubicBezTo>
                    <a:pt x="20721" y="13200"/>
                    <a:pt x="21600" y="12126"/>
                    <a:pt x="21600" y="10801"/>
                  </a:cubicBezTo>
                  <a:cubicBezTo>
                    <a:pt x="21600" y="9475"/>
                    <a:pt x="20721" y="8401"/>
                    <a:pt x="19636" y="8401"/>
                  </a:cubicBezTo>
                  <a:moveTo>
                    <a:pt x="19636" y="20400"/>
                  </a:moveTo>
                  <a:lnTo>
                    <a:pt x="7855" y="20400"/>
                  </a:lnTo>
                  <a:cubicBezTo>
                    <a:pt x="7313" y="20400"/>
                    <a:pt x="6873" y="19862"/>
                    <a:pt x="6873" y="19200"/>
                  </a:cubicBezTo>
                  <a:cubicBezTo>
                    <a:pt x="6873" y="18538"/>
                    <a:pt x="7313" y="18000"/>
                    <a:pt x="7855" y="18000"/>
                  </a:cubicBezTo>
                  <a:lnTo>
                    <a:pt x="19636" y="18000"/>
                  </a:lnTo>
                  <a:cubicBezTo>
                    <a:pt x="20178" y="18000"/>
                    <a:pt x="20618" y="1853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19636" y="16800"/>
                  </a:moveTo>
                  <a:lnTo>
                    <a:pt x="7855" y="16800"/>
                  </a:lnTo>
                  <a:cubicBezTo>
                    <a:pt x="6770" y="16800"/>
                    <a:pt x="5891" y="17875"/>
                    <a:pt x="5891" y="19200"/>
                  </a:cubicBezTo>
                  <a:cubicBezTo>
                    <a:pt x="5891" y="20526"/>
                    <a:pt x="6770" y="21600"/>
                    <a:pt x="7855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cubicBezTo>
                    <a:pt x="21600" y="17875"/>
                    <a:pt x="20721" y="16800"/>
                    <a:pt x="19636" y="16800"/>
                  </a:cubicBezTo>
                  <a:moveTo>
                    <a:pt x="7855" y="1201"/>
                  </a:moveTo>
                  <a:lnTo>
                    <a:pt x="19636" y="1201"/>
                  </a:lnTo>
                  <a:cubicBezTo>
                    <a:pt x="20178" y="1201"/>
                    <a:pt x="20618" y="1738"/>
                    <a:pt x="20618" y="2400"/>
                  </a:cubicBezTo>
                  <a:cubicBezTo>
                    <a:pt x="20618" y="3063"/>
                    <a:pt x="20178" y="3600"/>
                    <a:pt x="19636" y="3600"/>
                  </a:cubicBezTo>
                  <a:lnTo>
                    <a:pt x="7855" y="3600"/>
                  </a:lnTo>
                  <a:cubicBezTo>
                    <a:pt x="7313" y="3600"/>
                    <a:pt x="6873" y="3063"/>
                    <a:pt x="6873" y="2400"/>
                  </a:cubicBezTo>
                  <a:cubicBezTo>
                    <a:pt x="6873" y="1738"/>
                    <a:pt x="7313" y="1201"/>
                    <a:pt x="7855" y="1201"/>
                  </a:cubicBezTo>
                  <a:moveTo>
                    <a:pt x="7855" y="4800"/>
                  </a:moveTo>
                  <a:lnTo>
                    <a:pt x="19636" y="4800"/>
                  </a:lnTo>
                  <a:cubicBezTo>
                    <a:pt x="20721" y="4800"/>
                    <a:pt x="21600" y="3726"/>
                    <a:pt x="21600" y="2400"/>
                  </a:cubicBezTo>
                  <a:cubicBezTo>
                    <a:pt x="21600" y="1075"/>
                    <a:pt x="20721" y="1"/>
                    <a:pt x="19636" y="1"/>
                  </a:cubicBezTo>
                  <a:lnTo>
                    <a:pt x="7855" y="1"/>
                  </a:lnTo>
                  <a:cubicBezTo>
                    <a:pt x="6770" y="1"/>
                    <a:pt x="5891" y="1075"/>
                    <a:pt x="5891" y="2400"/>
                  </a:cubicBezTo>
                  <a:cubicBezTo>
                    <a:pt x="5891" y="3726"/>
                    <a:pt x="6770" y="4800"/>
                    <a:pt x="7855" y="4800"/>
                  </a:cubicBezTo>
                  <a:moveTo>
                    <a:pt x="1964" y="20400"/>
                  </a:move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538"/>
                    <a:pt x="1422" y="18000"/>
                    <a:pt x="1964" y="18000"/>
                  </a:cubicBezTo>
                  <a:cubicBezTo>
                    <a:pt x="2506" y="18000"/>
                    <a:pt x="2945" y="18538"/>
                    <a:pt x="2945" y="19200"/>
                  </a:cubicBezTo>
                  <a:cubicBezTo>
                    <a:pt x="2945" y="19862"/>
                    <a:pt x="2506" y="20400"/>
                    <a:pt x="1964" y="20400"/>
                  </a:cubicBezTo>
                  <a:moveTo>
                    <a:pt x="1964" y="16800"/>
                  </a:moveTo>
                  <a:cubicBezTo>
                    <a:pt x="879" y="16800"/>
                    <a:pt x="0" y="17875"/>
                    <a:pt x="0" y="19200"/>
                  </a:cubicBezTo>
                  <a:cubicBezTo>
                    <a:pt x="0" y="20526"/>
                    <a:pt x="879" y="21600"/>
                    <a:pt x="1964" y="21600"/>
                  </a:cubicBezTo>
                  <a:cubicBezTo>
                    <a:pt x="3048" y="21600"/>
                    <a:pt x="3927" y="20526"/>
                    <a:pt x="3927" y="19200"/>
                  </a:cubicBezTo>
                  <a:cubicBezTo>
                    <a:pt x="3927" y="17875"/>
                    <a:pt x="3048" y="16800"/>
                    <a:pt x="1964" y="16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6379049" y="1062818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21109" y="13200"/>
                  </a:moveTo>
                  <a:lnTo>
                    <a:pt x="5400" y="13200"/>
                  </a:lnTo>
                  <a:cubicBezTo>
                    <a:pt x="5129" y="13200"/>
                    <a:pt x="4909" y="13469"/>
                    <a:pt x="4909" y="13800"/>
                  </a:cubicBezTo>
                  <a:cubicBezTo>
                    <a:pt x="4909" y="14132"/>
                    <a:pt x="5129" y="14400"/>
                    <a:pt x="5400" y="14400"/>
                  </a:cubicBezTo>
                  <a:lnTo>
                    <a:pt x="21109" y="14400"/>
                  </a:lnTo>
                  <a:cubicBezTo>
                    <a:pt x="21380" y="14400"/>
                    <a:pt x="21600" y="14132"/>
                    <a:pt x="21600" y="13800"/>
                  </a:cubicBezTo>
                  <a:cubicBezTo>
                    <a:pt x="21600" y="13469"/>
                    <a:pt x="21380" y="13200"/>
                    <a:pt x="21109" y="13200"/>
                  </a:cubicBezTo>
                  <a:moveTo>
                    <a:pt x="21109" y="7200"/>
                  </a:moveTo>
                  <a:lnTo>
                    <a:pt x="5400" y="7200"/>
                  </a:lnTo>
                  <a:cubicBezTo>
                    <a:pt x="5129" y="7200"/>
                    <a:pt x="4909" y="7469"/>
                    <a:pt x="4909" y="7800"/>
                  </a:cubicBezTo>
                  <a:cubicBezTo>
                    <a:pt x="4909" y="8132"/>
                    <a:pt x="5129" y="8401"/>
                    <a:pt x="5400" y="8401"/>
                  </a:cubicBezTo>
                  <a:lnTo>
                    <a:pt x="21109" y="8401"/>
                  </a:lnTo>
                  <a:cubicBezTo>
                    <a:pt x="21380" y="8401"/>
                    <a:pt x="21600" y="8132"/>
                    <a:pt x="21600" y="7800"/>
                  </a:cubicBezTo>
                  <a:cubicBezTo>
                    <a:pt x="21600" y="7469"/>
                    <a:pt x="21380" y="7200"/>
                    <a:pt x="21109" y="7200"/>
                  </a:cubicBezTo>
                  <a:moveTo>
                    <a:pt x="1473" y="0"/>
                  </a:moveTo>
                  <a:cubicBezTo>
                    <a:pt x="659" y="0"/>
                    <a:pt x="0" y="807"/>
                    <a:pt x="0" y="1800"/>
                  </a:cubicBezTo>
                  <a:cubicBezTo>
                    <a:pt x="0" y="2794"/>
                    <a:pt x="659" y="3600"/>
                    <a:pt x="1473" y="3600"/>
                  </a:cubicBezTo>
                  <a:cubicBezTo>
                    <a:pt x="2286" y="3600"/>
                    <a:pt x="2945" y="2794"/>
                    <a:pt x="2945" y="1800"/>
                  </a:cubicBezTo>
                  <a:cubicBezTo>
                    <a:pt x="2945" y="807"/>
                    <a:pt x="2286" y="0"/>
                    <a:pt x="1473" y="0"/>
                  </a:cubicBezTo>
                  <a:moveTo>
                    <a:pt x="21109" y="19200"/>
                  </a:moveTo>
                  <a:lnTo>
                    <a:pt x="5400" y="19200"/>
                  </a:lnTo>
                  <a:cubicBezTo>
                    <a:pt x="5129" y="19200"/>
                    <a:pt x="4909" y="19469"/>
                    <a:pt x="4909" y="19800"/>
                  </a:cubicBezTo>
                  <a:cubicBezTo>
                    <a:pt x="4909" y="20132"/>
                    <a:pt x="5129" y="20400"/>
                    <a:pt x="5400" y="20400"/>
                  </a:cubicBezTo>
                  <a:lnTo>
                    <a:pt x="21109" y="20400"/>
                  </a:lnTo>
                  <a:cubicBezTo>
                    <a:pt x="21380" y="20400"/>
                    <a:pt x="21600" y="20132"/>
                    <a:pt x="21600" y="19800"/>
                  </a:cubicBezTo>
                  <a:cubicBezTo>
                    <a:pt x="21600" y="19469"/>
                    <a:pt x="21380" y="19200"/>
                    <a:pt x="21109" y="19200"/>
                  </a:cubicBezTo>
                  <a:moveTo>
                    <a:pt x="5400" y="2400"/>
                  </a:moveTo>
                  <a:lnTo>
                    <a:pt x="21109" y="2400"/>
                  </a:lnTo>
                  <a:cubicBezTo>
                    <a:pt x="21380" y="2400"/>
                    <a:pt x="21600" y="2132"/>
                    <a:pt x="21600" y="1800"/>
                  </a:cubicBezTo>
                  <a:cubicBezTo>
                    <a:pt x="21600" y="1469"/>
                    <a:pt x="21380" y="1200"/>
                    <a:pt x="21109" y="1200"/>
                  </a:cubicBezTo>
                  <a:lnTo>
                    <a:pt x="5400" y="1200"/>
                  </a:lnTo>
                  <a:cubicBezTo>
                    <a:pt x="5129" y="1200"/>
                    <a:pt x="4909" y="1469"/>
                    <a:pt x="4909" y="1800"/>
                  </a:cubicBezTo>
                  <a:cubicBezTo>
                    <a:pt x="4909" y="2132"/>
                    <a:pt x="5129" y="2400"/>
                    <a:pt x="5400" y="2400"/>
                  </a:cubicBezTo>
                  <a:moveTo>
                    <a:pt x="1473" y="18000"/>
                  </a:moveTo>
                  <a:cubicBezTo>
                    <a:pt x="659" y="18000"/>
                    <a:pt x="0" y="18806"/>
                    <a:pt x="0" y="19800"/>
                  </a:cubicBezTo>
                  <a:cubicBezTo>
                    <a:pt x="0" y="20794"/>
                    <a:pt x="659" y="21600"/>
                    <a:pt x="1473" y="21600"/>
                  </a:cubicBezTo>
                  <a:cubicBezTo>
                    <a:pt x="2286" y="21600"/>
                    <a:pt x="2945" y="20794"/>
                    <a:pt x="2945" y="19800"/>
                  </a:cubicBezTo>
                  <a:cubicBezTo>
                    <a:pt x="2945" y="18806"/>
                    <a:pt x="2286" y="18000"/>
                    <a:pt x="1473" y="18000"/>
                  </a:cubicBezTo>
                  <a:moveTo>
                    <a:pt x="1473" y="6000"/>
                  </a:moveTo>
                  <a:cubicBezTo>
                    <a:pt x="659" y="6000"/>
                    <a:pt x="0" y="6807"/>
                    <a:pt x="0" y="7800"/>
                  </a:cubicBezTo>
                  <a:cubicBezTo>
                    <a:pt x="0" y="8794"/>
                    <a:pt x="659" y="9600"/>
                    <a:pt x="1473" y="9600"/>
                  </a:cubicBezTo>
                  <a:cubicBezTo>
                    <a:pt x="2286" y="9600"/>
                    <a:pt x="2945" y="8794"/>
                    <a:pt x="2945" y="7800"/>
                  </a:cubicBezTo>
                  <a:cubicBezTo>
                    <a:pt x="2945" y="6807"/>
                    <a:pt x="2286" y="6000"/>
                    <a:pt x="1473" y="6000"/>
                  </a:cubicBezTo>
                  <a:moveTo>
                    <a:pt x="1473" y="12000"/>
                  </a:moveTo>
                  <a:cubicBezTo>
                    <a:pt x="659" y="12000"/>
                    <a:pt x="0" y="12807"/>
                    <a:pt x="0" y="13800"/>
                  </a:cubicBezTo>
                  <a:cubicBezTo>
                    <a:pt x="0" y="14794"/>
                    <a:pt x="659" y="15600"/>
                    <a:pt x="1473" y="15600"/>
                  </a:cubicBezTo>
                  <a:cubicBezTo>
                    <a:pt x="2286" y="15600"/>
                    <a:pt x="2945" y="14794"/>
                    <a:pt x="2945" y="13800"/>
                  </a:cubicBezTo>
                  <a:cubicBezTo>
                    <a:pt x="2945" y="12807"/>
                    <a:pt x="2286" y="12000"/>
                    <a:pt x="1473" y="120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6816078" y="1062818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20618" y="6000"/>
                  </a:moveTo>
                  <a:lnTo>
                    <a:pt x="982" y="6000"/>
                  </a:lnTo>
                  <a:lnTo>
                    <a:pt x="982" y="2399"/>
                  </a:lnTo>
                  <a:cubicBezTo>
                    <a:pt x="982" y="1737"/>
                    <a:pt x="1422" y="1200"/>
                    <a:pt x="1964" y="1200"/>
                  </a:cubicBezTo>
                  <a:lnTo>
                    <a:pt x="6873" y="1200"/>
                  </a:lnTo>
                  <a:cubicBezTo>
                    <a:pt x="8345" y="1200"/>
                    <a:pt x="8345" y="3600"/>
                    <a:pt x="10800" y="3600"/>
                  </a:cubicBezTo>
                  <a:lnTo>
                    <a:pt x="19636" y="3600"/>
                  </a:lnTo>
                  <a:cubicBezTo>
                    <a:pt x="20178" y="3600"/>
                    <a:pt x="20618" y="4137"/>
                    <a:pt x="20618" y="4800"/>
                  </a:cubicBezTo>
                  <a:cubicBezTo>
                    <a:pt x="20618" y="4800"/>
                    <a:pt x="20618" y="6000"/>
                    <a:pt x="20618" y="6000"/>
                  </a:cubicBezTo>
                  <a:close/>
                  <a:moveTo>
                    <a:pt x="20618" y="19200"/>
                  </a:moveTo>
                  <a:cubicBezTo>
                    <a:pt x="20618" y="19863"/>
                    <a:pt x="20178" y="20400"/>
                    <a:pt x="19636" y="20400"/>
                  </a:cubicBezTo>
                  <a:lnTo>
                    <a:pt x="1964" y="20400"/>
                  </a:lnTo>
                  <a:cubicBezTo>
                    <a:pt x="1422" y="20400"/>
                    <a:pt x="982" y="19863"/>
                    <a:pt x="982" y="19200"/>
                  </a:cubicBezTo>
                  <a:lnTo>
                    <a:pt x="982" y="7200"/>
                  </a:lnTo>
                  <a:lnTo>
                    <a:pt x="20618" y="7200"/>
                  </a:lnTo>
                  <a:cubicBezTo>
                    <a:pt x="20618" y="7200"/>
                    <a:pt x="20618" y="19200"/>
                    <a:pt x="20618" y="19200"/>
                  </a:cubicBezTo>
                  <a:close/>
                  <a:moveTo>
                    <a:pt x="19636" y="2399"/>
                  </a:moveTo>
                  <a:lnTo>
                    <a:pt x="10800" y="2399"/>
                  </a:lnTo>
                  <a:cubicBezTo>
                    <a:pt x="8836" y="2399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1074"/>
                    <a:pt x="0" y="2399"/>
                  </a:cubicBezTo>
                  <a:lnTo>
                    <a:pt x="0" y="19200"/>
                  </a:lnTo>
                  <a:cubicBezTo>
                    <a:pt x="0" y="20526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lnTo>
                    <a:pt x="21600" y="4800"/>
                  </a:lnTo>
                  <a:cubicBezTo>
                    <a:pt x="21600" y="3474"/>
                    <a:pt x="20721" y="2399"/>
                    <a:pt x="19636" y="239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7253107" y="1052413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19636" y="2161"/>
                  </a:moveTo>
                  <a:lnTo>
                    <a:pt x="13745" y="2161"/>
                  </a:lnTo>
                  <a:cubicBezTo>
                    <a:pt x="11782" y="2160"/>
                    <a:pt x="11782" y="0"/>
                    <a:pt x="9818" y="0"/>
                  </a:cubicBezTo>
                  <a:lnTo>
                    <a:pt x="5891" y="0"/>
                  </a:lnTo>
                  <a:cubicBezTo>
                    <a:pt x="4806" y="0"/>
                    <a:pt x="3927" y="967"/>
                    <a:pt x="3927" y="2161"/>
                  </a:cubicBezTo>
                  <a:lnTo>
                    <a:pt x="3927" y="2700"/>
                  </a:lnTo>
                  <a:cubicBezTo>
                    <a:pt x="3927" y="2999"/>
                    <a:pt x="4147" y="3240"/>
                    <a:pt x="4418" y="3240"/>
                  </a:cubicBezTo>
                  <a:cubicBezTo>
                    <a:pt x="4690" y="3240"/>
                    <a:pt x="4909" y="2999"/>
                    <a:pt x="4909" y="2700"/>
                  </a:cubicBezTo>
                  <a:lnTo>
                    <a:pt x="4909" y="2161"/>
                  </a:lnTo>
                  <a:cubicBezTo>
                    <a:pt x="4909" y="1564"/>
                    <a:pt x="5348" y="1080"/>
                    <a:pt x="5891" y="1080"/>
                  </a:cubicBezTo>
                  <a:lnTo>
                    <a:pt x="9818" y="1080"/>
                  </a:lnTo>
                  <a:cubicBezTo>
                    <a:pt x="11291" y="1080"/>
                    <a:pt x="11291" y="3239"/>
                    <a:pt x="13744" y="3240"/>
                  </a:cubicBezTo>
                  <a:lnTo>
                    <a:pt x="19636" y="3240"/>
                  </a:lnTo>
                  <a:cubicBezTo>
                    <a:pt x="20178" y="3240"/>
                    <a:pt x="20618" y="3724"/>
                    <a:pt x="20618" y="4321"/>
                  </a:cubicBezTo>
                  <a:lnTo>
                    <a:pt x="20618" y="15120"/>
                  </a:lnTo>
                  <a:cubicBezTo>
                    <a:pt x="20618" y="15717"/>
                    <a:pt x="20178" y="16200"/>
                    <a:pt x="19636" y="16200"/>
                  </a:cubicBezTo>
                  <a:lnTo>
                    <a:pt x="19145" y="16200"/>
                  </a:lnTo>
                  <a:cubicBezTo>
                    <a:pt x="18874" y="16200"/>
                    <a:pt x="18655" y="16442"/>
                    <a:pt x="18655" y="16740"/>
                  </a:cubicBezTo>
                  <a:cubicBezTo>
                    <a:pt x="18655" y="17039"/>
                    <a:pt x="18874" y="17280"/>
                    <a:pt x="19145" y="17280"/>
                  </a:cubicBezTo>
                  <a:lnTo>
                    <a:pt x="19636" y="17280"/>
                  </a:lnTo>
                  <a:cubicBezTo>
                    <a:pt x="20721" y="17280"/>
                    <a:pt x="21600" y="16314"/>
                    <a:pt x="21600" y="15120"/>
                  </a:cubicBezTo>
                  <a:lnTo>
                    <a:pt x="21600" y="4321"/>
                  </a:lnTo>
                  <a:cubicBezTo>
                    <a:pt x="21600" y="3127"/>
                    <a:pt x="20721" y="2161"/>
                    <a:pt x="19636" y="2161"/>
                  </a:cubicBezTo>
                  <a:moveTo>
                    <a:pt x="16691" y="9720"/>
                  </a:moveTo>
                  <a:lnTo>
                    <a:pt x="982" y="9720"/>
                  </a:lnTo>
                  <a:lnTo>
                    <a:pt x="982" y="6481"/>
                  </a:lnTo>
                  <a:cubicBezTo>
                    <a:pt x="982" y="5884"/>
                    <a:pt x="1421" y="5400"/>
                    <a:pt x="1964" y="5400"/>
                  </a:cubicBezTo>
                  <a:lnTo>
                    <a:pt x="5891" y="5400"/>
                  </a:lnTo>
                  <a:cubicBezTo>
                    <a:pt x="7364" y="5400"/>
                    <a:pt x="7364" y="7560"/>
                    <a:pt x="9818" y="7560"/>
                  </a:cubicBezTo>
                  <a:lnTo>
                    <a:pt x="15709" y="7560"/>
                  </a:lnTo>
                  <a:cubicBezTo>
                    <a:pt x="16251" y="7560"/>
                    <a:pt x="16691" y="8044"/>
                    <a:pt x="16691" y="8641"/>
                  </a:cubicBezTo>
                  <a:cubicBezTo>
                    <a:pt x="16691" y="8641"/>
                    <a:pt x="16691" y="9720"/>
                    <a:pt x="16691" y="9720"/>
                  </a:cubicBezTo>
                  <a:close/>
                  <a:moveTo>
                    <a:pt x="16691" y="19440"/>
                  </a:moveTo>
                  <a:cubicBezTo>
                    <a:pt x="16691" y="20037"/>
                    <a:pt x="16251" y="20520"/>
                    <a:pt x="15709" y="20520"/>
                  </a:cubicBezTo>
                  <a:lnTo>
                    <a:pt x="1964" y="20520"/>
                  </a:lnTo>
                  <a:cubicBezTo>
                    <a:pt x="1421" y="20520"/>
                    <a:pt x="982" y="20037"/>
                    <a:pt x="982" y="19440"/>
                  </a:cubicBezTo>
                  <a:lnTo>
                    <a:pt x="982" y="10801"/>
                  </a:lnTo>
                  <a:lnTo>
                    <a:pt x="16691" y="10801"/>
                  </a:lnTo>
                  <a:cubicBezTo>
                    <a:pt x="16691" y="10801"/>
                    <a:pt x="16691" y="19440"/>
                    <a:pt x="16691" y="19440"/>
                  </a:cubicBezTo>
                  <a:close/>
                  <a:moveTo>
                    <a:pt x="15709" y="6481"/>
                  </a:moveTo>
                  <a:lnTo>
                    <a:pt x="9818" y="6481"/>
                  </a:lnTo>
                  <a:cubicBezTo>
                    <a:pt x="7855" y="6480"/>
                    <a:pt x="7855" y="4320"/>
                    <a:pt x="5891" y="4320"/>
                  </a:cubicBezTo>
                  <a:lnTo>
                    <a:pt x="1964" y="4320"/>
                  </a:lnTo>
                  <a:cubicBezTo>
                    <a:pt x="879" y="4320"/>
                    <a:pt x="0" y="5287"/>
                    <a:pt x="0" y="6481"/>
                  </a:cubicBezTo>
                  <a:lnTo>
                    <a:pt x="0" y="19440"/>
                  </a:lnTo>
                  <a:cubicBezTo>
                    <a:pt x="0" y="20634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634"/>
                    <a:pt x="17673" y="19440"/>
                  </a:cubicBezTo>
                  <a:lnTo>
                    <a:pt x="17673" y="8641"/>
                  </a:lnTo>
                  <a:cubicBezTo>
                    <a:pt x="17673" y="7447"/>
                    <a:pt x="16794" y="6481"/>
                    <a:pt x="15709" y="648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7690136" y="1062818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10800" y="13200"/>
                  </a:moveTo>
                  <a:cubicBezTo>
                    <a:pt x="11071" y="13200"/>
                    <a:pt x="11291" y="13469"/>
                    <a:pt x="11291" y="13800"/>
                  </a:cubicBezTo>
                  <a:cubicBezTo>
                    <a:pt x="11291" y="14132"/>
                    <a:pt x="11071" y="14400"/>
                    <a:pt x="10800" y="14400"/>
                  </a:cubicBezTo>
                  <a:cubicBezTo>
                    <a:pt x="10529" y="14400"/>
                    <a:pt x="10309" y="14132"/>
                    <a:pt x="10309" y="13800"/>
                  </a:cubicBezTo>
                  <a:cubicBezTo>
                    <a:pt x="10309" y="13469"/>
                    <a:pt x="10529" y="13200"/>
                    <a:pt x="10800" y="13200"/>
                  </a:cubicBezTo>
                  <a:moveTo>
                    <a:pt x="10800" y="15600"/>
                  </a:moveTo>
                  <a:cubicBezTo>
                    <a:pt x="11613" y="15600"/>
                    <a:pt x="12273" y="14794"/>
                    <a:pt x="12273" y="13800"/>
                  </a:cubicBezTo>
                  <a:cubicBezTo>
                    <a:pt x="12273" y="12806"/>
                    <a:pt x="11613" y="12000"/>
                    <a:pt x="10800" y="12000"/>
                  </a:cubicBezTo>
                  <a:cubicBezTo>
                    <a:pt x="9987" y="12000"/>
                    <a:pt x="9327" y="12806"/>
                    <a:pt x="9327" y="13800"/>
                  </a:cubicBezTo>
                  <a:cubicBezTo>
                    <a:pt x="9327" y="14794"/>
                    <a:pt x="9987" y="15600"/>
                    <a:pt x="10800" y="15600"/>
                  </a:cubicBezTo>
                  <a:moveTo>
                    <a:pt x="5400" y="13200"/>
                  </a:moveTo>
                  <a:cubicBezTo>
                    <a:pt x="5671" y="13200"/>
                    <a:pt x="5891" y="13469"/>
                    <a:pt x="5891" y="13800"/>
                  </a:cubicBezTo>
                  <a:cubicBezTo>
                    <a:pt x="5891" y="14132"/>
                    <a:pt x="5671" y="14400"/>
                    <a:pt x="5400" y="14400"/>
                  </a:cubicBezTo>
                  <a:cubicBezTo>
                    <a:pt x="5129" y="14400"/>
                    <a:pt x="4909" y="14132"/>
                    <a:pt x="4909" y="13800"/>
                  </a:cubicBezTo>
                  <a:cubicBezTo>
                    <a:pt x="4909" y="13469"/>
                    <a:pt x="5129" y="13200"/>
                    <a:pt x="5400" y="13200"/>
                  </a:cubicBezTo>
                  <a:moveTo>
                    <a:pt x="5400" y="15600"/>
                  </a:moveTo>
                  <a:cubicBezTo>
                    <a:pt x="6213" y="15600"/>
                    <a:pt x="6873" y="14794"/>
                    <a:pt x="6873" y="13800"/>
                  </a:cubicBezTo>
                  <a:cubicBezTo>
                    <a:pt x="6873" y="12806"/>
                    <a:pt x="6213" y="12000"/>
                    <a:pt x="5400" y="12000"/>
                  </a:cubicBezTo>
                  <a:cubicBezTo>
                    <a:pt x="4587" y="12000"/>
                    <a:pt x="3927" y="12806"/>
                    <a:pt x="3927" y="13800"/>
                  </a:cubicBezTo>
                  <a:cubicBezTo>
                    <a:pt x="3927" y="14794"/>
                    <a:pt x="4587" y="15600"/>
                    <a:pt x="5400" y="15600"/>
                  </a:cubicBezTo>
                  <a:moveTo>
                    <a:pt x="20618" y="6000"/>
                  </a:moveTo>
                  <a:lnTo>
                    <a:pt x="982" y="6000"/>
                  </a:lnTo>
                  <a:lnTo>
                    <a:pt x="982" y="2399"/>
                  </a:lnTo>
                  <a:cubicBezTo>
                    <a:pt x="982" y="1737"/>
                    <a:pt x="1421" y="1200"/>
                    <a:pt x="1964" y="1200"/>
                  </a:cubicBezTo>
                  <a:lnTo>
                    <a:pt x="6873" y="1200"/>
                  </a:lnTo>
                  <a:cubicBezTo>
                    <a:pt x="8345" y="1200"/>
                    <a:pt x="8345" y="3600"/>
                    <a:pt x="10800" y="3600"/>
                  </a:cubicBezTo>
                  <a:lnTo>
                    <a:pt x="19636" y="3600"/>
                  </a:lnTo>
                  <a:cubicBezTo>
                    <a:pt x="20178" y="3600"/>
                    <a:pt x="20618" y="4137"/>
                    <a:pt x="20618" y="4799"/>
                  </a:cubicBezTo>
                  <a:cubicBezTo>
                    <a:pt x="20618" y="4799"/>
                    <a:pt x="20618" y="6000"/>
                    <a:pt x="20618" y="6000"/>
                  </a:cubicBezTo>
                  <a:close/>
                  <a:moveTo>
                    <a:pt x="20618" y="19200"/>
                  </a:moveTo>
                  <a:cubicBezTo>
                    <a:pt x="20618" y="19862"/>
                    <a:pt x="20178" y="20400"/>
                    <a:pt x="19636" y="20400"/>
                  </a:cubicBezTo>
                  <a:lnTo>
                    <a:pt x="1964" y="20400"/>
                  </a:lnTo>
                  <a:cubicBezTo>
                    <a:pt x="1421" y="20400"/>
                    <a:pt x="982" y="19862"/>
                    <a:pt x="982" y="19200"/>
                  </a:cubicBezTo>
                  <a:lnTo>
                    <a:pt x="982" y="7199"/>
                  </a:lnTo>
                  <a:lnTo>
                    <a:pt x="20618" y="7199"/>
                  </a:lnTo>
                  <a:cubicBezTo>
                    <a:pt x="20618" y="7199"/>
                    <a:pt x="20618" y="19200"/>
                    <a:pt x="20618" y="19200"/>
                  </a:cubicBezTo>
                  <a:close/>
                  <a:moveTo>
                    <a:pt x="19636" y="2399"/>
                  </a:moveTo>
                  <a:lnTo>
                    <a:pt x="10800" y="2399"/>
                  </a:lnTo>
                  <a:cubicBezTo>
                    <a:pt x="8836" y="2399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1074"/>
                    <a:pt x="0" y="2399"/>
                  </a:cubicBezTo>
                  <a:lnTo>
                    <a:pt x="0" y="19200"/>
                  </a:lnTo>
                  <a:cubicBezTo>
                    <a:pt x="0" y="20526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lnTo>
                    <a:pt x="21600" y="4799"/>
                  </a:lnTo>
                  <a:cubicBezTo>
                    <a:pt x="21600" y="3474"/>
                    <a:pt x="20721" y="2399"/>
                    <a:pt x="19636" y="2399"/>
                  </a:cubicBezTo>
                  <a:moveTo>
                    <a:pt x="16200" y="13200"/>
                  </a:moveTo>
                  <a:cubicBezTo>
                    <a:pt x="16471" y="13200"/>
                    <a:pt x="16691" y="13469"/>
                    <a:pt x="16691" y="13800"/>
                  </a:cubicBezTo>
                  <a:cubicBezTo>
                    <a:pt x="16691" y="14132"/>
                    <a:pt x="16471" y="14400"/>
                    <a:pt x="16200" y="14400"/>
                  </a:cubicBezTo>
                  <a:cubicBezTo>
                    <a:pt x="15929" y="14400"/>
                    <a:pt x="15709" y="14132"/>
                    <a:pt x="15709" y="13800"/>
                  </a:cubicBezTo>
                  <a:cubicBezTo>
                    <a:pt x="15709" y="13469"/>
                    <a:pt x="15929" y="13200"/>
                    <a:pt x="16200" y="13200"/>
                  </a:cubicBezTo>
                  <a:moveTo>
                    <a:pt x="16200" y="15600"/>
                  </a:moveTo>
                  <a:cubicBezTo>
                    <a:pt x="17013" y="15600"/>
                    <a:pt x="17673" y="14794"/>
                    <a:pt x="17673" y="13800"/>
                  </a:cubicBezTo>
                  <a:cubicBezTo>
                    <a:pt x="17673" y="12806"/>
                    <a:pt x="17013" y="12000"/>
                    <a:pt x="16200" y="12000"/>
                  </a:cubicBezTo>
                  <a:cubicBezTo>
                    <a:pt x="15387" y="12000"/>
                    <a:pt x="14727" y="12806"/>
                    <a:pt x="14727" y="13800"/>
                  </a:cubicBezTo>
                  <a:cubicBezTo>
                    <a:pt x="14727" y="14794"/>
                    <a:pt x="15387" y="15600"/>
                    <a:pt x="16200" y="156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8127165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9636" y="1964"/>
                  </a:moveTo>
                  <a:lnTo>
                    <a:pt x="10800" y="1964"/>
                  </a:lnTo>
                  <a:cubicBezTo>
                    <a:pt x="8836" y="1964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5709"/>
                  </a:lnTo>
                  <a:cubicBezTo>
                    <a:pt x="0" y="16794"/>
                    <a:pt x="879" y="17673"/>
                    <a:pt x="1964" y="17673"/>
                  </a:cubicBezTo>
                  <a:lnTo>
                    <a:pt x="6599" y="17673"/>
                  </a:lnTo>
                  <a:cubicBezTo>
                    <a:pt x="6257" y="17372"/>
                    <a:pt x="5941" y="17046"/>
                    <a:pt x="5656" y="16691"/>
                  </a:cubicBezTo>
                  <a:lnTo>
                    <a:pt x="1964" y="16691"/>
                  </a:lnTo>
                  <a:cubicBezTo>
                    <a:pt x="1422" y="16691"/>
                    <a:pt x="982" y="16252"/>
                    <a:pt x="982" y="15709"/>
                  </a:cubicBezTo>
                  <a:lnTo>
                    <a:pt x="982" y="5891"/>
                  </a:lnTo>
                  <a:lnTo>
                    <a:pt x="6599" y="5891"/>
                  </a:lnTo>
                  <a:cubicBezTo>
                    <a:pt x="7023" y="5517"/>
                    <a:pt x="7484" y="5185"/>
                    <a:pt x="7982" y="4909"/>
                  </a:cubicBezTo>
                  <a:lnTo>
                    <a:pt x="982" y="4909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6873" y="982"/>
                  </a:lnTo>
                  <a:cubicBezTo>
                    <a:pt x="8345" y="982"/>
                    <a:pt x="8345" y="2946"/>
                    <a:pt x="10800" y="2946"/>
                  </a:cubicBezTo>
                  <a:lnTo>
                    <a:pt x="19636" y="2946"/>
                  </a:lnTo>
                  <a:cubicBezTo>
                    <a:pt x="20178" y="2946"/>
                    <a:pt x="20618" y="3385"/>
                    <a:pt x="20618" y="3927"/>
                  </a:cubicBezTo>
                  <a:lnTo>
                    <a:pt x="20618" y="4909"/>
                  </a:lnTo>
                  <a:lnTo>
                    <a:pt x="15582" y="4909"/>
                  </a:lnTo>
                  <a:cubicBezTo>
                    <a:pt x="16080" y="5185"/>
                    <a:pt x="16541" y="5517"/>
                    <a:pt x="16965" y="5891"/>
                  </a:cubicBezTo>
                  <a:lnTo>
                    <a:pt x="20618" y="5891"/>
                  </a:ln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8766" y="16691"/>
                  </a:lnTo>
                  <a:lnTo>
                    <a:pt x="19738" y="17663"/>
                  </a:lnTo>
                  <a:cubicBezTo>
                    <a:pt x="20774" y="17609"/>
                    <a:pt x="21600" y="16759"/>
                    <a:pt x="21600" y="15709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1782" y="17673"/>
                  </a:moveTo>
                  <a:cubicBezTo>
                    <a:pt x="8529" y="17673"/>
                    <a:pt x="5891" y="15036"/>
                    <a:pt x="5891" y="11782"/>
                  </a:cubicBezTo>
                  <a:cubicBezTo>
                    <a:pt x="5891" y="8529"/>
                    <a:pt x="8529" y="5891"/>
                    <a:pt x="11782" y="5891"/>
                  </a:cubicBezTo>
                  <a:cubicBezTo>
                    <a:pt x="15035" y="5891"/>
                    <a:pt x="17673" y="8529"/>
                    <a:pt x="17673" y="11782"/>
                  </a:cubicBezTo>
                  <a:cubicBezTo>
                    <a:pt x="17673" y="15036"/>
                    <a:pt x="15035" y="17673"/>
                    <a:pt x="11782" y="17673"/>
                  </a:cubicBezTo>
                  <a:moveTo>
                    <a:pt x="16972" y="16278"/>
                  </a:moveTo>
                  <a:cubicBezTo>
                    <a:pt x="18018" y="15072"/>
                    <a:pt x="18655" y="13503"/>
                    <a:pt x="18655" y="11782"/>
                  </a:cubicBezTo>
                  <a:cubicBezTo>
                    <a:pt x="18655" y="7987"/>
                    <a:pt x="15578" y="4910"/>
                    <a:pt x="11782" y="4910"/>
                  </a:cubicBezTo>
                  <a:cubicBezTo>
                    <a:pt x="7986" y="4910"/>
                    <a:pt x="4909" y="7987"/>
                    <a:pt x="4909" y="11782"/>
                  </a:cubicBezTo>
                  <a:cubicBezTo>
                    <a:pt x="4909" y="15578"/>
                    <a:pt x="7986" y="18655"/>
                    <a:pt x="11782" y="18655"/>
                  </a:cubicBezTo>
                  <a:cubicBezTo>
                    <a:pt x="13503" y="18655"/>
                    <a:pt x="15072" y="18017"/>
                    <a:pt x="16278" y="16972"/>
                  </a:cubicBezTo>
                  <a:lnTo>
                    <a:pt x="16972" y="17666"/>
                  </a:lnTo>
                  <a:cubicBezTo>
                    <a:pt x="16969" y="17668"/>
                    <a:pt x="16967" y="17671"/>
                    <a:pt x="16965" y="17673"/>
                  </a:cubicBezTo>
                  <a:lnTo>
                    <a:pt x="16979" y="17673"/>
                  </a:lnTo>
                  <a:lnTo>
                    <a:pt x="20762" y="21457"/>
                  </a:lnTo>
                  <a:cubicBezTo>
                    <a:pt x="20851" y="21546"/>
                    <a:pt x="20974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6972" y="16278"/>
                    <a:pt x="16972" y="16278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8564194" y="104200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4630932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5067961" y="1489441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5504990" y="1499847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5942020" y="1479036"/>
              <a:ext cx="228898" cy="228906"/>
            </a:xfrm>
            <a:custGeom>
              <a:rect b="b" l="l" r="r" t="t"/>
              <a:pathLst>
                <a:path extrusionOk="0" h="21600" w="21278">
                  <a:moveTo>
                    <a:pt x="2560" y="18308"/>
                  </a:moveTo>
                  <a:cubicBezTo>
                    <a:pt x="2472" y="18397"/>
                    <a:pt x="2418" y="18520"/>
                    <a:pt x="2418" y="18655"/>
                  </a:cubicBezTo>
                  <a:cubicBezTo>
                    <a:pt x="2418" y="18926"/>
                    <a:pt x="2635" y="19146"/>
                    <a:pt x="2902" y="19146"/>
                  </a:cubicBezTo>
                  <a:cubicBezTo>
                    <a:pt x="3169" y="19146"/>
                    <a:pt x="3385" y="18926"/>
                    <a:pt x="3385" y="18655"/>
                  </a:cubicBezTo>
                  <a:cubicBezTo>
                    <a:pt x="3385" y="18384"/>
                    <a:pt x="3169" y="18164"/>
                    <a:pt x="2902" y="18164"/>
                  </a:cubicBezTo>
                  <a:cubicBezTo>
                    <a:pt x="2768" y="18164"/>
                    <a:pt x="2647" y="18219"/>
                    <a:pt x="2560" y="18308"/>
                  </a:cubicBezTo>
                  <a:moveTo>
                    <a:pt x="20499" y="4279"/>
                  </a:moveTo>
                  <a:lnTo>
                    <a:pt x="20091" y="4692"/>
                  </a:lnTo>
                  <a:lnTo>
                    <a:pt x="20088" y="4688"/>
                  </a:lnTo>
                  <a:lnTo>
                    <a:pt x="17670" y="7143"/>
                  </a:lnTo>
                  <a:lnTo>
                    <a:pt x="17664" y="7137"/>
                  </a:lnTo>
                  <a:cubicBezTo>
                    <a:pt x="17227" y="7580"/>
                    <a:pt x="16624" y="7853"/>
                    <a:pt x="15958" y="7853"/>
                  </a:cubicBezTo>
                  <a:cubicBezTo>
                    <a:pt x="14624" y="7853"/>
                    <a:pt x="13543" y="6755"/>
                    <a:pt x="13543" y="5401"/>
                  </a:cubicBezTo>
                  <a:cubicBezTo>
                    <a:pt x="13543" y="4725"/>
                    <a:pt x="13813" y="4113"/>
                    <a:pt x="14248" y="3670"/>
                  </a:cubicBezTo>
                  <a:lnTo>
                    <a:pt x="13563" y="2975"/>
                  </a:lnTo>
                  <a:cubicBezTo>
                    <a:pt x="12951" y="3596"/>
                    <a:pt x="12571" y="4452"/>
                    <a:pt x="12571" y="5401"/>
                  </a:cubicBezTo>
                  <a:cubicBezTo>
                    <a:pt x="12571" y="7300"/>
                    <a:pt x="14087" y="8840"/>
                    <a:pt x="15958" y="8840"/>
                  </a:cubicBezTo>
                  <a:cubicBezTo>
                    <a:pt x="16893" y="8840"/>
                    <a:pt x="17737" y="8454"/>
                    <a:pt x="18348" y="7832"/>
                  </a:cubicBezTo>
                  <a:lnTo>
                    <a:pt x="18353" y="7837"/>
                  </a:lnTo>
                  <a:lnTo>
                    <a:pt x="20152" y="6011"/>
                  </a:lnTo>
                  <a:cubicBezTo>
                    <a:pt x="20516" y="7368"/>
                    <a:pt x="20343" y="8670"/>
                    <a:pt x="19540" y="9505"/>
                  </a:cubicBezTo>
                  <a:lnTo>
                    <a:pt x="16947" y="12198"/>
                  </a:lnTo>
                  <a:cubicBezTo>
                    <a:pt x="16605" y="12553"/>
                    <a:pt x="16104" y="12766"/>
                    <a:pt x="15610" y="12766"/>
                  </a:cubicBezTo>
                  <a:cubicBezTo>
                    <a:pt x="15590" y="12765"/>
                    <a:pt x="13953" y="12652"/>
                    <a:pt x="12318" y="11611"/>
                  </a:cubicBezTo>
                  <a:lnTo>
                    <a:pt x="12314" y="11620"/>
                  </a:lnTo>
                  <a:cubicBezTo>
                    <a:pt x="12239" y="11572"/>
                    <a:pt x="12155" y="11537"/>
                    <a:pt x="12060" y="11537"/>
                  </a:cubicBezTo>
                  <a:cubicBezTo>
                    <a:pt x="11897" y="11537"/>
                    <a:pt x="11759" y="11625"/>
                    <a:pt x="11671" y="11753"/>
                  </a:cubicBezTo>
                  <a:lnTo>
                    <a:pt x="11654" y="11742"/>
                  </a:lnTo>
                  <a:lnTo>
                    <a:pt x="4270" y="20043"/>
                  </a:lnTo>
                  <a:cubicBezTo>
                    <a:pt x="3919" y="20399"/>
                    <a:pt x="3436" y="20618"/>
                    <a:pt x="2902" y="20618"/>
                  </a:cubicBezTo>
                  <a:cubicBezTo>
                    <a:pt x="1833" y="20618"/>
                    <a:pt x="967" y="19740"/>
                    <a:pt x="967" y="18655"/>
                  </a:cubicBezTo>
                  <a:cubicBezTo>
                    <a:pt x="967" y="18113"/>
                    <a:pt x="1184" y="17622"/>
                    <a:pt x="1534" y="17267"/>
                  </a:cubicBezTo>
                  <a:lnTo>
                    <a:pt x="9684" y="9801"/>
                  </a:lnTo>
                  <a:lnTo>
                    <a:pt x="9671" y="9786"/>
                  </a:lnTo>
                  <a:cubicBezTo>
                    <a:pt x="9796" y="9698"/>
                    <a:pt x="9884" y="9557"/>
                    <a:pt x="9884" y="9389"/>
                  </a:cubicBezTo>
                  <a:cubicBezTo>
                    <a:pt x="9884" y="9283"/>
                    <a:pt x="9844" y="9190"/>
                    <a:pt x="9787" y="9110"/>
                  </a:cubicBezTo>
                  <a:lnTo>
                    <a:pt x="9790" y="9107"/>
                  </a:lnTo>
                  <a:cubicBezTo>
                    <a:pt x="8390" y="7219"/>
                    <a:pt x="8340" y="5816"/>
                    <a:pt x="9546" y="4488"/>
                  </a:cubicBezTo>
                  <a:lnTo>
                    <a:pt x="12130" y="1805"/>
                  </a:lnTo>
                  <a:cubicBezTo>
                    <a:pt x="12785" y="1125"/>
                    <a:pt x="13641" y="982"/>
                    <a:pt x="14244" y="982"/>
                  </a:cubicBezTo>
                  <a:lnTo>
                    <a:pt x="14246" y="982"/>
                  </a:lnTo>
                  <a:cubicBezTo>
                    <a:pt x="14611" y="982"/>
                    <a:pt x="14988" y="1037"/>
                    <a:pt x="15366" y="1136"/>
                  </a:cubicBezTo>
                  <a:lnTo>
                    <a:pt x="13559" y="2970"/>
                  </a:lnTo>
                  <a:lnTo>
                    <a:pt x="14243" y="3664"/>
                  </a:lnTo>
                  <a:lnTo>
                    <a:pt x="16661" y="1210"/>
                  </a:lnTo>
                  <a:lnTo>
                    <a:pt x="16657" y="1206"/>
                  </a:lnTo>
                  <a:lnTo>
                    <a:pt x="17082" y="775"/>
                  </a:lnTo>
                  <a:cubicBezTo>
                    <a:pt x="16139" y="269"/>
                    <a:pt x="15160" y="0"/>
                    <a:pt x="14246" y="0"/>
                  </a:cubicBezTo>
                  <a:lnTo>
                    <a:pt x="14244" y="0"/>
                  </a:lnTo>
                  <a:cubicBezTo>
                    <a:pt x="13167" y="0"/>
                    <a:pt x="12182" y="361"/>
                    <a:pt x="11460" y="1111"/>
                  </a:cubicBezTo>
                  <a:lnTo>
                    <a:pt x="8867" y="3804"/>
                  </a:lnTo>
                  <a:cubicBezTo>
                    <a:pt x="7163" y="5672"/>
                    <a:pt x="7613" y="7584"/>
                    <a:pt x="8769" y="9315"/>
                  </a:cubicBezTo>
                  <a:lnTo>
                    <a:pt x="850" y="16572"/>
                  </a:lnTo>
                  <a:cubicBezTo>
                    <a:pt x="325" y="17106"/>
                    <a:pt x="0" y="17842"/>
                    <a:pt x="0" y="18655"/>
                  </a:cubicBezTo>
                  <a:cubicBezTo>
                    <a:pt x="0" y="20282"/>
                    <a:pt x="1299" y="21600"/>
                    <a:pt x="2902" y="21600"/>
                  </a:cubicBezTo>
                  <a:cubicBezTo>
                    <a:pt x="3703" y="21600"/>
                    <a:pt x="4429" y="21271"/>
                    <a:pt x="4954" y="20738"/>
                  </a:cubicBezTo>
                  <a:lnTo>
                    <a:pt x="12160" y="12652"/>
                  </a:lnTo>
                  <a:cubicBezTo>
                    <a:pt x="13800" y="13590"/>
                    <a:pt x="15363" y="13747"/>
                    <a:pt x="15606" y="13747"/>
                  </a:cubicBezTo>
                  <a:cubicBezTo>
                    <a:pt x="16313" y="13747"/>
                    <a:pt x="17067" y="13463"/>
                    <a:pt x="17617" y="12892"/>
                  </a:cubicBezTo>
                  <a:lnTo>
                    <a:pt x="20209" y="10198"/>
                  </a:lnTo>
                  <a:cubicBezTo>
                    <a:pt x="21560" y="8795"/>
                    <a:pt x="21600" y="6433"/>
                    <a:pt x="20499" y="427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6379049" y="1479036"/>
              <a:ext cx="228906" cy="228942"/>
            </a:xfrm>
            <a:custGeom>
              <a:rect b="b" l="l" r="r" t="t"/>
              <a:pathLst>
                <a:path extrusionOk="0" h="21583" w="2160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6816078" y="1489441"/>
              <a:ext cx="228906" cy="208110"/>
            </a:xfrm>
            <a:custGeom>
              <a:rect b="b" l="l" r="r" t="t"/>
              <a:pathLst>
                <a:path extrusionOk="0" h="21144" w="2160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7253107" y="1520658"/>
              <a:ext cx="228906" cy="145692"/>
            </a:xfrm>
            <a:custGeom>
              <a:rect b="b" l="l" r="r" t="t"/>
              <a:pathLst>
                <a:path extrusionOk="0" h="21600" w="21600">
                  <a:moveTo>
                    <a:pt x="10800" y="20057"/>
                  </a:moveTo>
                  <a:cubicBezTo>
                    <a:pt x="5378" y="20057"/>
                    <a:pt x="982" y="13445"/>
                    <a:pt x="982" y="10800"/>
                  </a:cubicBezTo>
                  <a:cubicBezTo>
                    <a:pt x="982" y="8155"/>
                    <a:pt x="5378" y="1543"/>
                    <a:pt x="10800" y="1543"/>
                  </a:cubicBezTo>
                  <a:cubicBezTo>
                    <a:pt x="16223" y="1543"/>
                    <a:pt x="20618" y="8155"/>
                    <a:pt x="20618" y="10800"/>
                  </a:cubicBezTo>
                  <a:cubicBezTo>
                    <a:pt x="20618" y="13445"/>
                    <a:pt x="16223" y="20057"/>
                    <a:pt x="10800" y="20057"/>
                  </a:cubicBezTo>
                  <a:moveTo>
                    <a:pt x="10800" y="0"/>
                  </a:moveTo>
                  <a:cubicBezTo>
                    <a:pt x="4835" y="0"/>
                    <a:pt x="0" y="7714"/>
                    <a:pt x="0" y="10800"/>
                  </a:cubicBezTo>
                  <a:cubicBezTo>
                    <a:pt x="0" y="13886"/>
                    <a:pt x="4835" y="21600"/>
                    <a:pt x="10800" y="21600"/>
                  </a:cubicBezTo>
                  <a:cubicBezTo>
                    <a:pt x="16765" y="21600"/>
                    <a:pt x="21600" y="13886"/>
                    <a:pt x="21600" y="10800"/>
                  </a:cubicBezTo>
                  <a:cubicBezTo>
                    <a:pt x="21600" y="7714"/>
                    <a:pt x="16765" y="0"/>
                    <a:pt x="10800" y="0"/>
                  </a:cubicBezTo>
                  <a:moveTo>
                    <a:pt x="10800" y="16971"/>
                  </a:moveTo>
                  <a:cubicBezTo>
                    <a:pt x="8631" y="16971"/>
                    <a:pt x="6873" y="14209"/>
                    <a:pt x="6873" y="10800"/>
                  </a:cubicBezTo>
                  <a:cubicBezTo>
                    <a:pt x="6873" y="7392"/>
                    <a:pt x="8631" y="4629"/>
                    <a:pt x="10800" y="4629"/>
                  </a:cubicBezTo>
                  <a:cubicBezTo>
                    <a:pt x="12969" y="4629"/>
                    <a:pt x="14727" y="7392"/>
                    <a:pt x="14727" y="10800"/>
                  </a:cubicBezTo>
                  <a:cubicBezTo>
                    <a:pt x="14727" y="14209"/>
                    <a:pt x="12969" y="16971"/>
                    <a:pt x="10800" y="16971"/>
                  </a:cubicBezTo>
                  <a:moveTo>
                    <a:pt x="10800" y="3087"/>
                  </a:moveTo>
                  <a:cubicBezTo>
                    <a:pt x="8088" y="3087"/>
                    <a:pt x="5891" y="6540"/>
                    <a:pt x="5891" y="10800"/>
                  </a:cubicBezTo>
                  <a:cubicBezTo>
                    <a:pt x="5891" y="15061"/>
                    <a:pt x="8088" y="18514"/>
                    <a:pt x="10800" y="18514"/>
                  </a:cubicBezTo>
                  <a:cubicBezTo>
                    <a:pt x="13512" y="18514"/>
                    <a:pt x="15709" y="15061"/>
                    <a:pt x="15709" y="10800"/>
                  </a:cubicBezTo>
                  <a:cubicBezTo>
                    <a:pt x="15709" y="6540"/>
                    <a:pt x="13512" y="3087"/>
                    <a:pt x="10800" y="3087"/>
                  </a:cubicBezTo>
                  <a:moveTo>
                    <a:pt x="10800" y="8486"/>
                  </a:moveTo>
                  <a:cubicBezTo>
                    <a:pt x="9987" y="8486"/>
                    <a:pt x="9327" y="9523"/>
                    <a:pt x="9327" y="10800"/>
                  </a:cubicBezTo>
                  <a:cubicBezTo>
                    <a:pt x="9327" y="12078"/>
                    <a:pt x="9987" y="13114"/>
                    <a:pt x="10800" y="13114"/>
                  </a:cubicBezTo>
                  <a:cubicBezTo>
                    <a:pt x="11613" y="13114"/>
                    <a:pt x="12273" y="12078"/>
                    <a:pt x="12273" y="10800"/>
                  </a:cubicBezTo>
                  <a:cubicBezTo>
                    <a:pt x="12273" y="9523"/>
                    <a:pt x="11613" y="8486"/>
                    <a:pt x="10800" y="848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7690136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8127165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7364" y="13255"/>
                  </a:moveTo>
                  <a:lnTo>
                    <a:pt x="5400" y="13255"/>
                  </a:lnTo>
                  <a:lnTo>
                    <a:pt x="5400" y="15218"/>
                  </a:lnTo>
                  <a:lnTo>
                    <a:pt x="7364" y="15218"/>
                  </a:lnTo>
                  <a:cubicBezTo>
                    <a:pt x="7364" y="15218"/>
                    <a:pt x="7364" y="13255"/>
                    <a:pt x="7364" y="13255"/>
                  </a:cubicBezTo>
                  <a:close/>
                  <a:moveTo>
                    <a:pt x="7364" y="16691"/>
                  </a:moveTo>
                  <a:lnTo>
                    <a:pt x="5400" y="16691"/>
                  </a:lnTo>
                  <a:lnTo>
                    <a:pt x="5400" y="18655"/>
                  </a:lnTo>
                  <a:lnTo>
                    <a:pt x="7364" y="18655"/>
                  </a:lnTo>
                  <a:cubicBezTo>
                    <a:pt x="7364" y="18655"/>
                    <a:pt x="7364" y="16691"/>
                    <a:pt x="7364" y="16691"/>
                  </a:cubicBezTo>
                  <a:close/>
                  <a:moveTo>
                    <a:pt x="7364" y="9818"/>
                  </a:moveTo>
                  <a:lnTo>
                    <a:pt x="5400" y="9818"/>
                  </a:lnTo>
                  <a:lnTo>
                    <a:pt x="5400" y="11782"/>
                  </a:lnTo>
                  <a:lnTo>
                    <a:pt x="7364" y="11782"/>
                  </a:lnTo>
                  <a:cubicBezTo>
                    <a:pt x="7364" y="11782"/>
                    <a:pt x="7364" y="9818"/>
                    <a:pt x="7364" y="9818"/>
                  </a:cubicBezTo>
                  <a:close/>
                  <a:moveTo>
                    <a:pt x="4418" y="16691"/>
                  </a:moveTo>
                  <a:lnTo>
                    <a:pt x="2455" y="16691"/>
                  </a:lnTo>
                  <a:lnTo>
                    <a:pt x="2455" y="18655"/>
                  </a:lnTo>
                  <a:lnTo>
                    <a:pt x="4418" y="18655"/>
                  </a:lnTo>
                  <a:cubicBezTo>
                    <a:pt x="4418" y="18655"/>
                    <a:pt x="4418" y="16691"/>
                    <a:pt x="4418" y="1669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2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8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4418" y="9818"/>
                  </a:moveTo>
                  <a:lnTo>
                    <a:pt x="2455" y="9818"/>
                  </a:lnTo>
                  <a:lnTo>
                    <a:pt x="2455" y="11782"/>
                  </a:lnTo>
                  <a:lnTo>
                    <a:pt x="4418" y="11782"/>
                  </a:lnTo>
                  <a:cubicBezTo>
                    <a:pt x="4418" y="11782"/>
                    <a:pt x="4418" y="9818"/>
                    <a:pt x="4418" y="9818"/>
                  </a:cubicBezTo>
                  <a:close/>
                  <a:moveTo>
                    <a:pt x="4418" y="13255"/>
                  </a:moveTo>
                  <a:lnTo>
                    <a:pt x="2455" y="13255"/>
                  </a:lnTo>
                  <a:lnTo>
                    <a:pt x="2455" y="15218"/>
                  </a:lnTo>
                  <a:lnTo>
                    <a:pt x="4418" y="15218"/>
                  </a:lnTo>
                  <a:cubicBezTo>
                    <a:pt x="4418" y="15218"/>
                    <a:pt x="4418" y="13255"/>
                    <a:pt x="4418" y="13255"/>
                  </a:cubicBezTo>
                  <a:close/>
                  <a:moveTo>
                    <a:pt x="10309" y="16691"/>
                  </a:moveTo>
                  <a:lnTo>
                    <a:pt x="8345" y="16691"/>
                  </a:lnTo>
                  <a:lnTo>
                    <a:pt x="8345" y="18655"/>
                  </a:lnTo>
                  <a:lnTo>
                    <a:pt x="10309" y="18655"/>
                  </a:lnTo>
                  <a:cubicBezTo>
                    <a:pt x="10309" y="18655"/>
                    <a:pt x="10309" y="16691"/>
                    <a:pt x="10309" y="16691"/>
                  </a:cubicBezTo>
                  <a:close/>
                  <a:moveTo>
                    <a:pt x="10309" y="9818"/>
                  </a:moveTo>
                  <a:lnTo>
                    <a:pt x="8345" y="9818"/>
                  </a:lnTo>
                  <a:lnTo>
                    <a:pt x="8345" y="11782"/>
                  </a:lnTo>
                  <a:lnTo>
                    <a:pt x="10309" y="11782"/>
                  </a:lnTo>
                  <a:cubicBezTo>
                    <a:pt x="10309" y="11782"/>
                    <a:pt x="10309" y="9818"/>
                    <a:pt x="10309" y="9818"/>
                  </a:cubicBezTo>
                  <a:close/>
                  <a:moveTo>
                    <a:pt x="10309" y="13255"/>
                  </a:moveTo>
                  <a:lnTo>
                    <a:pt x="8345" y="13255"/>
                  </a:lnTo>
                  <a:lnTo>
                    <a:pt x="8345" y="15218"/>
                  </a:lnTo>
                  <a:lnTo>
                    <a:pt x="10309" y="15218"/>
                  </a:lnTo>
                  <a:cubicBezTo>
                    <a:pt x="10309" y="15218"/>
                    <a:pt x="10309" y="13255"/>
                    <a:pt x="10309" y="13255"/>
                  </a:cubicBezTo>
                  <a:close/>
                  <a:moveTo>
                    <a:pt x="19145" y="13255"/>
                  </a:moveTo>
                  <a:lnTo>
                    <a:pt x="17182" y="13255"/>
                  </a:lnTo>
                  <a:lnTo>
                    <a:pt x="17182" y="15218"/>
                  </a:lnTo>
                  <a:lnTo>
                    <a:pt x="19145" y="15218"/>
                  </a:lnTo>
                  <a:cubicBezTo>
                    <a:pt x="19145" y="15218"/>
                    <a:pt x="19145" y="13255"/>
                    <a:pt x="19145" y="13255"/>
                  </a:cubicBezTo>
                  <a:close/>
                  <a:moveTo>
                    <a:pt x="16200" y="13255"/>
                  </a:moveTo>
                  <a:lnTo>
                    <a:pt x="14236" y="13255"/>
                  </a:lnTo>
                  <a:lnTo>
                    <a:pt x="14236" y="15218"/>
                  </a:lnTo>
                  <a:lnTo>
                    <a:pt x="16200" y="15218"/>
                  </a:lnTo>
                  <a:cubicBezTo>
                    <a:pt x="16200" y="15218"/>
                    <a:pt x="16200" y="13255"/>
                    <a:pt x="16200" y="13255"/>
                  </a:cubicBezTo>
                  <a:close/>
                  <a:moveTo>
                    <a:pt x="19145" y="9818"/>
                  </a:moveTo>
                  <a:lnTo>
                    <a:pt x="17182" y="9818"/>
                  </a:lnTo>
                  <a:lnTo>
                    <a:pt x="17182" y="11782"/>
                  </a:lnTo>
                  <a:lnTo>
                    <a:pt x="19145" y="11782"/>
                  </a:lnTo>
                  <a:cubicBezTo>
                    <a:pt x="19145" y="11782"/>
                    <a:pt x="19145" y="9818"/>
                    <a:pt x="19145" y="9818"/>
                  </a:cubicBezTo>
                  <a:close/>
                  <a:moveTo>
                    <a:pt x="16200" y="9818"/>
                  </a:moveTo>
                  <a:lnTo>
                    <a:pt x="14236" y="9818"/>
                  </a:lnTo>
                  <a:lnTo>
                    <a:pt x="14236" y="11782"/>
                  </a:lnTo>
                  <a:lnTo>
                    <a:pt x="16200" y="11782"/>
                  </a:lnTo>
                  <a:cubicBezTo>
                    <a:pt x="16200" y="11782"/>
                    <a:pt x="16200" y="9818"/>
                    <a:pt x="16200" y="9818"/>
                  </a:cubicBezTo>
                  <a:close/>
                  <a:moveTo>
                    <a:pt x="13255" y="16691"/>
                  </a:moveTo>
                  <a:lnTo>
                    <a:pt x="11291" y="16691"/>
                  </a:lnTo>
                  <a:lnTo>
                    <a:pt x="11291" y="18655"/>
                  </a:lnTo>
                  <a:lnTo>
                    <a:pt x="13255" y="18655"/>
                  </a:lnTo>
                  <a:cubicBezTo>
                    <a:pt x="13255" y="18655"/>
                    <a:pt x="13255" y="16691"/>
                    <a:pt x="13255" y="16691"/>
                  </a:cubicBezTo>
                  <a:close/>
                  <a:moveTo>
                    <a:pt x="13255" y="9818"/>
                  </a:moveTo>
                  <a:lnTo>
                    <a:pt x="11291" y="9818"/>
                  </a:lnTo>
                  <a:lnTo>
                    <a:pt x="11291" y="11782"/>
                  </a:lnTo>
                  <a:lnTo>
                    <a:pt x="13255" y="11782"/>
                  </a:lnTo>
                  <a:cubicBezTo>
                    <a:pt x="13255" y="11782"/>
                    <a:pt x="13255" y="9818"/>
                    <a:pt x="13255" y="9818"/>
                  </a:cubicBezTo>
                  <a:close/>
                  <a:moveTo>
                    <a:pt x="13255" y="13255"/>
                  </a:moveTo>
                  <a:lnTo>
                    <a:pt x="11291" y="13255"/>
                  </a:lnTo>
                  <a:lnTo>
                    <a:pt x="11291" y="15218"/>
                  </a:lnTo>
                  <a:lnTo>
                    <a:pt x="13255" y="15218"/>
                  </a:lnTo>
                  <a:cubicBezTo>
                    <a:pt x="13255" y="15218"/>
                    <a:pt x="13255" y="13255"/>
                    <a:pt x="13255" y="1325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8564194" y="1479036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4630932" y="1936875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19636" y="20400"/>
                  </a:move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949"/>
                    <a:pt x="1025" y="18796"/>
                    <a:pt x="1048" y="18734"/>
                  </a:cubicBezTo>
                  <a:cubicBezTo>
                    <a:pt x="1065" y="18712"/>
                    <a:pt x="1048" y="18729"/>
                    <a:pt x="1078" y="18673"/>
                  </a:cubicBezTo>
                  <a:lnTo>
                    <a:pt x="9914" y="1873"/>
                  </a:lnTo>
                  <a:cubicBezTo>
                    <a:pt x="9930" y="1843"/>
                    <a:pt x="9944" y="1813"/>
                    <a:pt x="9957" y="1783"/>
                  </a:cubicBezTo>
                  <a:cubicBezTo>
                    <a:pt x="9960" y="1778"/>
                    <a:pt x="10234" y="1200"/>
                    <a:pt x="10800" y="1200"/>
                  </a:cubicBezTo>
                  <a:cubicBezTo>
                    <a:pt x="11366" y="1200"/>
                    <a:pt x="11588" y="1654"/>
                    <a:pt x="11617" y="1719"/>
                  </a:cubicBezTo>
                  <a:cubicBezTo>
                    <a:pt x="11641" y="1792"/>
                    <a:pt x="11650" y="1806"/>
                    <a:pt x="11686" y="1873"/>
                  </a:cubicBezTo>
                  <a:lnTo>
                    <a:pt x="20522" y="18673"/>
                  </a:lnTo>
                  <a:cubicBezTo>
                    <a:pt x="20535" y="18697"/>
                    <a:pt x="20548" y="18720"/>
                    <a:pt x="20562" y="18744"/>
                  </a:cubicBezTo>
                  <a:cubicBezTo>
                    <a:pt x="20576" y="18785"/>
                    <a:pt x="20618" y="18928"/>
                    <a:pt x="20618" y="19200"/>
                  </a:cubicBezTo>
                  <a:cubicBezTo>
                    <a:pt x="20618" y="19862"/>
                    <a:pt x="20177" y="20400"/>
                    <a:pt x="19636" y="20400"/>
                  </a:cubicBezTo>
                  <a:moveTo>
                    <a:pt x="21348" y="18023"/>
                  </a:moveTo>
                  <a:lnTo>
                    <a:pt x="12511" y="1223"/>
                  </a:lnTo>
                  <a:cubicBezTo>
                    <a:pt x="12511" y="1223"/>
                    <a:pt x="12058" y="0"/>
                    <a:pt x="10800" y="0"/>
                  </a:cubicBezTo>
                  <a:cubicBezTo>
                    <a:pt x="9616" y="0"/>
                    <a:pt x="9089" y="1223"/>
                    <a:pt x="9089" y="1223"/>
                  </a:cubicBezTo>
                  <a:lnTo>
                    <a:pt x="252" y="18023"/>
                  </a:lnTo>
                  <a:cubicBezTo>
                    <a:pt x="252" y="18023"/>
                    <a:pt x="0" y="18421"/>
                    <a:pt x="0" y="19200"/>
                  </a:cubicBezTo>
                  <a:cubicBezTo>
                    <a:pt x="0" y="20526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cubicBezTo>
                    <a:pt x="21600" y="18362"/>
                    <a:pt x="21348" y="18023"/>
                    <a:pt x="21348" y="18023"/>
                  </a:cubicBezTo>
                  <a:moveTo>
                    <a:pt x="10800" y="15600"/>
                  </a:moveTo>
                  <a:cubicBezTo>
                    <a:pt x="10258" y="15600"/>
                    <a:pt x="9818" y="16138"/>
                    <a:pt x="9818" y="16800"/>
                  </a:cubicBezTo>
                  <a:cubicBezTo>
                    <a:pt x="9818" y="17462"/>
                    <a:pt x="10258" y="18000"/>
                    <a:pt x="10800" y="18000"/>
                  </a:cubicBezTo>
                  <a:cubicBezTo>
                    <a:pt x="11342" y="18000"/>
                    <a:pt x="11782" y="17462"/>
                    <a:pt x="11782" y="16800"/>
                  </a:cubicBezTo>
                  <a:cubicBezTo>
                    <a:pt x="11782" y="16138"/>
                    <a:pt x="11342" y="15600"/>
                    <a:pt x="10800" y="15600"/>
                  </a:cubicBezTo>
                  <a:moveTo>
                    <a:pt x="10800" y="6000"/>
                  </a:moveTo>
                  <a:cubicBezTo>
                    <a:pt x="10258" y="6000"/>
                    <a:pt x="9818" y="6538"/>
                    <a:pt x="9818" y="7200"/>
                  </a:cubicBezTo>
                  <a:lnTo>
                    <a:pt x="10309" y="13800"/>
                  </a:lnTo>
                  <a:cubicBezTo>
                    <a:pt x="10309" y="14132"/>
                    <a:pt x="10529" y="14400"/>
                    <a:pt x="10800" y="14400"/>
                  </a:cubicBezTo>
                  <a:cubicBezTo>
                    <a:pt x="11071" y="14400"/>
                    <a:pt x="11291" y="14132"/>
                    <a:pt x="11291" y="13800"/>
                  </a:cubicBezTo>
                  <a:lnTo>
                    <a:pt x="11782" y="7200"/>
                  </a:lnTo>
                  <a:cubicBezTo>
                    <a:pt x="11782" y="6538"/>
                    <a:pt x="11342" y="6000"/>
                    <a:pt x="10800" y="60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5088772" y="1916064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7222" y="18655"/>
                  </a:moveTo>
                  <a:cubicBezTo>
                    <a:pt x="7553" y="18644"/>
                    <a:pt x="7811" y="18417"/>
                    <a:pt x="7799" y="18146"/>
                  </a:cubicBezTo>
                  <a:lnTo>
                    <a:pt x="6916" y="6377"/>
                  </a:lnTo>
                  <a:cubicBezTo>
                    <a:pt x="6904" y="6106"/>
                    <a:pt x="6626" y="5895"/>
                    <a:pt x="6295" y="5904"/>
                  </a:cubicBezTo>
                  <a:cubicBezTo>
                    <a:pt x="5963" y="5915"/>
                    <a:pt x="5705" y="6142"/>
                    <a:pt x="5717" y="6413"/>
                  </a:cubicBezTo>
                  <a:lnTo>
                    <a:pt x="6601" y="18182"/>
                  </a:lnTo>
                  <a:cubicBezTo>
                    <a:pt x="6613" y="18453"/>
                    <a:pt x="6891" y="18664"/>
                    <a:pt x="7222" y="18655"/>
                  </a:cubicBezTo>
                  <a:moveTo>
                    <a:pt x="17400" y="19636"/>
                  </a:moveTo>
                  <a:cubicBezTo>
                    <a:pt x="17319" y="20154"/>
                    <a:pt x="16862" y="20618"/>
                    <a:pt x="16200" y="20618"/>
                  </a:cubicBezTo>
                  <a:lnTo>
                    <a:pt x="5400" y="20618"/>
                  </a:lnTo>
                  <a:cubicBezTo>
                    <a:pt x="4737" y="20618"/>
                    <a:pt x="4291" y="20160"/>
                    <a:pt x="4200" y="19636"/>
                  </a:cubicBezTo>
                  <a:lnTo>
                    <a:pt x="3000" y="3927"/>
                  </a:lnTo>
                  <a:lnTo>
                    <a:pt x="18600" y="3927"/>
                  </a:lnTo>
                  <a:cubicBezTo>
                    <a:pt x="18600" y="3927"/>
                    <a:pt x="17400" y="19636"/>
                    <a:pt x="17400" y="19636"/>
                  </a:cubicBezTo>
                  <a:close/>
                  <a:moveTo>
                    <a:pt x="7800" y="983"/>
                  </a:moveTo>
                  <a:lnTo>
                    <a:pt x="13800" y="983"/>
                  </a:lnTo>
                  <a:lnTo>
                    <a:pt x="13800" y="2945"/>
                  </a:lnTo>
                  <a:lnTo>
                    <a:pt x="7800" y="2945"/>
                  </a:lnTo>
                  <a:cubicBezTo>
                    <a:pt x="7800" y="2945"/>
                    <a:pt x="7800" y="983"/>
                    <a:pt x="7800" y="983"/>
                  </a:cubicBezTo>
                  <a:close/>
                  <a:moveTo>
                    <a:pt x="21000" y="2945"/>
                  </a:moveTo>
                  <a:lnTo>
                    <a:pt x="15000" y="2945"/>
                  </a:lnTo>
                  <a:lnTo>
                    <a:pt x="15000" y="983"/>
                  </a:lnTo>
                  <a:cubicBezTo>
                    <a:pt x="15000" y="440"/>
                    <a:pt x="14462" y="0"/>
                    <a:pt x="13800" y="0"/>
                  </a:cubicBezTo>
                  <a:lnTo>
                    <a:pt x="7800" y="0"/>
                  </a:lnTo>
                  <a:cubicBezTo>
                    <a:pt x="7137" y="0"/>
                    <a:pt x="6600" y="440"/>
                    <a:pt x="6600" y="983"/>
                  </a:cubicBezTo>
                  <a:lnTo>
                    <a:pt x="6600" y="2945"/>
                  </a:lnTo>
                  <a:lnTo>
                    <a:pt x="600" y="2945"/>
                  </a:lnTo>
                  <a:cubicBezTo>
                    <a:pt x="269" y="2945"/>
                    <a:pt x="0" y="3166"/>
                    <a:pt x="0" y="3437"/>
                  </a:cubicBezTo>
                  <a:cubicBezTo>
                    <a:pt x="0" y="3708"/>
                    <a:pt x="269" y="3927"/>
                    <a:pt x="600" y="3927"/>
                  </a:cubicBezTo>
                  <a:lnTo>
                    <a:pt x="1800" y="3927"/>
                  </a:lnTo>
                  <a:lnTo>
                    <a:pt x="3000" y="19636"/>
                  </a:lnTo>
                  <a:cubicBezTo>
                    <a:pt x="3193" y="20711"/>
                    <a:pt x="4075" y="21600"/>
                    <a:pt x="5400" y="21600"/>
                  </a:cubicBezTo>
                  <a:lnTo>
                    <a:pt x="16200" y="21600"/>
                  </a:lnTo>
                  <a:cubicBezTo>
                    <a:pt x="17525" y="21600"/>
                    <a:pt x="18374" y="20700"/>
                    <a:pt x="18600" y="19636"/>
                  </a:cubicBezTo>
                  <a:lnTo>
                    <a:pt x="19800" y="3927"/>
                  </a:lnTo>
                  <a:lnTo>
                    <a:pt x="21000" y="3927"/>
                  </a:lnTo>
                  <a:cubicBezTo>
                    <a:pt x="21331" y="3927"/>
                    <a:pt x="21600" y="3708"/>
                    <a:pt x="21600" y="3437"/>
                  </a:cubicBezTo>
                  <a:cubicBezTo>
                    <a:pt x="21600" y="3166"/>
                    <a:pt x="21331" y="2945"/>
                    <a:pt x="21000" y="2945"/>
                  </a:cubicBezTo>
                  <a:moveTo>
                    <a:pt x="14380" y="18654"/>
                  </a:moveTo>
                  <a:cubicBezTo>
                    <a:pt x="14711" y="18664"/>
                    <a:pt x="14989" y="18452"/>
                    <a:pt x="15001" y="18181"/>
                  </a:cubicBezTo>
                  <a:lnTo>
                    <a:pt x="15871" y="6413"/>
                  </a:lnTo>
                  <a:cubicBezTo>
                    <a:pt x="15883" y="6142"/>
                    <a:pt x="15625" y="5914"/>
                    <a:pt x="15294" y="5904"/>
                  </a:cubicBezTo>
                  <a:cubicBezTo>
                    <a:pt x="14962" y="5895"/>
                    <a:pt x="14684" y="6106"/>
                    <a:pt x="14672" y="6377"/>
                  </a:cubicBezTo>
                  <a:lnTo>
                    <a:pt x="13802" y="18146"/>
                  </a:lnTo>
                  <a:cubicBezTo>
                    <a:pt x="13790" y="18417"/>
                    <a:pt x="14049" y="18644"/>
                    <a:pt x="14380" y="18654"/>
                  </a:cubicBezTo>
                  <a:moveTo>
                    <a:pt x="10800" y="18655"/>
                  </a:moveTo>
                  <a:cubicBezTo>
                    <a:pt x="11131" y="18655"/>
                    <a:pt x="11400" y="18435"/>
                    <a:pt x="11400" y="18164"/>
                  </a:cubicBezTo>
                  <a:lnTo>
                    <a:pt x="11400" y="6382"/>
                  </a:lnTo>
                  <a:cubicBezTo>
                    <a:pt x="11400" y="6110"/>
                    <a:pt x="11131" y="5891"/>
                    <a:pt x="10800" y="5891"/>
                  </a:cubicBezTo>
                  <a:cubicBezTo>
                    <a:pt x="10469" y="5891"/>
                    <a:pt x="10200" y="6110"/>
                    <a:pt x="10200" y="6382"/>
                  </a:cubicBezTo>
                  <a:lnTo>
                    <a:pt x="10200" y="18164"/>
                  </a:lnTo>
                  <a:cubicBezTo>
                    <a:pt x="10200" y="18435"/>
                    <a:pt x="10469" y="18655"/>
                    <a:pt x="10800" y="186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5541410" y="1916064"/>
              <a:ext cx="156060" cy="228906"/>
            </a:xfrm>
            <a:custGeom>
              <a:rect b="b" l="l" r="r" t="t"/>
              <a:pathLst>
                <a:path extrusionOk="0" h="21600" w="21600">
                  <a:moveTo>
                    <a:pt x="18720" y="19636"/>
                  </a:moveTo>
                  <a:cubicBezTo>
                    <a:pt x="18623" y="20154"/>
                    <a:pt x="18075" y="20618"/>
                    <a:pt x="17280" y="20618"/>
                  </a:cubicBezTo>
                  <a:lnTo>
                    <a:pt x="4320" y="20618"/>
                  </a:lnTo>
                  <a:cubicBezTo>
                    <a:pt x="3525" y="20618"/>
                    <a:pt x="2989" y="20160"/>
                    <a:pt x="2880" y="19636"/>
                  </a:cubicBezTo>
                  <a:lnTo>
                    <a:pt x="1483" y="3927"/>
                  </a:lnTo>
                  <a:lnTo>
                    <a:pt x="20117" y="3927"/>
                  </a:lnTo>
                  <a:cubicBezTo>
                    <a:pt x="20117" y="3927"/>
                    <a:pt x="18720" y="19636"/>
                    <a:pt x="18720" y="19636"/>
                  </a:cubicBezTo>
                  <a:close/>
                  <a:moveTo>
                    <a:pt x="4529" y="2227"/>
                  </a:moveTo>
                  <a:cubicBezTo>
                    <a:pt x="4971" y="2122"/>
                    <a:pt x="5311" y="1878"/>
                    <a:pt x="5440" y="1571"/>
                  </a:cubicBezTo>
                  <a:cubicBezTo>
                    <a:pt x="5563" y="1278"/>
                    <a:pt x="6084" y="982"/>
                    <a:pt x="6840" y="982"/>
                  </a:cubicBezTo>
                  <a:cubicBezTo>
                    <a:pt x="7596" y="982"/>
                    <a:pt x="8117" y="1094"/>
                    <a:pt x="8240" y="1387"/>
                  </a:cubicBezTo>
                  <a:cubicBezTo>
                    <a:pt x="8286" y="1495"/>
                    <a:pt x="8358" y="1598"/>
                    <a:pt x="8454" y="1688"/>
                  </a:cubicBezTo>
                  <a:cubicBezTo>
                    <a:pt x="8957" y="2167"/>
                    <a:pt x="9732" y="2442"/>
                    <a:pt x="10577" y="2442"/>
                  </a:cubicBezTo>
                  <a:cubicBezTo>
                    <a:pt x="11235" y="2442"/>
                    <a:pt x="11854" y="2268"/>
                    <a:pt x="12300" y="1947"/>
                  </a:cubicBezTo>
                  <a:cubicBezTo>
                    <a:pt x="12697" y="1647"/>
                    <a:pt x="13446" y="1473"/>
                    <a:pt x="14760" y="1473"/>
                  </a:cubicBezTo>
                  <a:cubicBezTo>
                    <a:pt x="16059" y="1473"/>
                    <a:pt x="16752" y="1940"/>
                    <a:pt x="16920" y="2209"/>
                  </a:cubicBezTo>
                  <a:cubicBezTo>
                    <a:pt x="17107" y="2509"/>
                    <a:pt x="17391" y="2750"/>
                    <a:pt x="17688" y="2945"/>
                  </a:cubicBezTo>
                  <a:lnTo>
                    <a:pt x="2830" y="2945"/>
                  </a:lnTo>
                  <a:cubicBezTo>
                    <a:pt x="3170" y="2668"/>
                    <a:pt x="3770" y="2408"/>
                    <a:pt x="4529" y="2227"/>
                  </a:cubicBezTo>
                  <a:moveTo>
                    <a:pt x="20880" y="2945"/>
                  </a:moveTo>
                  <a:lnTo>
                    <a:pt x="19676" y="2945"/>
                  </a:lnTo>
                  <a:cubicBezTo>
                    <a:pt x="19217" y="2693"/>
                    <a:pt x="18780" y="2403"/>
                    <a:pt x="18405" y="1964"/>
                  </a:cubicBezTo>
                  <a:cubicBezTo>
                    <a:pt x="17787" y="1241"/>
                    <a:pt x="16749" y="491"/>
                    <a:pt x="14760" y="491"/>
                  </a:cubicBezTo>
                  <a:cubicBezTo>
                    <a:pt x="13012" y="491"/>
                    <a:pt x="11880" y="798"/>
                    <a:pt x="11231" y="1289"/>
                  </a:cubicBezTo>
                  <a:cubicBezTo>
                    <a:pt x="11081" y="1397"/>
                    <a:pt x="10839" y="1461"/>
                    <a:pt x="10577" y="1461"/>
                  </a:cubicBezTo>
                  <a:cubicBezTo>
                    <a:pt x="10245" y="1461"/>
                    <a:pt x="9879" y="1359"/>
                    <a:pt x="9624" y="1116"/>
                  </a:cubicBezTo>
                  <a:cubicBezTo>
                    <a:pt x="9310" y="370"/>
                    <a:pt x="8188" y="0"/>
                    <a:pt x="6840" y="0"/>
                  </a:cubicBezTo>
                  <a:cubicBezTo>
                    <a:pt x="5492" y="0"/>
                    <a:pt x="4370" y="554"/>
                    <a:pt x="4056" y="1300"/>
                  </a:cubicBezTo>
                  <a:cubicBezTo>
                    <a:pt x="2613" y="1643"/>
                    <a:pt x="1555" y="2238"/>
                    <a:pt x="1211" y="2945"/>
                  </a:cubicBezTo>
                  <a:lnTo>
                    <a:pt x="720" y="2945"/>
                  </a:lnTo>
                  <a:cubicBezTo>
                    <a:pt x="323" y="2945"/>
                    <a:pt x="0" y="3165"/>
                    <a:pt x="0" y="3436"/>
                  </a:cubicBezTo>
                  <a:lnTo>
                    <a:pt x="0" y="3437"/>
                  </a:lnTo>
                  <a:lnTo>
                    <a:pt x="1440" y="19636"/>
                  </a:lnTo>
                  <a:cubicBezTo>
                    <a:pt x="1672" y="20711"/>
                    <a:pt x="2730" y="21600"/>
                    <a:pt x="4320" y="21600"/>
                  </a:cubicBezTo>
                  <a:lnTo>
                    <a:pt x="17280" y="21600"/>
                  </a:lnTo>
                  <a:cubicBezTo>
                    <a:pt x="18870" y="21600"/>
                    <a:pt x="19890" y="20700"/>
                    <a:pt x="20160" y="19636"/>
                  </a:cubicBezTo>
                  <a:lnTo>
                    <a:pt x="21600" y="3437"/>
                  </a:lnTo>
                  <a:lnTo>
                    <a:pt x="21600" y="3436"/>
                  </a:lnTo>
                  <a:cubicBezTo>
                    <a:pt x="21600" y="3165"/>
                    <a:pt x="21277" y="2945"/>
                    <a:pt x="20880" y="2945"/>
                  </a:cubicBezTo>
                  <a:moveTo>
                    <a:pt x="6507" y="18655"/>
                  </a:moveTo>
                  <a:cubicBezTo>
                    <a:pt x="6904" y="18644"/>
                    <a:pt x="7214" y="18417"/>
                    <a:pt x="7200" y="18146"/>
                  </a:cubicBezTo>
                  <a:lnTo>
                    <a:pt x="6139" y="6377"/>
                  </a:lnTo>
                  <a:cubicBezTo>
                    <a:pt x="6125" y="6106"/>
                    <a:pt x="5791" y="5895"/>
                    <a:pt x="5394" y="5904"/>
                  </a:cubicBezTo>
                  <a:cubicBezTo>
                    <a:pt x="4996" y="5915"/>
                    <a:pt x="4686" y="6142"/>
                    <a:pt x="4700" y="6413"/>
                  </a:cubicBezTo>
                  <a:lnTo>
                    <a:pt x="5761" y="18182"/>
                  </a:lnTo>
                  <a:cubicBezTo>
                    <a:pt x="5775" y="18453"/>
                    <a:pt x="6109" y="18664"/>
                    <a:pt x="6507" y="18655"/>
                  </a:cubicBezTo>
                  <a:moveTo>
                    <a:pt x="10800" y="18655"/>
                  </a:moveTo>
                  <a:cubicBezTo>
                    <a:pt x="11197" y="18655"/>
                    <a:pt x="11520" y="18435"/>
                    <a:pt x="11520" y="18164"/>
                  </a:cubicBezTo>
                  <a:lnTo>
                    <a:pt x="11520" y="6382"/>
                  </a:lnTo>
                  <a:cubicBezTo>
                    <a:pt x="11520" y="6110"/>
                    <a:pt x="11197" y="5891"/>
                    <a:pt x="10800" y="5891"/>
                  </a:cubicBezTo>
                  <a:cubicBezTo>
                    <a:pt x="10403" y="5891"/>
                    <a:pt x="10080" y="6110"/>
                    <a:pt x="10080" y="6382"/>
                  </a:cubicBezTo>
                  <a:lnTo>
                    <a:pt x="10080" y="18164"/>
                  </a:lnTo>
                  <a:cubicBezTo>
                    <a:pt x="10080" y="18435"/>
                    <a:pt x="10403" y="18655"/>
                    <a:pt x="10800" y="18655"/>
                  </a:cubicBezTo>
                  <a:moveTo>
                    <a:pt x="15095" y="18654"/>
                  </a:moveTo>
                  <a:cubicBezTo>
                    <a:pt x="15494" y="18664"/>
                    <a:pt x="15827" y="18452"/>
                    <a:pt x="15841" y="18181"/>
                  </a:cubicBezTo>
                  <a:lnTo>
                    <a:pt x="16886" y="6413"/>
                  </a:lnTo>
                  <a:cubicBezTo>
                    <a:pt x="16900" y="6142"/>
                    <a:pt x="16590" y="5914"/>
                    <a:pt x="16192" y="5904"/>
                  </a:cubicBezTo>
                  <a:cubicBezTo>
                    <a:pt x="15795" y="5895"/>
                    <a:pt x="15461" y="6106"/>
                    <a:pt x="15447" y="6377"/>
                  </a:cubicBezTo>
                  <a:lnTo>
                    <a:pt x="14402" y="18146"/>
                  </a:lnTo>
                  <a:cubicBezTo>
                    <a:pt x="14388" y="18417"/>
                    <a:pt x="14699" y="18644"/>
                    <a:pt x="15095" y="1865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5942020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6445" y="20618"/>
                  </a:moveTo>
                  <a:cubicBezTo>
                    <a:pt x="15830" y="20618"/>
                    <a:pt x="15230" y="20482"/>
                    <a:pt x="14664" y="20214"/>
                  </a:cubicBezTo>
                  <a:cubicBezTo>
                    <a:pt x="14611" y="20189"/>
                    <a:pt x="14556" y="20170"/>
                    <a:pt x="14501" y="20155"/>
                  </a:cubicBezTo>
                  <a:cubicBezTo>
                    <a:pt x="8920" y="17308"/>
                    <a:pt x="4296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8" y="6369"/>
                    <a:pt x="982" y="5770"/>
                    <a:pt x="982" y="5155"/>
                  </a:cubicBezTo>
                  <a:cubicBezTo>
                    <a:pt x="982" y="2774"/>
                    <a:pt x="3067" y="982"/>
                    <a:pt x="4418" y="982"/>
                  </a:cubicBezTo>
                  <a:cubicBezTo>
                    <a:pt x="4595" y="982"/>
                    <a:pt x="4712" y="1072"/>
                    <a:pt x="4765" y="1126"/>
                  </a:cubicBezTo>
                  <a:cubicBezTo>
                    <a:pt x="4777" y="1139"/>
                    <a:pt x="4800" y="1164"/>
                    <a:pt x="4832" y="1216"/>
                  </a:cubicBezTo>
                  <a:cubicBezTo>
                    <a:pt x="4849" y="1244"/>
                    <a:pt x="4868" y="1271"/>
                    <a:pt x="4888" y="1297"/>
                  </a:cubicBezTo>
                  <a:lnTo>
                    <a:pt x="8121" y="5453"/>
                  </a:lnTo>
                  <a:cubicBezTo>
                    <a:pt x="8146" y="5485"/>
                    <a:pt x="8173" y="5515"/>
                    <a:pt x="8202" y="5544"/>
                  </a:cubicBezTo>
                  <a:cubicBezTo>
                    <a:pt x="8255" y="5598"/>
                    <a:pt x="8345" y="5715"/>
                    <a:pt x="8345" y="5891"/>
                  </a:cubicBezTo>
                  <a:cubicBezTo>
                    <a:pt x="8345" y="5978"/>
                    <a:pt x="8321" y="6060"/>
                    <a:pt x="8274" y="6135"/>
                  </a:cubicBezTo>
                  <a:lnTo>
                    <a:pt x="7180" y="7221"/>
                  </a:lnTo>
                  <a:cubicBezTo>
                    <a:pt x="7175" y="7226"/>
                    <a:pt x="7170" y="7231"/>
                    <a:pt x="7165" y="7236"/>
                  </a:cubicBezTo>
                  <a:cubicBezTo>
                    <a:pt x="6769" y="7609"/>
                    <a:pt x="6543" y="8126"/>
                    <a:pt x="6543" y="8668"/>
                  </a:cubicBezTo>
                  <a:cubicBezTo>
                    <a:pt x="6543" y="9175"/>
                    <a:pt x="6740" y="9658"/>
                    <a:pt x="7082" y="10020"/>
                  </a:cubicBezTo>
                  <a:cubicBezTo>
                    <a:pt x="7094" y="10040"/>
                    <a:pt x="7107" y="10059"/>
                    <a:pt x="7121" y="10078"/>
                  </a:cubicBezTo>
                  <a:cubicBezTo>
                    <a:pt x="8327" y="11745"/>
                    <a:pt x="9810" y="13222"/>
                    <a:pt x="11528" y="14469"/>
                  </a:cubicBezTo>
                  <a:cubicBezTo>
                    <a:pt x="11541" y="14478"/>
                    <a:pt x="11555" y="14487"/>
                    <a:pt x="11568" y="14496"/>
                  </a:cubicBezTo>
                  <a:cubicBezTo>
                    <a:pt x="11931" y="14844"/>
                    <a:pt x="12418" y="15045"/>
                    <a:pt x="12928" y="15045"/>
                  </a:cubicBezTo>
                  <a:cubicBezTo>
                    <a:pt x="13440" y="15045"/>
                    <a:pt x="13934" y="14840"/>
                    <a:pt x="14301" y="14479"/>
                  </a:cubicBezTo>
                  <a:cubicBezTo>
                    <a:pt x="14320" y="14463"/>
                    <a:pt x="14338" y="14446"/>
                    <a:pt x="14356" y="14427"/>
                  </a:cubicBezTo>
                  <a:lnTo>
                    <a:pt x="15456" y="13320"/>
                  </a:lnTo>
                  <a:cubicBezTo>
                    <a:pt x="15533" y="13271"/>
                    <a:pt x="15615" y="13247"/>
                    <a:pt x="15701" y="13247"/>
                  </a:cubicBezTo>
                  <a:cubicBezTo>
                    <a:pt x="15878" y="13247"/>
                    <a:pt x="15995" y="13337"/>
                    <a:pt x="16048" y="13391"/>
                  </a:cubicBezTo>
                  <a:cubicBezTo>
                    <a:pt x="16077" y="13420"/>
                    <a:pt x="16108" y="13447"/>
                    <a:pt x="16140" y="13472"/>
                  </a:cubicBezTo>
                  <a:lnTo>
                    <a:pt x="20296" y="16704"/>
                  </a:lnTo>
                  <a:cubicBezTo>
                    <a:pt x="20323" y="16725"/>
                    <a:pt x="20351" y="16744"/>
                    <a:pt x="20379" y="16762"/>
                  </a:cubicBezTo>
                  <a:cubicBezTo>
                    <a:pt x="20431" y="16795"/>
                    <a:pt x="20455" y="16816"/>
                    <a:pt x="20466" y="16827"/>
                  </a:cubicBezTo>
                  <a:cubicBezTo>
                    <a:pt x="20520" y="16881"/>
                    <a:pt x="20610" y="16997"/>
                    <a:pt x="20610" y="17174"/>
                  </a:cubicBezTo>
                  <a:cubicBezTo>
                    <a:pt x="20610" y="17207"/>
                    <a:pt x="20612" y="17240"/>
                    <a:pt x="20616" y="17273"/>
                  </a:cubicBezTo>
                  <a:cubicBezTo>
                    <a:pt x="20539" y="18625"/>
                    <a:pt x="18774" y="20618"/>
                    <a:pt x="16445" y="20618"/>
                  </a:cubicBezTo>
                  <a:moveTo>
                    <a:pt x="21600" y="17174"/>
                  </a:moveTo>
                  <a:lnTo>
                    <a:pt x="21592" y="17174"/>
                  </a:lnTo>
                  <a:cubicBezTo>
                    <a:pt x="21592" y="16768"/>
                    <a:pt x="21427" y="16399"/>
                    <a:pt x="21161" y="16133"/>
                  </a:cubicBezTo>
                  <a:cubicBezTo>
                    <a:pt x="21082" y="16054"/>
                    <a:pt x="20994" y="15988"/>
                    <a:pt x="20899" y="15929"/>
                  </a:cubicBezTo>
                  <a:lnTo>
                    <a:pt x="16743" y="12697"/>
                  </a:lnTo>
                  <a:cubicBezTo>
                    <a:pt x="16476" y="12430"/>
                    <a:pt x="16108" y="12265"/>
                    <a:pt x="15701" y="12265"/>
                  </a:cubicBezTo>
                  <a:cubicBezTo>
                    <a:pt x="15368" y="12265"/>
                    <a:pt x="15065" y="12380"/>
                    <a:pt x="14819" y="12567"/>
                  </a:cubicBezTo>
                  <a:lnTo>
                    <a:pt x="13659" y="13736"/>
                  </a:lnTo>
                  <a:lnTo>
                    <a:pt x="13656" y="13733"/>
                  </a:lnTo>
                  <a:cubicBezTo>
                    <a:pt x="13477" y="13934"/>
                    <a:pt x="13218" y="14063"/>
                    <a:pt x="12928" y="14063"/>
                  </a:cubicBezTo>
                  <a:cubicBezTo>
                    <a:pt x="12595" y="14063"/>
                    <a:pt x="12303" y="13897"/>
                    <a:pt x="12125" y="13645"/>
                  </a:cubicBezTo>
                  <a:cubicBezTo>
                    <a:pt x="12119" y="13654"/>
                    <a:pt x="12111" y="13663"/>
                    <a:pt x="12104" y="13674"/>
                  </a:cubicBezTo>
                  <a:cubicBezTo>
                    <a:pt x="10500" y="12510"/>
                    <a:pt x="9078" y="11108"/>
                    <a:pt x="7916" y="9502"/>
                  </a:cubicBezTo>
                  <a:cubicBezTo>
                    <a:pt x="7927" y="9495"/>
                    <a:pt x="7937" y="9486"/>
                    <a:pt x="7949" y="9479"/>
                  </a:cubicBezTo>
                  <a:cubicBezTo>
                    <a:pt x="7693" y="9299"/>
                    <a:pt x="7525" y="9004"/>
                    <a:pt x="7525" y="8668"/>
                  </a:cubicBezTo>
                  <a:cubicBezTo>
                    <a:pt x="7525" y="8367"/>
                    <a:pt x="7662" y="8101"/>
                    <a:pt x="7873" y="7920"/>
                  </a:cubicBezTo>
                  <a:lnTo>
                    <a:pt x="7872" y="7918"/>
                  </a:lnTo>
                  <a:lnTo>
                    <a:pt x="9026" y="6773"/>
                  </a:lnTo>
                  <a:cubicBezTo>
                    <a:pt x="9213" y="6528"/>
                    <a:pt x="9327" y="6224"/>
                    <a:pt x="9327" y="5891"/>
                  </a:cubicBezTo>
                  <a:cubicBezTo>
                    <a:pt x="9327" y="5485"/>
                    <a:pt x="9162" y="5116"/>
                    <a:pt x="8896" y="4850"/>
                  </a:cubicBezTo>
                  <a:lnTo>
                    <a:pt x="5663" y="693"/>
                  </a:lnTo>
                  <a:cubicBezTo>
                    <a:pt x="5604" y="599"/>
                    <a:pt x="5538" y="510"/>
                    <a:pt x="5459" y="432"/>
                  </a:cubicBezTo>
                  <a:cubicBezTo>
                    <a:pt x="5193" y="165"/>
                    <a:pt x="4825" y="0"/>
                    <a:pt x="4418" y="0"/>
                  </a:cubicBezTo>
                  <a:cubicBezTo>
                    <a:pt x="2455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3" y="7373"/>
                  </a:lnTo>
                  <a:cubicBezTo>
                    <a:pt x="3436" y="13255"/>
                    <a:pt x="8345" y="18164"/>
                    <a:pt x="14228" y="21117"/>
                  </a:cubicBezTo>
                  <a:lnTo>
                    <a:pt x="14244" y="21101"/>
                  </a:lnTo>
                  <a:cubicBezTo>
                    <a:pt x="14912" y="21418"/>
                    <a:pt x="15657" y="21600"/>
                    <a:pt x="16445" y="21600"/>
                  </a:cubicBezTo>
                  <a:cubicBezTo>
                    <a:pt x="19292" y="21600"/>
                    <a:pt x="21600" y="19145"/>
                    <a:pt x="21600" y="17182"/>
                  </a:cubicBezTo>
                  <a:cubicBezTo>
                    <a:pt x="21600" y="17179"/>
                    <a:pt x="21600" y="17177"/>
                    <a:pt x="21600" y="1717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6379049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6868105" y="1916064"/>
              <a:ext cx="124848" cy="228906"/>
            </a:xfrm>
            <a:custGeom>
              <a:rect b="b" l="l" r="r" t="t"/>
              <a:pathLst>
                <a:path extrusionOk="0" h="21600" w="21600">
                  <a:moveTo>
                    <a:pt x="9507" y="18651"/>
                  </a:moveTo>
                  <a:lnTo>
                    <a:pt x="10795" y="12327"/>
                  </a:lnTo>
                  <a:lnTo>
                    <a:pt x="10781" y="12326"/>
                  </a:lnTo>
                  <a:cubicBezTo>
                    <a:pt x="10785" y="12307"/>
                    <a:pt x="10800" y="12292"/>
                    <a:pt x="10800" y="12273"/>
                  </a:cubicBezTo>
                  <a:cubicBezTo>
                    <a:pt x="10800" y="12001"/>
                    <a:pt x="10398" y="11782"/>
                    <a:pt x="9900" y="11782"/>
                  </a:cubicBezTo>
                  <a:lnTo>
                    <a:pt x="2149" y="11782"/>
                  </a:lnTo>
                  <a:lnTo>
                    <a:pt x="8749" y="982"/>
                  </a:lnTo>
                  <a:lnTo>
                    <a:pt x="15850" y="982"/>
                  </a:lnTo>
                  <a:lnTo>
                    <a:pt x="11436" y="8190"/>
                  </a:lnTo>
                  <a:lnTo>
                    <a:pt x="11447" y="8192"/>
                  </a:lnTo>
                  <a:cubicBezTo>
                    <a:pt x="11417" y="8241"/>
                    <a:pt x="11391" y="8291"/>
                    <a:pt x="11391" y="8345"/>
                  </a:cubicBezTo>
                  <a:cubicBezTo>
                    <a:pt x="11391" y="8617"/>
                    <a:pt x="11794" y="8836"/>
                    <a:pt x="12291" y="8836"/>
                  </a:cubicBezTo>
                  <a:lnTo>
                    <a:pt x="19195" y="8836"/>
                  </a:lnTo>
                  <a:cubicBezTo>
                    <a:pt x="19195" y="8836"/>
                    <a:pt x="9507" y="18651"/>
                    <a:pt x="9507" y="18651"/>
                  </a:cubicBezTo>
                  <a:close/>
                  <a:moveTo>
                    <a:pt x="21600" y="8345"/>
                  </a:moveTo>
                  <a:cubicBezTo>
                    <a:pt x="21600" y="8074"/>
                    <a:pt x="21197" y="7855"/>
                    <a:pt x="20700" y="7855"/>
                  </a:cubicBezTo>
                  <a:lnTo>
                    <a:pt x="13541" y="7855"/>
                  </a:lnTo>
                  <a:lnTo>
                    <a:pt x="17954" y="646"/>
                  </a:lnTo>
                  <a:lnTo>
                    <a:pt x="17944" y="644"/>
                  </a:lnTo>
                  <a:cubicBezTo>
                    <a:pt x="17974" y="595"/>
                    <a:pt x="18000" y="545"/>
                    <a:pt x="18000" y="491"/>
                  </a:cubicBezTo>
                  <a:cubicBezTo>
                    <a:pt x="18000" y="220"/>
                    <a:pt x="17598" y="0"/>
                    <a:pt x="17100" y="0"/>
                  </a:cubicBezTo>
                  <a:lnTo>
                    <a:pt x="8101" y="0"/>
                  </a:lnTo>
                  <a:cubicBezTo>
                    <a:pt x="7703" y="0"/>
                    <a:pt x="7376" y="143"/>
                    <a:pt x="7257" y="337"/>
                  </a:cubicBezTo>
                  <a:lnTo>
                    <a:pt x="7246" y="335"/>
                  </a:lnTo>
                  <a:lnTo>
                    <a:pt x="47" y="12117"/>
                  </a:lnTo>
                  <a:lnTo>
                    <a:pt x="57" y="12120"/>
                  </a:lnTo>
                  <a:cubicBezTo>
                    <a:pt x="27" y="12168"/>
                    <a:pt x="0" y="12218"/>
                    <a:pt x="0" y="12273"/>
                  </a:cubicBezTo>
                  <a:cubicBezTo>
                    <a:pt x="0" y="12544"/>
                    <a:pt x="403" y="12764"/>
                    <a:pt x="900" y="12764"/>
                  </a:cubicBezTo>
                  <a:lnTo>
                    <a:pt x="8895" y="12764"/>
                  </a:lnTo>
                  <a:lnTo>
                    <a:pt x="7206" y="21055"/>
                  </a:lnTo>
                  <a:lnTo>
                    <a:pt x="7220" y="21056"/>
                  </a:lnTo>
                  <a:cubicBezTo>
                    <a:pt x="7216" y="21074"/>
                    <a:pt x="7200" y="21090"/>
                    <a:pt x="7200" y="21109"/>
                  </a:cubicBezTo>
                  <a:cubicBezTo>
                    <a:pt x="7200" y="21380"/>
                    <a:pt x="7603" y="21600"/>
                    <a:pt x="8101" y="21600"/>
                  </a:cubicBezTo>
                  <a:cubicBezTo>
                    <a:pt x="8464" y="21600"/>
                    <a:pt x="8761" y="21480"/>
                    <a:pt x="8900" y="21310"/>
                  </a:cubicBezTo>
                  <a:lnTo>
                    <a:pt x="8918" y="21315"/>
                  </a:lnTo>
                  <a:lnTo>
                    <a:pt x="21517" y="8551"/>
                  </a:lnTo>
                  <a:lnTo>
                    <a:pt x="21513" y="8550"/>
                  </a:lnTo>
                  <a:cubicBezTo>
                    <a:pt x="21567" y="8487"/>
                    <a:pt x="21600" y="8419"/>
                    <a:pt x="21600" y="83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7253107" y="1936875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7710947" y="1916064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8127165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8564194" y="1916064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579" y="7008"/>
                  </a:moveTo>
                  <a:cubicBezTo>
                    <a:pt x="20006" y="12260"/>
                    <a:pt x="12624" y="19436"/>
                    <a:pt x="10800" y="20538"/>
                  </a:cubicBezTo>
                  <a:cubicBezTo>
                    <a:pt x="8976" y="19436"/>
                    <a:pt x="1594" y="12260"/>
                    <a:pt x="1021" y="7001"/>
                  </a:cubicBezTo>
                  <a:cubicBezTo>
                    <a:pt x="1021" y="7001"/>
                    <a:pt x="982" y="6718"/>
                    <a:pt x="982" y="6382"/>
                  </a:cubicBezTo>
                  <a:cubicBezTo>
                    <a:pt x="982" y="3404"/>
                    <a:pt x="3404" y="982"/>
                    <a:pt x="6382" y="982"/>
                  </a:cubicBezTo>
                  <a:cubicBezTo>
                    <a:pt x="7780" y="982"/>
                    <a:pt x="9107" y="1518"/>
                    <a:pt x="10120" y="2491"/>
                  </a:cubicBezTo>
                  <a:lnTo>
                    <a:pt x="10800" y="3145"/>
                  </a:lnTo>
                  <a:lnTo>
                    <a:pt x="11480" y="2491"/>
                  </a:lnTo>
                  <a:cubicBezTo>
                    <a:pt x="12493" y="1518"/>
                    <a:pt x="13820" y="982"/>
                    <a:pt x="15218" y="982"/>
                  </a:cubicBezTo>
                  <a:cubicBezTo>
                    <a:pt x="18196" y="982"/>
                    <a:pt x="20618" y="3404"/>
                    <a:pt x="20618" y="6382"/>
                  </a:cubicBezTo>
                  <a:cubicBezTo>
                    <a:pt x="20618" y="6725"/>
                    <a:pt x="20579" y="7008"/>
                    <a:pt x="20579" y="7008"/>
                  </a:cubicBezTo>
                  <a:moveTo>
                    <a:pt x="21600" y="6382"/>
                  </a:moveTo>
                  <a:cubicBezTo>
                    <a:pt x="21600" y="2857"/>
                    <a:pt x="18743" y="0"/>
                    <a:pt x="15218" y="0"/>
                  </a:cubicBezTo>
                  <a:cubicBezTo>
                    <a:pt x="13502" y="0"/>
                    <a:pt x="11947" y="681"/>
                    <a:pt x="10800" y="1784"/>
                  </a:cubicBezTo>
                  <a:cubicBezTo>
                    <a:pt x="9653" y="681"/>
                    <a:pt x="8098" y="0"/>
                    <a:pt x="6382" y="0"/>
                  </a:cubicBezTo>
                  <a:cubicBezTo>
                    <a:pt x="2857" y="0"/>
                    <a:pt x="0" y="2857"/>
                    <a:pt x="0" y="6382"/>
                  </a:cubicBezTo>
                  <a:cubicBezTo>
                    <a:pt x="0" y="6792"/>
                    <a:pt x="65" y="7282"/>
                    <a:pt x="45" y="7115"/>
                  </a:cubicBezTo>
                  <a:cubicBezTo>
                    <a:pt x="733" y="13419"/>
                    <a:pt x="9855" y="21600"/>
                    <a:pt x="10800" y="21600"/>
                  </a:cubicBezTo>
                  <a:cubicBezTo>
                    <a:pt x="11745" y="21600"/>
                    <a:pt x="20867" y="13419"/>
                    <a:pt x="21555" y="7115"/>
                  </a:cubicBezTo>
                  <a:cubicBezTo>
                    <a:pt x="21536" y="7282"/>
                    <a:pt x="21600" y="6792"/>
                    <a:pt x="21600" y="63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4630932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8836" y="13888"/>
                  </a:moveTo>
                  <a:lnTo>
                    <a:pt x="8836" y="7712"/>
                  </a:lnTo>
                  <a:lnTo>
                    <a:pt x="14241" y="10800"/>
                  </a:lnTo>
                  <a:cubicBezTo>
                    <a:pt x="14241" y="10800"/>
                    <a:pt x="8836" y="13888"/>
                    <a:pt x="8836" y="13888"/>
                  </a:cubicBezTo>
                  <a:close/>
                  <a:moveTo>
                    <a:pt x="15520" y="10422"/>
                  </a:moveTo>
                  <a:lnTo>
                    <a:pt x="15525" y="10416"/>
                  </a:lnTo>
                  <a:lnTo>
                    <a:pt x="15438" y="10367"/>
                  </a:lnTo>
                  <a:cubicBezTo>
                    <a:pt x="15425" y="10361"/>
                    <a:pt x="15414" y="10351"/>
                    <a:pt x="15401" y="10346"/>
                  </a:cubicBezTo>
                  <a:lnTo>
                    <a:pt x="8652" y="6489"/>
                  </a:lnTo>
                  <a:lnTo>
                    <a:pt x="8647" y="6495"/>
                  </a:lnTo>
                  <a:cubicBezTo>
                    <a:pt x="8563" y="6428"/>
                    <a:pt x="8461" y="6382"/>
                    <a:pt x="8345" y="6382"/>
                  </a:cubicBezTo>
                  <a:cubicBezTo>
                    <a:pt x="8075" y="6382"/>
                    <a:pt x="7855" y="6601"/>
                    <a:pt x="7855" y="6873"/>
                  </a:cubicBezTo>
                  <a:lnTo>
                    <a:pt x="7855" y="14727"/>
                  </a:lnTo>
                  <a:cubicBezTo>
                    <a:pt x="7855" y="14999"/>
                    <a:pt x="8075" y="15218"/>
                    <a:pt x="8345" y="15218"/>
                  </a:cubicBezTo>
                  <a:cubicBezTo>
                    <a:pt x="8461" y="15218"/>
                    <a:pt x="8563" y="15172"/>
                    <a:pt x="8647" y="15105"/>
                  </a:cubicBezTo>
                  <a:lnTo>
                    <a:pt x="8652" y="15111"/>
                  </a:lnTo>
                  <a:lnTo>
                    <a:pt x="15401" y="11254"/>
                  </a:lnTo>
                  <a:cubicBezTo>
                    <a:pt x="15414" y="11249"/>
                    <a:pt x="15425" y="11240"/>
                    <a:pt x="15438" y="11233"/>
                  </a:cubicBezTo>
                  <a:lnTo>
                    <a:pt x="15525" y="11184"/>
                  </a:lnTo>
                  <a:lnTo>
                    <a:pt x="15520" y="11178"/>
                  </a:lnTo>
                  <a:cubicBezTo>
                    <a:pt x="15632" y="11088"/>
                    <a:pt x="15709" y="10955"/>
                    <a:pt x="15709" y="10800"/>
                  </a:cubicBezTo>
                  <a:cubicBezTo>
                    <a:pt x="15709" y="10645"/>
                    <a:pt x="15632" y="10512"/>
                    <a:pt x="15520" y="1042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5067961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3745" y="13745"/>
                  </a:moveTo>
                  <a:lnTo>
                    <a:pt x="12764" y="13745"/>
                  </a:lnTo>
                  <a:lnTo>
                    <a:pt x="12764" y="7855"/>
                  </a:lnTo>
                  <a:lnTo>
                    <a:pt x="13745" y="7855"/>
                  </a:lnTo>
                  <a:cubicBezTo>
                    <a:pt x="13745" y="7855"/>
                    <a:pt x="13745" y="13745"/>
                    <a:pt x="13745" y="13745"/>
                  </a:cubicBezTo>
                  <a:close/>
                  <a:moveTo>
                    <a:pt x="14236" y="6873"/>
                  </a:moveTo>
                  <a:lnTo>
                    <a:pt x="12273" y="6873"/>
                  </a:lnTo>
                  <a:cubicBezTo>
                    <a:pt x="12002" y="6873"/>
                    <a:pt x="11782" y="7092"/>
                    <a:pt x="11782" y="7364"/>
                  </a:cubicBezTo>
                  <a:lnTo>
                    <a:pt x="11782" y="14236"/>
                  </a:lnTo>
                  <a:cubicBezTo>
                    <a:pt x="11782" y="14508"/>
                    <a:pt x="12002" y="14727"/>
                    <a:pt x="12273" y="14727"/>
                  </a:cubicBezTo>
                  <a:lnTo>
                    <a:pt x="14236" y="14727"/>
                  </a:lnTo>
                  <a:cubicBezTo>
                    <a:pt x="14507" y="14727"/>
                    <a:pt x="14727" y="14508"/>
                    <a:pt x="14727" y="14236"/>
                  </a:cubicBezTo>
                  <a:lnTo>
                    <a:pt x="14727" y="7364"/>
                  </a:lnTo>
                  <a:cubicBezTo>
                    <a:pt x="14727" y="7092"/>
                    <a:pt x="14507" y="6873"/>
                    <a:pt x="14236" y="6873"/>
                  </a:cubicBezTo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8836" y="13745"/>
                  </a:moveTo>
                  <a:lnTo>
                    <a:pt x="7855" y="13745"/>
                  </a:lnTo>
                  <a:lnTo>
                    <a:pt x="7855" y="7855"/>
                  </a:lnTo>
                  <a:lnTo>
                    <a:pt x="8836" y="7855"/>
                  </a:lnTo>
                  <a:cubicBezTo>
                    <a:pt x="8836" y="7855"/>
                    <a:pt x="8836" y="13745"/>
                    <a:pt x="8836" y="13745"/>
                  </a:cubicBezTo>
                  <a:close/>
                  <a:moveTo>
                    <a:pt x="9327" y="6873"/>
                  </a:moveTo>
                  <a:lnTo>
                    <a:pt x="7364" y="6873"/>
                  </a:lnTo>
                  <a:cubicBezTo>
                    <a:pt x="7093" y="6873"/>
                    <a:pt x="6873" y="7092"/>
                    <a:pt x="6873" y="7364"/>
                  </a:cubicBezTo>
                  <a:lnTo>
                    <a:pt x="6873" y="14236"/>
                  </a:lnTo>
                  <a:cubicBezTo>
                    <a:pt x="6873" y="14508"/>
                    <a:pt x="7093" y="14727"/>
                    <a:pt x="7364" y="14727"/>
                  </a:cubicBezTo>
                  <a:lnTo>
                    <a:pt x="9327" y="14727"/>
                  </a:lnTo>
                  <a:cubicBezTo>
                    <a:pt x="9598" y="14727"/>
                    <a:pt x="9818" y="14508"/>
                    <a:pt x="9818" y="14236"/>
                  </a:cubicBezTo>
                  <a:lnTo>
                    <a:pt x="9818" y="7364"/>
                  </a:lnTo>
                  <a:cubicBezTo>
                    <a:pt x="9818" y="7092"/>
                    <a:pt x="9598" y="6873"/>
                    <a:pt x="9327" y="6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5504990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3745" y="13745"/>
                  </a:moveTo>
                  <a:lnTo>
                    <a:pt x="7855" y="13745"/>
                  </a:lnTo>
                  <a:lnTo>
                    <a:pt x="7855" y="7855"/>
                  </a:lnTo>
                  <a:lnTo>
                    <a:pt x="13745" y="7855"/>
                  </a:lnTo>
                  <a:cubicBezTo>
                    <a:pt x="13745" y="7855"/>
                    <a:pt x="13745" y="13745"/>
                    <a:pt x="13745" y="13745"/>
                  </a:cubicBezTo>
                  <a:close/>
                  <a:moveTo>
                    <a:pt x="14236" y="6873"/>
                  </a:moveTo>
                  <a:lnTo>
                    <a:pt x="7364" y="6873"/>
                  </a:lnTo>
                  <a:cubicBezTo>
                    <a:pt x="7093" y="6873"/>
                    <a:pt x="6873" y="7092"/>
                    <a:pt x="6873" y="7364"/>
                  </a:cubicBezTo>
                  <a:lnTo>
                    <a:pt x="6873" y="14236"/>
                  </a:lnTo>
                  <a:cubicBezTo>
                    <a:pt x="6873" y="14508"/>
                    <a:pt x="7093" y="14727"/>
                    <a:pt x="7364" y="14727"/>
                  </a:cubicBezTo>
                  <a:lnTo>
                    <a:pt x="14236" y="14727"/>
                  </a:lnTo>
                  <a:cubicBezTo>
                    <a:pt x="14507" y="14727"/>
                    <a:pt x="14727" y="14508"/>
                    <a:pt x="14727" y="14236"/>
                  </a:cubicBezTo>
                  <a:lnTo>
                    <a:pt x="14727" y="7364"/>
                  </a:lnTo>
                  <a:cubicBezTo>
                    <a:pt x="14727" y="7092"/>
                    <a:pt x="14507" y="6873"/>
                    <a:pt x="14236" y="6873"/>
                  </a:cubicBezTo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942020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800" y="13745"/>
                  </a:moveTo>
                  <a:cubicBezTo>
                    <a:pt x="9173" y="13745"/>
                    <a:pt x="7855" y="12427"/>
                    <a:pt x="7855" y="10800"/>
                  </a:cubicBezTo>
                  <a:cubicBezTo>
                    <a:pt x="7855" y="9173"/>
                    <a:pt x="9173" y="7855"/>
                    <a:pt x="10800" y="7855"/>
                  </a:cubicBezTo>
                  <a:cubicBezTo>
                    <a:pt x="12427" y="7855"/>
                    <a:pt x="13745" y="9173"/>
                    <a:pt x="13745" y="10800"/>
                  </a:cubicBezTo>
                  <a:cubicBezTo>
                    <a:pt x="13745" y="12427"/>
                    <a:pt x="12427" y="13745"/>
                    <a:pt x="10800" y="13745"/>
                  </a:cubicBezTo>
                  <a:moveTo>
                    <a:pt x="10800" y="6873"/>
                  </a:move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2969"/>
                    <a:pt x="8631" y="14727"/>
                    <a:pt x="10800" y="14727"/>
                  </a:cubicBezTo>
                  <a:cubicBezTo>
                    <a:pt x="12969" y="14727"/>
                    <a:pt x="14727" y="12969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6379049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13888"/>
                  </a:moveTo>
                  <a:lnTo>
                    <a:pt x="10800" y="7712"/>
                  </a:lnTo>
                  <a:lnTo>
                    <a:pt x="16204" y="10800"/>
                  </a:lnTo>
                  <a:cubicBezTo>
                    <a:pt x="16204" y="10800"/>
                    <a:pt x="10800" y="13888"/>
                    <a:pt x="10800" y="13888"/>
                  </a:cubicBezTo>
                  <a:close/>
                  <a:moveTo>
                    <a:pt x="17484" y="10422"/>
                  </a:moveTo>
                  <a:lnTo>
                    <a:pt x="17489" y="10416"/>
                  </a:lnTo>
                  <a:lnTo>
                    <a:pt x="17402" y="10367"/>
                  </a:lnTo>
                  <a:cubicBezTo>
                    <a:pt x="17389" y="10361"/>
                    <a:pt x="17378" y="10351"/>
                    <a:pt x="17365" y="10346"/>
                  </a:cubicBezTo>
                  <a:lnTo>
                    <a:pt x="10616" y="6489"/>
                  </a:lnTo>
                  <a:lnTo>
                    <a:pt x="10611" y="6495"/>
                  </a:lnTo>
                  <a:cubicBezTo>
                    <a:pt x="10527" y="6428"/>
                    <a:pt x="10425" y="6382"/>
                    <a:pt x="10309" y="6382"/>
                  </a:cubicBezTo>
                  <a:cubicBezTo>
                    <a:pt x="10038" y="6382"/>
                    <a:pt x="9818" y="6601"/>
                    <a:pt x="9818" y="6873"/>
                  </a:cubicBezTo>
                  <a:lnTo>
                    <a:pt x="9818" y="14727"/>
                  </a:lnTo>
                  <a:cubicBezTo>
                    <a:pt x="9818" y="14999"/>
                    <a:pt x="10038" y="15218"/>
                    <a:pt x="10309" y="15218"/>
                  </a:cubicBezTo>
                  <a:cubicBezTo>
                    <a:pt x="10425" y="15218"/>
                    <a:pt x="10527" y="15172"/>
                    <a:pt x="10611" y="15105"/>
                  </a:cubicBezTo>
                  <a:lnTo>
                    <a:pt x="10616" y="15111"/>
                  </a:lnTo>
                  <a:lnTo>
                    <a:pt x="17365" y="11254"/>
                  </a:lnTo>
                  <a:cubicBezTo>
                    <a:pt x="17378" y="11249"/>
                    <a:pt x="17388" y="11239"/>
                    <a:pt x="17401" y="11233"/>
                  </a:cubicBezTo>
                  <a:lnTo>
                    <a:pt x="17489" y="11184"/>
                  </a:lnTo>
                  <a:lnTo>
                    <a:pt x="17484" y="11178"/>
                  </a:lnTo>
                  <a:cubicBezTo>
                    <a:pt x="17596" y="11088"/>
                    <a:pt x="17673" y="10955"/>
                    <a:pt x="17673" y="10800"/>
                  </a:cubicBezTo>
                  <a:cubicBezTo>
                    <a:pt x="17673" y="10645"/>
                    <a:pt x="17596" y="10512"/>
                    <a:pt x="17484" y="10422"/>
                  </a:cubicBezTo>
                  <a:moveTo>
                    <a:pt x="10800" y="20618"/>
                  </a:moveTo>
                  <a:cubicBezTo>
                    <a:pt x="5377" y="20618"/>
                    <a:pt x="982" y="16222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6684" y="6495"/>
                  </a:moveTo>
                  <a:cubicBezTo>
                    <a:pt x="6600" y="6428"/>
                    <a:pt x="6498" y="6382"/>
                    <a:pt x="6382" y="6382"/>
                  </a:cubicBezTo>
                  <a:cubicBezTo>
                    <a:pt x="6111" y="6382"/>
                    <a:pt x="5891" y="6601"/>
                    <a:pt x="5891" y="6873"/>
                  </a:cubicBezTo>
                  <a:lnTo>
                    <a:pt x="5891" y="14727"/>
                  </a:lnTo>
                  <a:cubicBezTo>
                    <a:pt x="5891" y="14999"/>
                    <a:pt x="6111" y="15218"/>
                    <a:pt x="6382" y="15218"/>
                  </a:cubicBezTo>
                  <a:cubicBezTo>
                    <a:pt x="6498" y="15218"/>
                    <a:pt x="6600" y="15172"/>
                    <a:pt x="6684" y="15105"/>
                  </a:cubicBezTo>
                  <a:lnTo>
                    <a:pt x="6689" y="15111"/>
                  </a:lnTo>
                  <a:lnTo>
                    <a:pt x="8836" y="13883"/>
                  </a:lnTo>
                  <a:lnTo>
                    <a:pt x="8836" y="12766"/>
                  </a:lnTo>
                  <a:lnTo>
                    <a:pt x="6873" y="13888"/>
                  </a:lnTo>
                  <a:lnTo>
                    <a:pt x="6873" y="7712"/>
                  </a:lnTo>
                  <a:lnTo>
                    <a:pt x="8836" y="8834"/>
                  </a:lnTo>
                  <a:lnTo>
                    <a:pt x="8836" y="7716"/>
                  </a:lnTo>
                  <a:lnTo>
                    <a:pt x="6689" y="6489"/>
                  </a:lnTo>
                  <a:cubicBezTo>
                    <a:pt x="6689" y="6489"/>
                    <a:pt x="6684" y="6495"/>
                    <a:pt x="6684" y="649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6816078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4727" y="14236"/>
                  </a:moveTo>
                  <a:lnTo>
                    <a:pt x="13745" y="14236"/>
                  </a:lnTo>
                  <a:lnTo>
                    <a:pt x="13745" y="7364"/>
                  </a:lnTo>
                  <a:lnTo>
                    <a:pt x="14727" y="7364"/>
                  </a:lnTo>
                  <a:cubicBezTo>
                    <a:pt x="14727" y="7364"/>
                    <a:pt x="14727" y="14236"/>
                    <a:pt x="14727" y="14236"/>
                  </a:cubicBezTo>
                  <a:close/>
                  <a:moveTo>
                    <a:pt x="6873" y="13888"/>
                  </a:moveTo>
                  <a:lnTo>
                    <a:pt x="6873" y="7712"/>
                  </a:lnTo>
                  <a:lnTo>
                    <a:pt x="12277" y="10800"/>
                  </a:lnTo>
                  <a:cubicBezTo>
                    <a:pt x="12277" y="10800"/>
                    <a:pt x="6873" y="13888"/>
                    <a:pt x="6873" y="13888"/>
                  </a:cubicBezTo>
                  <a:close/>
                  <a:moveTo>
                    <a:pt x="15218" y="6382"/>
                  </a:moveTo>
                  <a:lnTo>
                    <a:pt x="13255" y="6382"/>
                  </a:lnTo>
                  <a:cubicBezTo>
                    <a:pt x="12983" y="6382"/>
                    <a:pt x="12764" y="6601"/>
                    <a:pt x="12764" y="6873"/>
                  </a:cubicBezTo>
                  <a:lnTo>
                    <a:pt x="12764" y="9961"/>
                  </a:lnTo>
                  <a:lnTo>
                    <a:pt x="6689" y="6489"/>
                  </a:lnTo>
                  <a:lnTo>
                    <a:pt x="6684" y="6495"/>
                  </a:lnTo>
                  <a:cubicBezTo>
                    <a:pt x="6600" y="6428"/>
                    <a:pt x="6498" y="6382"/>
                    <a:pt x="6382" y="6382"/>
                  </a:cubicBezTo>
                  <a:cubicBezTo>
                    <a:pt x="6110" y="6382"/>
                    <a:pt x="5891" y="6601"/>
                    <a:pt x="5891" y="6873"/>
                  </a:cubicBezTo>
                  <a:lnTo>
                    <a:pt x="5891" y="14727"/>
                  </a:lnTo>
                  <a:cubicBezTo>
                    <a:pt x="5891" y="14999"/>
                    <a:pt x="6110" y="15218"/>
                    <a:pt x="6382" y="15218"/>
                  </a:cubicBezTo>
                  <a:cubicBezTo>
                    <a:pt x="6498" y="15218"/>
                    <a:pt x="6600" y="15172"/>
                    <a:pt x="6684" y="15105"/>
                  </a:cubicBezTo>
                  <a:lnTo>
                    <a:pt x="6689" y="15111"/>
                  </a:lnTo>
                  <a:lnTo>
                    <a:pt x="12764" y="11639"/>
                  </a:lnTo>
                  <a:lnTo>
                    <a:pt x="12764" y="14727"/>
                  </a:lnTo>
                  <a:cubicBezTo>
                    <a:pt x="12764" y="14999"/>
                    <a:pt x="12983" y="15218"/>
                    <a:pt x="13255" y="15218"/>
                  </a:cubicBezTo>
                  <a:lnTo>
                    <a:pt x="15218" y="15218"/>
                  </a:lnTo>
                  <a:cubicBezTo>
                    <a:pt x="15490" y="15218"/>
                    <a:pt x="15709" y="14999"/>
                    <a:pt x="15709" y="14727"/>
                  </a:cubicBezTo>
                  <a:lnTo>
                    <a:pt x="15709" y="6873"/>
                  </a:lnTo>
                  <a:cubicBezTo>
                    <a:pt x="15709" y="6601"/>
                    <a:pt x="15490" y="6382"/>
                    <a:pt x="15218" y="6382"/>
                  </a:cubicBezTo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7253107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8054" y="9818"/>
                  </a:moveTo>
                  <a:lnTo>
                    <a:pt x="10800" y="7072"/>
                  </a:lnTo>
                  <a:lnTo>
                    <a:pt x="13547" y="9818"/>
                  </a:lnTo>
                  <a:cubicBezTo>
                    <a:pt x="13547" y="9818"/>
                    <a:pt x="8054" y="9818"/>
                    <a:pt x="8054" y="9818"/>
                  </a:cubicBezTo>
                  <a:close/>
                  <a:moveTo>
                    <a:pt x="15111" y="10002"/>
                  </a:moveTo>
                  <a:lnTo>
                    <a:pt x="15083" y="9975"/>
                  </a:lnTo>
                  <a:cubicBezTo>
                    <a:pt x="15076" y="9968"/>
                    <a:pt x="15069" y="9960"/>
                    <a:pt x="15061" y="9953"/>
                  </a:cubicBezTo>
                  <a:lnTo>
                    <a:pt x="11184" y="6075"/>
                  </a:lnTo>
                  <a:lnTo>
                    <a:pt x="11177" y="6080"/>
                  </a:lnTo>
                  <a:cubicBezTo>
                    <a:pt x="11088" y="5968"/>
                    <a:pt x="10955" y="5891"/>
                    <a:pt x="10800" y="5891"/>
                  </a:cubicBezTo>
                  <a:cubicBezTo>
                    <a:pt x="10645" y="5891"/>
                    <a:pt x="10512" y="5968"/>
                    <a:pt x="10422" y="6080"/>
                  </a:cubicBezTo>
                  <a:lnTo>
                    <a:pt x="10416" y="6075"/>
                  </a:lnTo>
                  <a:lnTo>
                    <a:pt x="6539" y="9953"/>
                  </a:lnTo>
                  <a:cubicBezTo>
                    <a:pt x="6531" y="9960"/>
                    <a:pt x="6524" y="9968"/>
                    <a:pt x="6517" y="9975"/>
                  </a:cubicBezTo>
                  <a:lnTo>
                    <a:pt x="6489" y="10002"/>
                  </a:lnTo>
                  <a:lnTo>
                    <a:pt x="6495" y="10007"/>
                  </a:lnTo>
                  <a:cubicBezTo>
                    <a:pt x="6428" y="10091"/>
                    <a:pt x="6382" y="10193"/>
                    <a:pt x="6382" y="10309"/>
                  </a:cubicBezTo>
                  <a:cubicBezTo>
                    <a:pt x="6382" y="10580"/>
                    <a:pt x="6601" y="10800"/>
                    <a:pt x="6873" y="10800"/>
                  </a:cubicBezTo>
                  <a:lnTo>
                    <a:pt x="14727" y="10800"/>
                  </a:lnTo>
                  <a:cubicBezTo>
                    <a:pt x="14999" y="10800"/>
                    <a:pt x="15218" y="10580"/>
                    <a:pt x="15218" y="10309"/>
                  </a:cubicBezTo>
                  <a:cubicBezTo>
                    <a:pt x="15218" y="10193"/>
                    <a:pt x="15172" y="10091"/>
                    <a:pt x="15105" y="10007"/>
                  </a:cubicBezTo>
                  <a:cubicBezTo>
                    <a:pt x="15105" y="10007"/>
                    <a:pt x="15111" y="10002"/>
                    <a:pt x="15111" y="10002"/>
                  </a:cubicBezTo>
                  <a:close/>
                  <a:moveTo>
                    <a:pt x="14236" y="13745"/>
                  </a:moveTo>
                  <a:lnTo>
                    <a:pt x="7364" y="13745"/>
                  </a:lnTo>
                  <a:lnTo>
                    <a:pt x="7364" y="12764"/>
                  </a:lnTo>
                  <a:lnTo>
                    <a:pt x="14236" y="12764"/>
                  </a:lnTo>
                  <a:cubicBezTo>
                    <a:pt x="14236" y="12764"/>
                    <a:pt x="14236" y="13745"/>
                    <a:pt x="14236" y="13745"/>
                  </a:cubicBezTo>
                  <a:close/>
                  <a:moveTo>
                    <a:pt x="14727" y="11782"/>
                  </a:moveTo>
                  <a:lnTo>
                    <a:pt x="6873" y="11782"/>
                  </a:lnTo>
                  <a:cubicBezTo>
                    <a:pt x="6601" y="11782"/>
                    <a:pt x="6382" y="12001"/>
                    <a:pt x="6382" y="12273"/>
                  </a:cubicBezTo>
                  <a:lnTo>
                    <a:pt x="6382" y="14236"/>
                  </a:lnTo>
                  <a:cubicBezTo>
                    <a:pt x="6382" y="14508"/>
                    <a:pt x="6601" y="14727"/>
                    <a:pt x="6873" y="14727"/>
                  </a:cubicBezTo>
                  <a:lnTo>
                    <a:pt x="14727" y="14727"/>
                  </a:lnTo>
                  <a:cubicBezTo>
                    <a:pt x="14999" y="14727"/>
                    <a:pt x="15218" y="14508"/>
                    <a:pt x="15218" y="14236"/>
                  </a:cubicBezTo>
                  <a:lnTo>
                    <a:pt x="15218" y="12273"/>
                  </a:lnTo>
                  <a:cubicBezTo>
                    <a:pt x="15218" y="12001"/>
                    <a:pt x="14999" y="11782"/>
                    <a:pt x="14727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7690136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7855" y="982"/>
                  </a:moveTo>
                  <a:lnTo>
                    <a:pt x="9818" y="982"/>
                  </a:lnTo>
                  <a:lnTo>
                    <a:pt x="9818" y="0"/>
                  </a:lnTo>
                  <a:lnTo>
                    <a:pt x="7855" y="0"/>
                  </a:lnTo>
                  <a:cubicBezTo>
                    <a:pt x="7855" y="0"/>
                    <a:pt x="7855" y="982"/>
                    <a:pt x="7855" y="982"/>
                  </a:cubicBezTo>
                  <a:close/>
                  <a:moveTo>
                    <a:pt x="11782" y="982"/>
                  </a:moveTo>
                  <a:lnTo>
                    <a:pt x="13745" y="982"/>
                  </a:lnTo>
                  <a:lnTo>
                    <a:pt x="13745" y="0"/>
                  </a:lnTo>
                  <a:lnTo>
                    <a:pt x="11782" y="0"/>
                  </a:lnTo>
                  <a:cubicBezTo>
                    <a:pt x="11782" y="0"/>
                    <a:pt x="11782" y="982"/>
                    <a:pt x="11782" y="982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70" y="21123"/>
                    <a:pt x="21128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1250" y="19636"/>
                  </a:moveTo>
                  <a:lnTo>
                    <a:pt x="175" y="19636"/>
                  </a:lnTo>
                  <a:cubicBezTo>
                    <a:pt x="472" y="20467"/>
                    <a:pt x="1130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20350" y="1964"/>
                  </a:moveTo>
                  <a:lnTo>
                    <a:pt x="21426" y="1964"/>
                  </a:lnTo>
                  <a:cubicBezTo>
                    <a:pt x="21128" y="1133"/>
                    <a:pt x="20470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75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0" y="477"/>
                    <a:pt x="472" y="1133"/>
                    <a:pt x="175" y="19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8127165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3745" y="13745"/>
                  </a:moveTo>
                  <a:lnTo>
                    <a:pt x="7855" y="13745"/>
                  </a:lnTo>
                  <a:lnTo>
                    <a:pt x="7855" y="7855"/>
                  </a:lnTo>
                  <a:lnTo>
                    <a:pt x="13745" y="7855"/>
                  </a:lnTo>
                  <a:cubicBezTo>
                    <a:pt x="13745" y="7855"/>
                    <a:pt x="13745" y="13745"/>
                    <a:pt x="13745" y="13745"/>
                  </a:cubicBezTo>
                  <a:close/>
                  <a:moveTo>
                    <a:pt x="14236" y="6873"/>
                  </a:moveTo>
                  <a:lnTo>
                    <a:pt x="7364" y="6873"/>
                  </a:lnTo>
                  <a:cubicBezTo>
                    <a:pt x="7092" y="6873"/>
                    <a:pt x="6873" y="7092"/>
                    <a:pt x="6873" y="7364"/>
                  </a:cubicBezTo>
                  <a:lnTo>
                    <a:pt x="6873" y="14236"/>
                  </a:lnTo>
                  <a:cubicBezTo>
                    <a:pt x="6873" y="14508"/>
                    <a:pt x="7092" y="14727"/>
                    <a:pt x="7364" y="14727"/>
                  </a:cubicBezTo>
                  <a:lnTo>
                    <a:pt x="14236" y="14727"/>
                  </a:lnTo>
                  <a:cubicBezTo>
                    <a:pt x="14508" y="14727"/>
                    <a:pt x="14727" y="14508"/>
                    <a:pt x="14727" y="14236"/>
                  </a:cubicBezTo>
                  <a:lnTo>
                    <a:pt x="14727" y="7364"/>
                  </a:lnTo>
                  <a:cubicBezTo>
                    <a:pt x="14727" y="7092"/>
                    <a:pt x="14508" y="6873"/>
                    <a:pt x="14236" y="6873"/>
                  </a:cubicBezTo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70" y="21123"/>
                    <a:pt x="21128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8" y="1133"/>
                    <a:pt x="20470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250" y="19636"/>
                  </a:moveTo>
                  <a:lnTo>
                    <a:pt x="175" y="19636"/>
                  </a:lnTo>
                  <a:cubicBezTo>
                    <a:pt x="472" y="20467"/>
                    <a:pt x="1130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175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0" y="477"/>
                    <a:pt x="472" y="1133"/>
                    <a:pt x="175" y="1964"/>
                  </a:cubicBezTo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8564194" y="2353093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4727" y="11782"/>
                  </a:moveTo>
                  <a:cubicBezTo>
                    <a:pt x="14592" y="11782"/>
                    <a:pt x="14469" y="11837"/>
                    <a:pt x="14380" y="11926"/>
                  </a:cubicBezTo>
                  <a:lnTo>
                    <a:pt x="11291" y="15015"/>
                  </a:lnTo>
                  <a:lnTo>
                    <a:pt x="11291" y="5400"/>
                  </a:lnTo>
                  <a:cubicBezTo>
                    <a:pt x="11291" y="5129"/>
                    <a:pt x="11071" y="4909"/>
                    <a:pt x="10800" y="4909"/>
                  </a:cubicBezTo>
                  <a:cubicBezTo>
                    <a:pt x="10529" y="4909"/>
                    <a:pt x="10309" y="5129"/>
                    <a:pt x="10309" y="5400"/>
                  </a:cubicBezTo>
                  <a:lnTo>
                    <a:pt x="10309" y="15015"/>
                  </a:lnTo>
                  <a:lnTo>
                    <a:pt x="7220" y="11926"/>
                  </a:lnTo>
                  <a:cubicBezTo>
                    <a:pt x="7131" y="11837"/>
                    <a:pt x="7008" y="11782"/>
                    <a:pt x="6873" y="11782"/>
                  </a:cubicBezTo>
                  <a:cubicBezTo>
                    <a:pt x="6601" y="11782"/>
                    <a:pt x="6382" y="12001"/>
                    <a:pt x="6382" y="12273"/>
                  </a:cubicBezTo>
                  <a:cubicBezTo>
                    <a:pt x="6382" y="12408"/>
                    <a:pt x="6437" y="12531"/>
                    <a:pt x="6526" y="12620"/>
                  </a:cubicBezTo>
                  <a:lnTo>
                    <a:pt x="10453" y="16547"/>
                  </a:lnTo>
                  <a:cubicBezTo>
                    <a:pt x="10542" y="16636"/>
                    <a:pt x="10664" y="16691"/>
                    <a:pt x="10800" y="16691"/>
                  </a:cubicBezTo>
                  <a:cubicBezTo>
                    <a:pt x="10936" y="16691"/>
                    <a:pt x="11058" y="16636"/>
                    <a:pt x="11147" y="16547"/>
                  </a:cubicBezTo>
                  <a:lnTo>
                    <a:pt x="15074" y="12620"/>
                  </a:lnTo>
                  <a:cubicBezTo>
                    <a:pt x="15163" y="12531"/>
                    <a:pt x="15218" y="12408"/>
                    <a:pt x="15218" y="12273"/>
                  </a:cubicBezTo>
                  <a:cubicBezTo>
                    <a:pt x="15218" y="12001"/>
                    <a:pt x="14999" y="11782"/>
                    <a:pt x="14727" y="11782"/>
                  </a:cubicBezTo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70" y="21123"/>
                    <a:pt x="21128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8" y="1133"/>
                    <a:pt x="20470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175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0" y="477"/>
                    <a:pt x="472" y="1133"/>
                    <a:pt x="175" y="1964"/>
                  </a:cubicBezTo>
                  <a:moveTo>
                    <a:pt x="1250" y="19636"/>
                  </a:moveTo>
                  <a:lnTo>
                    <a:pt x="175" y="19636"/>
                  </a:lnTo>
                  <a:cubicBezTo>
                    <a:pt x="472" y="20467"/>
                    <a:pt x="1130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281452" y="4137627"/>
              <a:ext cx="124848" cy="228906"/>
            </a:xfrm>
            <a:custGeom>
              <a:rect b="b" l="l" r="r" t="t"/>
              <a:pathLst>
                <a:path extrusionOk="0" h="21600" w="2160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666454" y="4137627"/>
              <a:ext cx="228902" cy="228912"/>
            </a:xfrm>
            <a:custGeom>
              <a:rect b="b" l="l" r="r" t="t"/>
              <a:pathLst>
                <a:path extrusionOk="0" h="21132" w="21131">
                  <a:moveTo>
                    <a:pt x="19045" y="7530"/>
                  </a:moveTo>
                  <a:cubicBezTo>
                    <a:pt x="17544" y="9030"/>
                    <a:pt x="15110" y="9030"/>
                    <a:pt x="13610" y="7530"/>
                  </a:cubicBezTo>
                  <a:cubicBezTo>
                    <a:pt x="12108" y="6031"/>
                    <a:pt x="12108" y="3600"/>
                    <a:pt x="13610" y="2100"/>
                  </a:cubicBezTo>
                  <a:cubicBezTo>
                    <a:pt x="15110" y="600"/>
                    <a:pt x="17544" y="600"/>
                    <a:pt x="19045" y="2100"/>
                  </a:cubicBezTo>
                  <a:cubicBezTo>
                    <a:pt x="20546" y="3600"/>
                    <a:pt x="20546" y="6031"/>
                    <a:pt x="19045" y="7530"/>
                  </a:cubicBezTo>
                  <a:moveTo>
                    <a:pt x="7605" y="16245"/>
                  </a:moveTo>
                  <a:cubicBezTo>
                    <a:pt x="7256" y="16593"/>
                    <a:pt x="6776" y="16807"/>
                    <a:pt x="6245" y="16807"/>
                  </a:cubicBezTo>
                  <a:cubicBezTo>
                    <a:pt x="5184" y="16807"/>
                    <a:pt x="4324" y="15948"/>
                    <a:pt x="4324" y="14888"/>
                  </a:cubicBezTo>
                  <a:cubicBezTo>
                    <a:pt x="4324" y="14358"/>
                    <a:pt x="4539" y="13878"/>
                    <a:pt x="4887" y="13530"/>
                  </a:cubicBezTo>
                  <a:lnTo>
                    <a:pt x="11678" y="5991"/>
                  </a:lnTo>
                  <a:cubicBezTo>
                    <a:pt x="11884" y="6798"/>
                    <a:pt x="12298" y="7563"/>
                    <a:pt x="12930" y="8194"/>
                  </a:cubicBezTo>
                  <a:cubicBezTo>
                    <a:pt x="13569" y="8832"/>
                    <a:pt x="14343" y="9248"/>
                    <a:pt x="15160" y="9451"/>
                  </a:cubicBezTo>
                  <a:cubicBezTo>
                    <a:pt x="15160" y="9451"/>
                    <a:pt x="7605" y="16245"/>
                    <a:pt x="7605" y="16245"/>
                  </a:cubicBezTo>
                  <a:close/>
                  <a:moveTo>
                    <a:pt x="19724" y="1406"/>
                  </a:moveTo>
                  <a:cubicBezTo>
                    <a:pt x="17848" y="-468"/>
                    <a:pt x="14806" y="-468"/>
                    <a:pt x="12930" y="1406"/>
                  </a:cubicBezTo>
                  <a:cubicBezTo>
                    <a:pt x="12024" y="2312"/>
                    <a:pt x="11559" y="3489"/>
                    <a:pt x="11529" y="4676"/>
                  </a:cubicBezTo>
                  <a:lnTo>
                    <a:pt x="4207" y="12851"/>
                  </a:lnTo>
                  <a:cubicBezTo>
                    <a:pt x="3686" y="13373"/>
                    <a:pt x="3363" y="14093"/>
                    <a:pt x="3363" y="14888"/>
                  </a:cubicBezTo>
                  <a:cubicBezTo>
                    <a:pt x="3363" y="15420"/>
                    <a:pt x="3518" y="15912"/>
                    <a:pt x="3769" y="16340"/>
                  </a:cubicBezTo>
                  <a:cubicBezTo>
                    <a:pt x="2436" y="17104"/>
                    <a:pt x="1907" y="17813"/>
                    <a:pt x="2425" y="19364"/>
                  </a:cubicBezTo>
                  <a:cubicBezTo>
                    <a:pt x="2487" y="19550"/>
                    <a:pt x="2434" y="19622"/>
                    <a:pt x="2409" y="19658"/>
                  </a:cubicBezTo>
                  <a:cubicBezTo>
                    <a:pt x="2160" y="20003"/>
                    <a:pt x="1132" y="20167"/>
                    <a:pt x="500" y="20172"/>
                  </a:cubicBezTo>
                  <a:cubicBezTo>
                    <a:pt x="493" y="20171"/>
                    <a:pt x="487" y="20167"/>
                    <a:pt x="480" y="20167"/>
                  </a:cubicBezTo>
                  <a:cubicBezTo>
                    <a:pt x="215" y="20167"/>
                    <a:pt x="0" y="20383"/>
                    <a:pt x="0" y="20647"/>
                  </a:cubicBezTo>
                  <a:cubicBezTo>
                    <a:pt x="0" y="20912"/>
                    <a:pt x="214" y="21126"/>
                    <a:pt x="479" y="21127"/>
                  </a:cubicBezTo>
                  <a:lnTo>
                    <a:pt x="479" y="21132"/>
                  </a:lnTo>
                  <a:cubicBezTo>
                    <a:pt x="821" y="21132"/>
                    <a:pt x="2562" y="21088"/>
                    <a:pt x="3189" y="20219"/>
                  </a:cubicBezTo>
                  <a:cubicBezTo>
                    <a:pt x="3355" y="19988"/>
                    <a:pt x="3516" y="19599"/>
                    <a:pt x="3336" y="19060"/>
                  </a:cubicBezTo>
                  <a:cubicBezTo>
                    <a:pt x="3030" y="18141"/>
                    <a:pt x="3071" y="17806"/>
                    <a:pt x="4399" y="17082"/>
                  </a:cubicBezTo>
                  <a:cubicBezTo>
                    <a:pt x="4900" y="17504"/>
                    <a:pt x="5539" y="17767"/>
                    <a:pt x="6245" y="17767"/>
                  </a:cubicBezTo>
                  <a:cubicBezTo>
                    <a:pt x="7042" y="17767"/>
                    <a:pt x="7762" y="17445"/>
                    <a:pt x="8284" y="16924"/>
                  </a:cubicBezTo>
                  <a:lnTo>
                    <a:pt x="16485" y="9592"/>
                  </a:lnTo>
                  <a:cubicBezTo>
                    <a:pt x="17662" y="9554"/>
                    <a:pt x="18826" y="9091"/>
                    <a:pt x="19724" y="8194"/>
                  </a:cubicBezTo>
                  <a:cubicBezTo>
                    <a:pt x="21600" y="6320"/>
                    <a:pt x="21600" y="3281"/>
                    <a:pt x="19724" y="1406"/>
                  </a:cubicBezTo>
                  <a:moveTo>
                    <a:pt x="8953" y="11504"/>
                  </a:moveTo>
                  <a:lnTo>
                    <a:pt x="9633" y="12183"/>
                  </a:lnTo>
                  <a:lnTo>
                    <a:pt x="12690" y="9807"/>
                  </a:lnTo>
                  <a:lnTo>
                    <a:pt x="11331" y="8449"/>
                  </a:lnTo>
                  <a:cubicBezTo>
                    <a:pt x="11331" y="8449"/>
                    <a:pt x="8953" y="11504"/>
                    <a:pt x="8953" y="11504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1103483" y="4179248"/>
              <a:ext cx="228906" cy="145692"/>
            </a:xfrm>
            <a:custGeom>
              <a:rect b="b" l="l" r="r" t="t"/>
              <a:pathLst>
                <a:path extrusionOk="0" h="21600" w="21600">
                  <a:moveTo>
                    <a:pt x="13255" y="3086"/>
                  </a:moveTo>
                  <a:cubicBezTo>
                    <a:pt x="12984" y="3086"/>
                    <a:pt x="12764" y="3432"/>
                    <a:pt x="12764" y="3857"/>
                  </a:cubicBezTo>
                  <a:cubicBezTo>
                    <a:pt x="12764" y="4284"/>
                    <a:pt x="12984" y="4629"/>
                    <a:pt x="13255" y="4629"/>
                  </a:cubicBezTo>
                  <a:cubicBezTo>
                    <a:pt x="13525" y="4629"/>
                    <a:pt x="13745" y="4284"/>
                    <a:pt x="13745" y="3857"/>
                  </a:cubicBezTo>
                  <a:cubicBezTo>
                    <a:pt x="13745" y="3432"/>
                    <a:pt x="13525" y="3086"/>
                    <a:pt x="13255" y="3086"/>
                  </a:cubicBezTo>
                  <a:moveTo>
                    <a:pt x="20618" y="16495"/>
                  </a:moveTo>
                  <a:lnTo>
                    <a:pt x="15709" y="12638"/>
                  </a:lnTo>
                  <a:lnTo>
                    <a:pt x="15709" y="8963"/>
                  </a:lnTo>
                  <a:lnTo>
                    <a:pt x="20618" y="5105"/>
                  </a:lnTo>
                  <a:cubicBezTo>
                    <a:pt x="20618" y="5105"/>
                    <a:pt x="20618" y="16495"/>
                    <a:pt x="20618" y="16495"/>
                  </a:cubicBezTo>
                  <a:close/>
                  <a:moveTo>
                    <a:pt x="14727" y="16971"/>
                  </a:moveTo>
                  <a:lnTo>
                    <a:pt x="982" y="16971"/>
                  </a:lnTo>
                  <a:lnTo>
                    <a:pt x="982" y="3086"/>
                  </a:lnTo>
                  <a:cubicBezTo>
                    <a:pt x="982" y="2234"/>
                    <a:pt x="1422" y="1543"/>
                    <a:pt x="1964" y="1543"/>
                  </a:cubicBezTo>
                  <a:lnTo>
                    <a:pt x="13745" y="1543"/>
                  </a:lnTo>
                  <a:cubicBezTo>
                    <a:pt x="14287" y="1543"/>
                    <a:pt x="14727" y="2234"/>
                    <a:pt x="14727" y="3086"/>
                  </a:cubicBezTo>
                  <a:cubicBezTo>
                    <a:pt x="14727" y="3086"/>
                    <a:pt x="14727" y="16971"/>
                    <a:pt x="14727" y="16971"/>
                  </a:cubicBezTo>
                  <a:close/>
                  <a:moveTo>
                    <a:pt x="13745" y="20057"/>
                  </a:move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14727" y="18514"/>
                  </a:lnTo>
                  <a:cubicBezTo>
                    <a:pt x="14727" y="19367"/>
                    <a:pt x="14287" y="20057"/>
                    <a:pt x="13745" y="20057"/>
                  </a:cubicBezTo>
                  <a:moveTo>
                    <a:pt x="21109" y="3086"/>
                  </a:moveTo>
                  <a:cubicBezTo>
                    <a:pt x="21030" y="3086"/>
                    <a:pt x="20958" y="3122"/>
                    <a:pt x="20892" y="3175"/>
                  </a:cubicBezTo>
                  <a:lnTo>
                    <a:pt x="20890" y="3167"/>
                  </a:lnTo>
                  <a:lnTo>
                    <a:pt x="15709" y="7237"/>
                  </a:lnTo>
                  <a:lnTo>
                    <a:pt x="15709" y="3086"/>
                  </a:lnTo>
                  <a:cubicBezTo>
                    <a:pt x="15709" y="1382"/>
                    <a:pt x="14830" y="0"/>
                    <a:pt x="13745" y="0"/>
                  </a:cubicBez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3745" y="21600"/>
                  </a:lnTo>
                  <a:cubicBezTo>
                    <a:pt x="14830" y="21600"/>
                    <a:pt x="15709" y="20219"/>
                    <a:pt x="15709" y="18514"/>
                  </a:cubicBezTo>
                  <a:lnTo>
                    <a:pt x="15709" y="14363"/>
                  </a:lnTo>
                  <a:lnTo>
                    <a:pt x="20890" y="18433"/>
                  </a:lnTo>
                  <a:lnTo>
                    <a:pt x="20892" y="18427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70"/>
                    <a:pt x="21600" y="17743"/>
                  </a:cubicBezTo>
                  <a:lnTo>
                    <a:pt x="21600" y="3857"/>
                  </a:lnTo>
                  <a:cubicBezTo>
                    <a:pt x="21600" y="3432"/>
                    <a:pt x="21380" y="3086"/>
                    <a:pt x="21109" y="3086"/>
                  </a:cubicBezTo>
                  <a:moveTo>
                    <a:pt x="10309" y="6171"/>
                  </a:moveTo>
                  <a:cubicBezTo>
                    <a:pt x="10038" y="6171"/>
                    <a:pt x="9818" y="5827"/>
                    <a:pt x="9818" y="5400"/>
                  </a:cubicBezTo>
                  <a:cubicBezTo>
                    <a:pt x="9818" y="4974"/>
                    <a:pt x="10038" y="4629"/>
                    <a:pt x="10309" y="4629"/>
                  </a:cubicBezTo>
                  <a:cubicBezTo>
                    <a:pt x="10580" y="4629"/>
                    <a:pt x="10800" y="4974"/>
                    <a:pt x="10800" y="5400"/>
                  </a:cubicBezTo>
                  <a:cubicBezTo>
                    <a:pt x="10800" y="5827"/>
                    <a:pt x="10580" y="6171"/>
                    <a:pt x="10309" y="6171"/>
                  </a:cubicBezTo>
                  <a:moveTo>
                    <a:pt x="10309" y="3086"/>
                  </a:moveTo>
                  <a:cubicBezTo>
                    <a:pt x="9496" y="3086"/>
                    <a:pt x="8836" y="4123"/>
                    <a:pt x="8836" y="5400"/>
                  </a:cubicBezTo>
                  <a:cubicBezTo>
                    <a:pt x="8836" y="6678"/>
                    <a:pt x="9496" y="7714"/>
                    <a:pt x="10309" y="7714"/>
                  </a:cubicBezTo>
                  <a:cubicBezTo>
                    <a:pt x="11123" y="7714"/>
                    <a:pt x="11782" y="6678"/>
                    <a:pt x="11782" y="5400"/>
                  </a:cubicBezTo>
                  <a:cubicBezTo>
                    <a:pt x="11782" y="4123"/>
                    <a:pt x="11123" y="3086"/>
                    <a:pt x="10309" y="308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1540512" y="4179248"/>
              <a:ext cx="228906" cy="145692"/>
            </a:xfrm>
            <a:custGeom>
              <a:rect b="b" l="l" r="r" t="t"/>
              <a:pathLst>
                <a:path extrusionOk="0" h="21600" w="21600">
                  <a:moveTo>
                    <a:pt x="20618" y="16495"/>
                  </a:moveTo>
                  <a:lnTo>
                    <a:pt x="19636" y="15723"/>
                  </a:lnTo>
                  <a:lnTo>
                    <a:pt x="19636" y="5877"/>
                  </a:lnTo>
                  <a:lnTo>
                    <a:pt x="20618" y="5105"/>
                  </a:lnTo>
                  <a:cubicBezTo>
                    <a:pt x="20618" y="5105"/>
                    <a:pt x="20618" y="16495"/>
                    <a:pt x="20618" y="16495"/>
                  </a:cubicBezTo>
                  <a:close/>
                  <a:moveTo>
                    <a:pt x="18655" y="14952"/>
                  </a:moveTo>
                  <a:lnTo>
                    <a:pt x="16691" y="13409"/>
                  </a:lnTo>
                  <a:lnTo>
                    <a:pt x="16691" y="8191"/>
                  </a:lnTo>
                  <a:lnTo>
                    <a:pt x="18655" y="6648"/>
                  </a:lnTo>
                  <a:cubicBezTo>
                    <a:pt x="18655" y="6648"/>
                    <a:pt x="18655" y="14952"/>
                    <a:pt x="18655" y="14952"/>
                  </a:cubicBezTo>
                  <a:close/>
                  <a:moveTo>
                    <a:pt x="15709" y="6171"/>
                  </a:moveTo>
                  <a:lnTo>
                    <a:pt x="982" y="6171"/>
                  </a:lnTo>
                  <a:lnTo>
                    <a:pt x="982" y="3086"/>
                  </a:lnTo>
                  <a:cubicBezTo>
                    <a:pt x="982" y="2234"/>
                    <a:pt x="1422" y="1543"/>
                    <a:pt x="1964" y="1543"/>
                  </a:cubicBezTo>
                  <a:lnTo>
                    <a:pt x="14727" y="1543"/>
                  </a:lnTo>
                  <a:cubicBezTo>
                    <a:pt x="15269" y="1543"/>
                    <a:pt x="15709" y="2234"/>
                    <a:pt x="15709" y="3086"/>
                  </a:cubicBezTo>
                  <a:cubicBezTo>
                    <a:pt x="15709" y="3086"/>
                    <a:pt x="15709" y="6171"/>
                    <a:pt x="15709" y="6171"/>
                  </a:cubicBezTo>
                  <a:close/>
                  <a:moveTo>
                    <a:pt x="15709" y="18514"/>
                  </a:moveTo>
                  <a:cubicBezTo>
                    <a:pt x="15709" y="19367"/>
                    <a:pt x="15269" y="20057"/>
                    <a:pt x="14727" y="20057"/>
                  </a:cubicBez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982" y="7714"/>
                  </a:lnTo>
                  <a:lnTo>
                    <a:pt x="15709" y="7714"/>
                  </a:lnTo>
                  <a:cubicBezTo>
                    <a:pt x="15709" y="7714"/>
                    <a:pt x="15709" y="18514"/>
                    <a:pt x="15709" y="18514"/>
                  </a:cubicBezTo>
                  <a:close/>
                  <a:moveTo>
                    <a:pt x="21109" y="3086"/>
                  </a:moveTo>
                  <a:cubicBezTo>
                    <a:pt x="21030" y="3086"/>
                    <a:pt x="20958" y="3122"/>
                    <a:pt x="20892" y="3175"/>
                  </a:cubicBezTo>
                  <a:lnTo>
                    <a:pt x="20890" y="3167"/>
                  </a:lnTo>
                  <a:lnTo>
                    <a:pt x="16691" y="6467"/>
                  </a:lnTo>
                  <a:lnTo>
                    <a:pt x="16691" y="3086"/>
                  </a:lnTo>
                  <a:cubicBezTo>
                    <a:pt x="16691" y="1382"/>
                    <a:pt x="15812" y="0"/>
                    <a:pt x="14727" y="0"/>
                  </a:cubicBez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4727" y="21600"/>
                  </a:lnTo>
                  <a:cubicBezTo>
                    <a:pt x="15812" y="21600"/>
                    <a:pt x="16691" y="20219"/>
                    <a:pt x="16691" y="18514"/>
                  </a:cubicBezTo>
                  <a:lnTo>
                    <a:pt x="16691" y="15134"/>
                  </a:lnTo>
                  <a:lnTo>
                    <a:pt x="20890" y="18433"/>
                  </a:lnTo>
                  <a:lnTo>
                    <a:pt x="20892" y="18426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69"/>
                    <a:pt x="21600" y="17743"/>
                  </a:cubicBezTo>
                  <a:lnTo>
                    <a:pt x="21600" y="3857"/>
                  </a:lnTo>
                  <a:cubicBezTo>
                    <a:pt x="21600" y="3432"/>
                    <a:pt x="21380" y="3086"/>
                    <a:pt x="21109" y="3086"/>
                  </a:cubicBezTo>
                  <a:moveTo>
                    <a:pt x="12273" y="3086"/>
                  </a:moveTo>
                  <a:cubicBezTo>
                    <a:pt x="12002" y="3086"/>
                    <a:pt x="11782" y="3432"/>
                    <a:pt x="11782" y="3857"/>
                  </a:cubicBezTo>
                  <a:cubicBezTo>
                    <a:pt x="11782" y="4284"/>
                    <a:pt x="12002" y="4629"/>
                    <a:pt x="12273" y="4629"/>
                  </a:cubicBezTo>
                  <a:cubicBezTo>
                    <a:pt x="12544" y="4629"/>
                    <a:pt x="12764" y="4284"/>
                    <a:pt x="12764" y="3857"/>
                  </a:cubicBezTo>
                  <a:cubicBezTo>
                    <a:pt x="12764" y="3432"/>
                    <a:pt x="12544" y="3086"/>
                    <a:pt x="12273" y="3086"/>
                  </a:cubicBezTo>
                  <a:moveTo>
                    <a:pt x="14236" y="3086"/>
                  </a:moveTo>
                  <a:cubicBezTo>
                    <a:pt x="13966" y="3086"/>
                    <a:pt x="13745" y="3432"/>
                    <a:pt x="13745" y="3857"/>
                  </a:cubicBezTo>
                  <a:cubicBezTo>
                    <a:pt x="13745" y="4284"/>
                    <a:pt x="13966" y="4629"/>
                    <a:pt x="14236" y="4629"/>
                  </a:cubicBezTo>
                  <a:cubicBezTo>
                    <a:pt x="14507" y="4629"/>
                    <a:pt x="14727" y="4284"/>
                    <a:pt x="14727" y="3857"/>
                  </a:cubicBezTo>
                  <a:cubicBezTo>
                    <a:pt x="14727" y="3432"/>
                    <a:pt x="14507" y="3086"/>
                    <a:pt x="14236" y="3086"/>
                  </a:cubicBezTo>
                  <a:moveTo>
                    <a:pt x="5400" y="10800"/>
                  </a:moveTo>
                  <a:cubicBezTo>
                    <a:pt x="6214" y="10800"/>
                    <a:pt x="6873" y="11837"/>
                    <a:pt x="6873" y="13114"/>
                  </a:cubicBezTo>
                  <a:cubicBezTo>
                    <a:pt x="6873" y="14393"/>
                    <a:pt x="6214" y="15429"/>
                    <a:pt x="5400" y="15429"/>
                  </a:cubicBezTo>
                  <a:cubicBezTo>
                    <a:pt x="4586" y="15429"/>
                    <a:pt x="3927" y="14393"/>
                    <a:pt x="3927" y="13114"/>
                  </a:cubicBezTo>
                  <a:cubicBezTo>
                    <a:pt x="3927" y="11837"/>
                    <a:pt x="4586" y="10800"/>
                    <a:pt x="5400" y="10800"/>
                  </a:cubicBezTo>
                  <a:moveTo>
                    <a:pt x="11291" y="10800"/>
                  </a:moveTo>
                  <a:cubicBezTo>
                    <a:pt x="12104" y="10800"/>
                    <a:pt x="12764" y="11837"/>
                    <a:pt x="12764" y="13114"/>
                  </a:cubicBezTo>
                  <a:cubicBezTo>
                    <a:pt x="12764" y="14393"/>
                    <a:pt x="12104" y="15429"/>
                    <a:pt x="11291" y="15429"/>
                  </a:cubicBezTo>
                  <a:cubicBezTo>
                    <a:pt x="10477" y="15429"/>
                    <a:pt x="9818" y="14393"/>
                    <a:pt x="9818" y="13114"/>
                  </a:cubicBezTo>
                  <a:cubicBezTo>
                    <a:pt x="9818" y="11837"/>
                    <a:pt x="10477" y="10800"/>
                    <a:pt x="11291" y="10800"/>
                  </a:cubicBezTo>
                  <a:moveTo>
                    <a:pt x="5400" y="16971"/>
                  </a:moveTo>
                  <a:lnTo>
                    <a:pt x="11291" y="16971"/>
                  </a:lnTo>
                  <a:cubicBezTo>
                    <a:pt x="12647" y="16971"/>
                    <a:pt x="13745" y="15245"/>
                    <a:pt x="13745" y="13114"/>
                  </a:cubicBezTo>
                  <a:cubicBezTo>
                    <a:pt x="13745" y="10984"/>
                    <a:pt x="12647" y="9257"/>
                    <a:pt x="11291" y="9257"/>
                  </a:cubicBezTo>
                  <a:cubicBezTo>
                    <a:pt x="9935" y="9257"/>
                    <a:pt x="8836" y="10984"/>
                    <a:pt x="8836" y="13114"/>
                  </a:cubicBezTo>
                  <a:cubicBezTo>
                    <a:pt x="8836" y="13987"/>
                    <a:pt x="9028" y="14782"/>
                    <a:pt x="9338" y="15429"/>
                  </a:cubicBezTo>
                  <a:lnTo>
                    <a:pt x="7352" y="15429"/>
                  </a:lnTo>
                  <a:cubicBezTo>
                    <a:pt x="7663" y="14782"/>
                    <a:pt x="7855" y="13987"/>
                    <a:pt x="7855" y="13114"/>
                  </a:cubicBezTo>
                  <a:cubicBezTo>
                    <a:pt x="7855" y="10984"/>
                    <a:pt x="6755" y="9257"/>
                    <a:pt x="5400" y="9257"/>
                  </a:cubicBezTo>
                  <a:cubicBezTo>
                    <a:pt x="4044" y="9257"/>
                    <a:pt x="2945" y="10984"/>
                    <a:pt x="2945" y="13114"/>
                  </a:cubicBezTo>
                  <a:cubicBezTo>
                    <a:pt x="2945" y="15245"/>
                    <a:pt x="4044" y="16971"/>
                    <a:pt x="5400" y="1697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1977541" y="4179248"/>
              <a:ext cx="228906" cy="145692"/>
            </a:xfrm>
            <a:custGeom>
              <a:rect b="b" l="l" r="r" t="t"/>
              <a:pathLst>
                <a:path extrusionOk="0" h="21600" w="21600">
                  <a:moveTo>
                    <a:pt x="20618" y="16606"/>
                  </a:moveTo>
                  <a:lnTo>
                    <a:pt x="16691" y="14138"/>
                  </a:lnTo>
                  <a:lnTo>
                    <a:pt x="16691" y="7462"/>
                  </a:lnTo>
                  <a:lnTo>
                    <a:pt x="20618" y="4994"/>
                  </a:lnTo>
                  <a:cubicBezTo>
                    <a:pt x="20618" y="4994"/>
                    <a:pt x="20618" y="16606"/>
                    <a:pt x="20618" y="16606"/>
                  </a:cubicBezTo>
                  <a:close/>
                  <a:moveTo>
                    <a:pt x="21109" y="3086"/>
                  </a:moveTo>
                  <a:cubicBezTo>
                    <a:pt x="21030" y="3086"/>
                    <a:pt x="20958" y="3122"/>
                    <a:pt x="20892" y="3174"/>
                  </a:cubicBezTo>
                  <a:lnTo>
                    <a:pt x="20890" y="3167"/>
                  </a:lnTo>
                  <a:lnTo>
                    <a:pt x="16018" y="6229"/>
                  </a:lnTo>
                  <a:cubicBezTo>
                    <a:pt x="16013" y="6233"/>
                    <a:pt x="16008" y="6235"/>
                    <a:pt x="16003" y="6239"/>
                  </a:cubicBezTo>
                  <a:lnTo>
                    <a:pt x="15980" y="6252"/>
                  </a:lnTo>
                  <a:lnTo>
                    <a:pt x="15983" y="6260"/>
                  </a:lnTo>
                  <a:cubicBezTo>
                    <a:pt x="15822" y="6387"/>
                    <a:pt x="15709" y="6641"/>
                    <a:pt x="15709" y="6943"/>
                  </a:cubicBezTo>
                  <a:lnTo>
                    <a:pt x="15709" y="14657"/>
                  </a:lnTo>
                  <a:cubicBezTo>
                    <a:pt x="15709" y="14959"/>
                    <a:pt x="15822" y="15213"/>
                    <a:pt x="15983" y="15340"/>
                  </a:cubicBezTo>
                  <a:lnTo>
                    <a:pt x="15980" y="15347"/>
                  </a:lnTo>
                  <a:lnTo>
                    <a:pt x="16002" y="15360"/>
                  </a:lnTo>
                  <a:cubicBezTo>
                    <a:pt x="16008" y="15365"/>
                    <a:pt x="16013" y="15368"/>
                    <a:pt x="16018" y="15371"/>
                  </a:cubicBezTo>
                  <a:lnTo>
                    <a:pt x="20890" y="18433"/>
                  </a:lnTo>
                  <a:lnTo>
                    <a:pt x="20892" y="18426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69"/>
                    <a:pt x="21600" y="17743"/>
                  </a:cubicBezTo>
                  <a:lnTo>
                    <a:pt x="21600" y="3857"/>
                  </a:lnTo>
                  <a:cubicBezTo>
                    <a:pt x="21600" y="3431"/>
                    <a:pt x="21380" y="3086"/>
                    <a:pt x="21109" y="3086"/>
                  </a:cubicBezTo>
                  <a:moveTo>
                    <a:pt x="13745" y="18514"/>
                  </a:moveTo>
                  <a:cubicBezTo>
                    <a:pt x="13745" y="19367"/>
                    <a:pt x="13306" y="20057"/>
                    <a:pt x="12764" y="20057"/>
                  </a:cubicBez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982" y="3086"/>
                  </a:lnTo>
                  <a:cubicBezTo>
                    <a:pt x="982" y="2233"/>
                    <a:pt x="1422" y="1543"/>
                    <a:pt x="1964" y="1543"/>
                  </a:cubicBezTo>
                  <a:lnTo>
                    <a:pt x="12764" y="1543"/>
                  </a:lnTo>
                  <a:cubicBezTo>
                    <a:pt x="13306" y="1543"/>
                    <a:pt x="13745" y="2233"/>
                    <a:pt x="13745" y="3086"/>
                  </a:cubicBezTo>
                  <a:cubicBezTo>
                    <a:pt x="13745" y="3086"/>
                    <a:pt x="13745" y="18514"/>
                    <a:pt x="13745" y="18514"/>
                  </a:cubicBezTo>
                  <a:close/>
                  <a:moveTo>
                    <a:pt x="12764" y="0"/>
                  </a:move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2764" y="21600"/>
                  </a:lnTo>
                  <a:cubicBezTo>
                    <a:pt x="13848" y="21600"/>
                    <a:pt x="14727" y="20219"/>
                    <a:pt x="14727" y="18514"/>
                  </a:cubicBezTo>
                  <a:lnTo>
                    <a:pt x="14727" y="3086"/>
                  </a:lnTo>
                  <a:cubicBezTo>
                    <a:pt x="14727" y="1382"/>
                    <a:pt x="13848" y="0"/>
                    <a:pt x="12764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2414570" y="4148032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6382" y="10800"/>
                  </a:moveTo>
                  <a:cubicBezTo>
                    <a:pt x="6653" y="10800"/>
                    <a:pt x="6873" y="10559"/>
                    <a:pt x="6873" y="10260"/>
                  </a:cubicBezTo>
                  <a:cubicBezTo>
                    <a:pt x="6873" y="9962"/>
                    <a:pt x="6653" y="9720"/>
                    <a:pt x="6382" y="9720"/>
                  </a:cubicBezTo>
                  <a:cubicBezTo>
                    <a:pt x="6110" y="9720"/>
                    <a:pt x="5891" y="9962"/>
                    <a:pt x="5891" y="10260"/>
                  </a:cubicBezTo>
                  <a:cubicBezTo>
                    <a:pt x="5891" y="10559"/>
                    <a:pt x="6110" y="10800"/>
                    <a:pt x="6382" y="10800"/>
                  </a:cubicBezTo>
                  <a:moveTo>
                    <a:pt x="3436" y="10800"/>
                  </a:moveTo>
                  <a:cubicBezTo>
                    <a:pt x="3708" y="10800"/>
                    <a:pt x="3927" y="11042"/>
                    <a:pt x="3927" y="11340"/>
                  </a:cubicBezTo>
                  <a:cubicBezTo>
                    <a:pt x="3927" y="11639"/>
                    <a:pt x="3708" y="11880"/>
                    <a:pt x="3436" y="11880"/>
                  </a:cubicBezTo>
                  <a:cubicBezTo>
                    <a:pt x="3165" y="11880"/>
                    <a:pt x="2945" y="11639"/>
                    <a:pt x="2945" y="11340"/>
                  </a:cubicBezTo>
                  <a:cubicBezTo>
                    <a:pt x="2945" y="11042"/>
                    <a:pt x="3165" y="10800"/>
                    <a:pt x="3436" y="10800"/>
                  </a:cubicBezTo>
                  <a:moveTo>
                    <a:pt x="3436" y="12960"/>
                  </a:moveTo>
                  <a:cubicBezTo>
                    <a:pt x="4249" y="12960"/>
                    <a:pt x="4909" y="12235"/>
                    <a:pt x="4909" y="11340"/>
                  </a:cubicBezTo>
                  <a:cubicBezTo>
                    <a:pt x="4909" y="10446"/>
                    <a:pt x="4249" y="9720"/>
                    <a:pt x="3436" y="9720"/>
                  </a:cubicBezTo>
                  <a:cubicBezTo>
                    <a:pt x="2623" y="9720"/>
                    <a:pt x="1964" y="10446"/>
                    <a:pt x="1964" y="11340"/>
                  </a:cubicBezTo>
                  <a:cubicBezTo>
                    <a:pt x="1964" y="12235"/>
                    <a:pt x="2623" y="12960"/>
                    <a:pt x="3436" y="12960"/>
                  </a:cubicBezTo>
                  <a:moveTo>
                    <a:pt x="14236" y="18360"/>
                  </a:moveTo>
                  <a:lnTo>
                    <a:pt x="2455" y="18360"/>
                  </a:lnTo>
                  <a:cubicBezTo>
                    <a:pt x="2183" y="18360"/>
                    <a:pt x="1964" y="18602"/>
                    <a:pt x="1964" y="18900"/>
                  </a:cubicBezTo>
                  <a:cubicBezTo>
                    <a:pt x="1964" y="19199"/>
                    <a:pt x="2183" y="19440"/>
                    <a:pt x="2455" y="19440"/>
                  </a:cubicBezTo>
                  <a:lnTo>
                    <a:pt x="14236" y="19440"/>
                  </a:lnTo>
                  <a:cubicBezTo>
                    <a:pt x="14508" y="19440"/>
                    <a:pt x="14727" y="19199"/>
                    <a:pt x="14727" y="18900"/>
                  </a:cubicBezTo>
                  <a:cubicBezTo>
                    <a:pt x="14727" y="18602"/>
                    <a:pt x="14508" y="18360"/>
                    <a:pt x="14236" y="18360"/>
                  </a:cubicBezTo>
                  <a:moveTo>
                    <a:pt x="20618" y="18105"/>
                  </a:moveTo>
                  <a:lnTo>
                    <a:pt x="16691" y="16377"/>
                  </a:lnTo>
                  <a:lnTo>
                    <a:pt x="16691" y="12784"/>
                  </a:lnTo>
                  <a:lnTo>
                    <a:pt x="20618" y="11056"/>
                  </a:lnTo>
                  <a:cubicBezTo>
                    <a:pt x="20618" y="11056"/>
                    <a:pt x="20618" y="18105"/>
                    <a:pt x="20618" y="18105"/>
                  </a:cubicBezTo>
                  <a:close/>
                  <a:moveTo>
                    <a:pt x="15709" y="19440"/>
                  </a:moveTo>
                  <a:cubicBezTo>
                    <a:pt x="15709" y="20037"/>
                    <a:pt x="15269" y="20520"/>
                    <a:pt x="14727" y="20520"/>
                  </a:cubicBezTo>
                  <a:lnTo>
                    <a:pt x="1964" y="20520"/>
                  </a:lnTo>
                  <a:cubicBezTo>
                    <a:pt x="1422" y="20520"/>
                    <a:pt x="982" y="20037"/>
                    <a:pt x="982" y="19440"/>
                  </a:cubicBezTo>
                  <a:lnTo>
                    <a:pt x="982" y="9720"/>
                  </a:lnTo>
                  <a:cubicBezTo>
                    <a:pt x="982" y="9124"/>
                    <a:pt x="1422" y="8640"/>
                    <a:pt x="1964" y="8640"/>
                  </a:cubicBezTo>
                  <a:lnTo>
                    <a:pt x="14727" y="8640"/>
                  </a:lnTo>
                  <a:cubicBezTo>
                    <a:pt x="15269" y="8640"/>
                    <a:pt x="15709" y="9124"/>
                    <a:pt x="15709" y="9720"/>
                  </a:cubicBezTo>
                  <a:cubicBezTo>
                    <a:pt x="15709" y="9720"/>
                    <a:pt x="15709" y="19440"/>
                    <a:pt x="15709" y="19440"/>
                  </a:cubicBezTo>
                  <a:close/>
                  <a:moveTo>
                    <a:pt x="1964" y="4320"/>
                  </a:moveTo>
                  <a:cubicBezTo>
                    <a:pt x="1964" y="2531"/>
                    <a:pt x="3282" y="1080"/>
                    <a:pt x="4909" y="1080"/>
                  </a:cubicBezTo>
                  <a:cubicBezTo>
                    <a:pt x="6536" y="1080"/>
                    <a:pt x="7855" y="2531"/>
                    <a:pt x="7855" y="4320"/>
                  </a:cubicBezTo>
                  <a:cubicBezTo>
                    <a:pt x="7855" y="6110"/>
                    <a:pt x="6536" y="7560"/>
                    <a:pt x="4909" y="7560"/>
                  </a:cubicBezTo>
                  <a:cubicBezTo>
                    <a:pt x="3282" y="7560"/>
                    <a:pt x="1964" y="6110"/>
                    <a:pt x="1964" y="4320"/>
                  </a:cubicBezTo>
                  <a:moveTo>
                    <a:pt x="9190" y="7560"/>
                  </a:moveTo>
                  <a:lnTo>
                    <a:pt x="7501" y="7560"/>
                  </a:lnTo>
                  <a:cubicBezTo>
                    <a:pt x="7839" y="7233"/>
                    <a:pt x="8122" y="6840"/>
                    <a:pt x="8342" y="6404"/>
                  </a:cubicBezTo>
                  <a:cubicBezTo>
                    <a:pt x="8562" y="6842"/>
                    <a:pt x="8851" y="7232"/>
                    <a:pt x="9190" y="7560"/>
                  </a:cubicBezTo>
                  <a:moveTo>
                    <a:pt x="11782" y="1080"/>
                  </a:moveTo>
                  <a:cubicBezTo>
                    <a:pt x="13409" y="1080"/>
                    <a:pt x="14727" y="2531"/>
                    <a:pt x="14727" y="4320"/>
                  </a:cubicBezTo>
                  <a:cubicBezTo>
                    <a:pt x="14727" y="6110"/>
                    <a:pt x="13409" y="7560"/>
                    <a:pt x="11782" y="7560"/>
                  </a:cubicBezTo>
                  <a:cubicBezTo>
                    <a:pt x="10155" y="7560"/>
                    <a:pt x="8836" y="6110"/>
                    <a:pt x="8836" y="4320"/>
                  </a:cubicBezTo>
                  <a:cubicBezTo>
                    <a:pt x="8836" y="2531"/>
                    <a:pt x="10155" y="1080"/>
                    <a:pt x="11782" y="1080"/>
                  </a:cubicBezTo>
                  <a:moveTo>
                    <a:pt x="21109" y="9720"/>
                  </a:moveTo>
                  <a:cubicBezTo>
                    <a:pt x="21030" y="9720"/>
                    <a:pt x="20958" y="9745"/>
                    <a:pt x="20892" y="9782"/>
                  </a:cubicBezTo>
                  <a:lnTo>
                    <a:pt x="20890" y="9777"/>
                  </a:lnTo>
                  <a:lnTo>
                    <a:pt x="16691" y="11625"/>
                  </a:lnTo>
                  <a:lnTo>
                    <a:pt x="16691" y="9720"/>
                  </a:lnTo>
                  <a:cubicBezTo>
                    <a:pt x="16691" y="8527"/>
                    <a:pt x="15812" y="7560"/>
                    <a:pt x="14727" y="7560"/>
                  </a:cubicBezTo>
                  <a:lnTo>
                    <a:pt x="14373" y="7560"/>
                  </a:lnTo>
                  <a:cubicBezTo>
                    <a:pt x="15191" y="6768"/>
                    <a:pt x="15709" y="5612"/>
                    <a:pt x="15709" y="4320"/>
                  </a:cubicBezTo>
                  <a:cubicBezTo>
                    <a:pt x="15709" y="1934"/>
                    <a:pt x="13951" y="0"/>
                    <a:pt x="11782" y="0"/>
                  </a:cubicBezTo>
                  <a:cubicBezTo>
                    <a:pt x="10302" y="0"/>
                    <a:pt x="9015" y="901"/>
                    <a:pt x="8345" y="2231"/>
                  </a:cubicBezTo>
                  <a:cubicBezTo>
                    <a:pt x="7676" y="901"/>
                    <a:pt x="6389" y="0"/>
                    <a:pt x="4909" y="0"/>
                  </a:cubicBezTo>
                  <a:cubicBezTo>
                    <a:pt x="2740" y="0"/>
                    <a:pt x="982" y="1934"/>
                    <a:pt x="982" y="4320"/>
                  </a:cubicBezTo>
                  <a:cubicBezTo>
                    <a:pt x="982" y="5612"/>
                    <a:pt x="1501" y="6768"/>
                    <a:pt x="2317" y="7560"/>
                  </a:cubicBezTo>
                  <a:lnTo>
                    <a:pt x="1964" y="7560"/>
                  </a:lnTo>
                  <a:cubicBezTo>
                    <a:pt x="879" y="7560"/>
                    <a:pt x="0" y="8527"/>
                    <a:pt x="0" y="9720"/>
                  </a:cubicBezTo>
                  <a:lnTo>
                    <a:pt x="0" y="19440"/>
                  </a:lnTo>
                  <a:cubicBezTo>
                    <a:pt x="0" y="20633"/>
                    <a:pt x="879" y="21600"/>
                    <a:pt x="1964" y="21600"/>
                  </a:cubicBezTo>
                  <a:lnTo>
                    <a:pt x="14727" y="21600"/>
                  </a:lnTo>
                  <a:cubicBezTo>
                    <a:pt x="15812" y="21600"/>
                    <a:pt x="16691" y="20633"/>
                    <a:pt x="16691" y="19440"/>
                  </a:cubicBezTo>
                  <a:lnTo>
                    <a:pt x="16691" y="17536"/>
                  </a:lnTo>
                  <a:lnTo>
                    <a:pt x="20890" y="19383"/>
                  </a:lnTo>
                  <a:lnTo>
                    <a:pt x="20891" y="19379"/>
                  </a:lnTo>
                  <a:cubicBezTo>
                    <a:pt x="20958" y="19415"/>
                    <a:pt x="21030" y="19440"/>
                    <a:pt x="21109" y="19440"/>
                  </a:cubicBezTo>
                  <a:cubicBezTo>
                    <a:pt x="21380" y="19440"/>
                    <a:pt x="21600" y="19199"/>
                    <a:pt x="21600" y="18900"/>
                  </a:cubicBezTo>
                  <a:lnTo>
                    <a:pt x="21600" y="10260"/>
                  </a:lnTo>
                  <a:cubicBezTo>
                    <a:pt x="21600" y="9962"/>
                    <a:pt x="21380" y="9720"/>
                    <a:pt x="21109" y="9720"/>
                  </a:cubicBezTo>
                  <a:moveTo>
                    <a:pt x="11782" y="5400"/>
                  </a:moveTo>
                  <a:cubicBezTo>
                    <a:pt x="12324" y="5400"/>
                    <a:pt x="12764" y="4916"/>
                    <a:pt x="12764" y="4320"/>
                  </a:cubicBezTo>
                  <a:cubicBezTo>
                    <a:pt x="12764" y="3724"/>
                    <a:pt x="12324" y="3240"/>
                    <a:pt x="11782" y="3240"/>
                  </a:cubicBezTo>
                  <a:cubicBezTo>
                    <a:pt x="11240" y="3240"/>
                    <a:pt x="10800" y="3724"/>
                    <a:pt x="10800" y="4320"/>
                  </a:cubicBezTo>
                  <a:cubicBezTo>
                    <a:pt x="10800" y="4916"/>
                    <a:pt x="11240" y="5400"/>
                    <a:pt x="11782" y="5400"/>
                  </a:cubicBezTo>
                  <a:moveTo>
                    <a:pt x="4909" y="5400"/>
                  </a:moveTo>
                  <a:cubicBezTo>
                    <a:pt x="5451" y="5400"/>
                    <a:pt x="5891" y="4916"/>
                    <a:pt x="5891" y="4320"/>
                  </a:cubicBezTo>
                  <a:cubicBezTo>
                    <a:pt x="5891" y="3724"/>
                    <a:pt x="5451" y="3240"/>
                    <a:pt x="4909" y="3240"/>
                  </a:cubicBezTo>
                  <a:cubicBezTo>
                    <a:pt x="4367" y="3240"/>
                    <a:pt x="3927" y="3724"/>
                    <a:pt x="3927" y="4320"/>
                  </a:cubicBezTo>
                  <a:cubicBezTo>
                    <a:pt x="3927" y="4916"/>
                    <a:pt x="4367" y="5400"/>
                    <a:pt x="4909" y="5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2903627" y="4137627"/>
              <a:ext cx="124848" cy="228906"/>
            </a:xfrm>
            <a:custGeom>
              <a:rect b="b" l="l" r="r" t="t"/>
              <a:pathLst>
                <a:path extrusionOk="0" h="21600" w="2160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3319845" y="4137627"/>
              <a:ext cx="166482" cy="228906"/>
            </a:xfrm>
            <a:custGeom>
              <a:rect b="b" l="l" r="r" t="t"/>
              <a:pathLst>
                <a:path extrusionOk="0" h="21600" w="21600">
                  <a:moveTo>
                    <a:pt x="20250" y="19636"/>
                  </a:moveTo>
                  <a:cubicBezTo>
                    <a:pt x="20250" y="20179"/>
                    <a:pt x="19645" y="20618"/>
                    <a:pt x="18900" y="20618"/>
                  </a:cubicBezTo>
                  <a:lnTo>
                    <a:pt x="2700" y="20618"/>
                  </a:lnTo>
                  <a:cubicBezTo>
                    <a:pt x="1954" y="20618"/>
                    <a:pt x="1350" y="20179"/>
                    <a:pt x="1350" y="19636"/>
                  </a:cubicBezTo>
                  <a:lnTo>
                    <a:pt x="1350" y="1964"/>
                  </a:lnTo>
                  <a:cubicBezTo>
                    <a:pt x="1350" y="1422"/>
                    <a:pt x="1954" y="982"/>
                    <a:pt x="2700" y="982"/>
                  </a:cubicBezTo>
                  <a:lnTo>
                    <a:pt x="18900" y="982"/>
                  </a:lnTo>
                  <a:cubicBezTo>
                    <a:pt x="19645" y="982"/>
                    <a:pt x="20250" y="1422"/>
                    <a:pt x="20250" y="1964"/>
                  </a:cubicBezTo>
                  <a:cubicBezTo>
                    <a:pt x="20250" y="1964"/>
                    <a:pt x="20250" y="19636"/>
                    <a:pt x="20250" y="19636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20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391" y="0"/>
                    <a:pt x="18900" y="0"/>
                  </a:cubicBezTo>
                  <a:moveTo>
                    <a:pt x="4050" y="3927"/>
                  </a:moveTo>
                  <a:lnTo>
                    <a:pt x="17550" y="3927"/>
                  </a:lnTo>
                  <a:lnTo>
                    <a:pt x="17550" y="17673"/>
                  </a:lnTo>
                  <a:lnTo>
                    <a:pt x="4050" y="17673"/>
                  </a:lnTo>
                  <a:cubicBezTo>
                    <a:pt x="4050" y="17673"/>
                    <a:pt x="4050" y="3927"/>
                    <a:pt x="4050" y="3927"/>
                  </a:cubicBezTo>
                  <a:close/>
                  <a:moveTo>
                    <a:pt x="2700" y="18655"/>
                  </a:moveTo>
                  <a:lnTo>
                    <a:pt x="18900" y="18655"/>
                  </a:lnTo>
                  <a:lnTo>
                    <a:pt x="18900" y="2945"/>
                  </a:lnTo>
                  <a:lnTo>
                    <a:pt x="2700" y="2945"/>
                  </a:lnTo>
                  <a:cubicBezTo>
                    <a:pt x="2700" y="2945"/>
                    <a:pt x="2700" y="18655"/>
                    <a:pt x="2700" y="18655"/>
                  </a:cubicBezTo>
                  <a:close/>
                  <a:moveTo>
                    <a:pt x="10125" y="2455"/>
                  </a:moveTo>
                  <a:lnTo>
                    <a:pt x="11475" y="2455"/>
                  </a:lnTo>
                  <a:cubicBezTo>
                    <a:pt x="11848" y="2455"/>
                    <a:pt x="12150" y="2235"/>
                    <a:pt x="12150" y="1964"/>
                  </a:cubicBezTo>
                  <a:cubicBezTo>
                    <a:pt x="12150" y="1692"/>
                    <a:pt x="11848" y="1473"/>
                    <a:pt x="11475" y="1473"/>
                  </a:cubicBezTo>
                  <a:lnTo>
                    <a:pt x="10125" y="1473"/>
                  </a:lnTo>
                  <a:cubicBezTo>
                    <a:pt x="9752" y="1473"/>
                    <a:pt x="9450" y="1692"/>
                    <a:pt x="9450" y="1964"/>
                  </a:cubicBezTo>
                  <a:cubicBezTo>
                    <a:pt x="9450" y="2235"/>
                    <a:pt x="9752" y="2455"/>
                    <a:pt x="10125" y="2455"/>
                  </a:cubicBezTo>
                  <a:moveTo>
                    <a:pt x="10800" y="19145"/>
                  </a:moveTo>
                  <a:cubicBezTo>
                    <a:pt x="10427" y="19145"/>
                    <a:pt x="10125" y="19366"/>
                    <a:pt x="10125" y="19636"/>
                  </a:cubicBezTo>
                  <a:cubicBezTo>
                    <a:pt x="10125" y="19908"/>
                    <a:pt x="10427" y="20127"/>
                    <a:pt x="10800" y="20127"/>
                  </a:cubicBezTo>
                  <a:cubicBezTo>
                    <a:pt x="11173" y="20127"/>
                    <a:pt x="11475" y="19908"/>
                    <a:pt x="11475" y="19636"/>
                  </a:cubicBezTo>
                  <a:cubicBezTo>
                    <a:pt x="11475" y="19366"/>
                    <a:pt x="11173" y="19145"/>
                    <a:pt x="10800" y="191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3725658" y="4168843"/>
              <a:ext cx="228906" cy="166482"/>
            </a:xfrm>
            <a:custGeom>
              <a:rect b="b" l="l" r="r" t="t"/>
              <a:pathLst>
                <a:path extrusionOk="0" h="21600" w="2160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4162687" y="413762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8"/>
                    <a:pt x="6873" y="21109"/>
                  </a:cubicBezTo>
                  <a:cubicBezTo>
                    <a:pt x="6873" y="21381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1"/>
                    <a:pt x="14727" y="21109"/>
                  </a:cubicBezTo>
                  <a:cubicBezTo>
                    <a:pt x="14727" y="20838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229425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0773" y="5201"/>
                  </a:moveTo>
                  <a:cubicBezTo>
                    <a:pt x="10712" y="5093"/>
                    <a:pt x="10614" y="5023"/>
                    <a:pt x="10504" y="4986"/>
                  </a:cubicBezTo>
                  <a:lnTo>
                    <a:pt x="10517" y="4938"/>
                  </a:lnTo>
                  <a:cubicBezTo>
                    <a:pt x="10483" y="4941"/>
                    <a:pt x="10451" y="4949"/>
                    <a:pt x="10419" y="4957"/>
                  </a:cubicBezTo>
                  <a:lnTo>
                    <a:pt x="8464" y="4433"/>
                  </a:lnTo>
                  <a:cubicBezTo>
                    <a:pt x="8343" y="4400"/>
                    <a:pt x="8209" y="4414"/>
                    <a:pt x="8091" y="4482"/>
                  </a:cubicBezTo>
                  <a:cubicBezTo>
                    <a:pt x="7856" y="4618"/>
                    <a:pt x="7776" y="4918"/>
                    <a:pt x="7912" y="5153"/>
                  </a:cubicBezTo>
                  <a:cubicBezTo>
                    <a:pt x="7979" y="5270"/>
                    <a:pt x="8088" y="5349"/>
                    <a:pt x="8210" y="5381"/>
                  </a:cubicBezTo>
                  <a:lnTo>
                    <a:pt x="8965" y="5584"/>
                  </a:lnTo>
                  <a:cubicBezTo>
                    <a:pt x="8292" y="6116"/>
                    <a:pt x="7855" y="6927"/>
                    <a:pt x="7855" y="7855"/>
                  </a:cubicBezTo>
                  <a:cubicBezTo>
                    <a:pt x="7855" y="9081"/>
                    <a:pt x="8605" y="10131"/>
                    <a:pt x="9671" y="10574"/>
                  </a:cubicBezTo>
                  <a:lnTo>
                    <a:pt x="9934" y="9609"/>
                  </a:lnTo>
                  <a:cubicBezTo>
                    <a:pt x="9286" y="9288"/>
                    <a:pt x="8836" y="8627"/>
                    <a:pt x="8836" y="7855"/>
                  </a:cubicBezTo>
                  <a:cubicBezTo>
                    <a:pt x="8836" y="7221"/>
                    <a:pt x="9142" y="6665"/>
                    <a:pt x="9609" y="6309"/>
                  </a:cubicBezTo>
                  <a:lnTo>
                    <a:pt x="9336" y="7331"/>
                  </a:lnTo>
                  <a:cubicBezTo>
                    <a:pt x="9303" y="7453"/>
                    <a:pt x="9316" y="7586"/>
                    <a:pt x="9384" y="7704"/>
                  </a:cubicBezTo>
                  <a:cubicBezTo>
                    <a:pt x="9520" y="7938"/>
                    <a:pt x="9820" y="8019"/>
                    <a:pt x="10055" y="7884"/>
                  </a:cubicBezTo>
                  <a:cubicBezTo>
                    <a:pt x="10172" y="7815"/>
                    <a:pt x="10251" y="7706"/>
                    <a:pt x="10284" y="7585"/>
                  </a:cubicBezTo>
                  <a:lnTo>
                    <a:pt x="10823" y="5573"/>
                  </a:lnTo>
                  <a:cubicBezTo>
                    <a:pt x="10855" y="5452"/>
                    <a:pt x="10841" y="5318"/>
                    <a:pt x="10773" y="5201"/>
                  </a:cubicBezTo>
                  <a:moveTo>
                    <a:pt x="13421" y="10343"/>
                  </a:moveTo>
                  <a:lnTo>
                    <a:pt x="12630" y="10132"/>
                  </a:lnTo>
                  <a:cubicBezTo>
                    <a:pt x="13306" y="9598"/>
                    <a:pt x="13745" y="8785"/>
                    <a:pt x="13745" y="7855"/>
                  </a:cubicBezTo>
                  <a:cubicBezTo>
                    <a:pt x="13745" y="6643"/>
                    <a:pt x="13013" y="5604"/>
                    <a:pt x="11967" y="5152"/>
                  </a:cubicBezTo>
                  <a:lnTo>
                    <a:pt x="11702" y="6121"/>
                  </a:lnTo>
                  <a:cubicBezTo>
                    <a:pt x="12330" y="6448"/>
                    <a:pt x="12764" y="7098"/>
                    <a:pt x="12764" y="7855"/>
                  </a:cubicBezTo>
                  <a:cubicBezTo>
                    <a:pt x="12764" y="8468"/>
                    <a:pt x="12477" y="9008"/>
                    <a:pt x="12035" y="9366"/>
                  </a:cubicBezTo>
                  <a:lnTo>
                    <a:pt x="12295" y="8394"/>
                  </a:lnTo>
                  <a:cubicBezTo>
                    <a:pt x="12328" y="8273"/>
                    <a:pt x="12314" y="8139"/>
                    <a:pt x="12246" y="8021"/>
                  </a:cubicBezTo>
                  <a:cubicBezTo>
                    <a:pt x="12111" y="7786"/>
                    <a:pt x="11811" y="7706"/>
                    <a:pt x="11576" y="7842"/>
                  </a:cubicBezTo>
                  <a:cubicBezTo>
                    <a:pt x="11458" y="7910"/>
                    <a:pt x="11380" y="8019"/>
                    <a:pt x="11347" y="8140"/>
                  </a:cubicBezTo>
                  <a:lnTo>
                    <a:pt x="10808" y="10152"/>
                  </a:lnTo>
                  <a:lnTo>
                    <a:pt x="10808" y="10152"/>
                  </a:lnTo>
                  <a:cubicBezTo>
                    <a:pt x="10776" y="10273"/>
                    <a:pt x="10789" y="10407"/>
                    <a:pt x="10857" y="10524"/>
                  </a:cubicBezTo>
                  <a:cubicBezTo>
                    <a:pt x="10920" y="10634"/>
                    <a:pt x="11021" y="10706"/>
                    <a:pt x="11133" y="10742"/>
                  </a:cubicBezTo>
                  <a:lnTo>
                    <a:pt x="11126" y="10768"/>
                  </a:lnTo>
                  <a:cubicBezTo>
                    <a:pt x="11142" y="10766"/>
                    <a:pt x="11157" y="10761"/>
                    <a:pt x="11173" y="10758"/>
                  </a:cubicBezTo>
                  <a:lnTo>
                    <a:pt x="13167" y="11292"/>
                  </a:lnTo>
                  <a:cubicBezTo>
                    <a:pt x="13288" y="11324"/>
                    <a:pt x="13422" y="11311"/>
                    <a:pt x="13540" y="11243"/>
                  </a:cubicBezTo>
                  <a:cubicBezTo>
                    <a:pt x="13774" y="11107"/>
                    <a:pt x="13855" y="10807"/>
                    <a:pt x="13719" y="10572"/>
                  </a:cubicBezTo>
                  <a:cubicBezTo>
                    <a:pt x="13651" y="10455"/>
                    <a:pt x="13542" y="10376"/>
                    <a:pt x="13421" y="1034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666454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764" y="8836"/>
                  </a:moveTo>
                  <a:cubicBezTo>
                    <a:pt x="12628" y="8836"/>
                    <a:pt x="12505" y="8891"/>
                    <a:pt x="12417" y="8980"/>
                  </a:cubicBezTo>
                  <a:lnTo>
                    <a:pt x="11291" y="10106"/>
                  </a:lnTo>
                  <a:lnTo>
                    <a:pt x="11291" y="4419"/>
                  </a:lnTo>
                  <a:lnTo>
                    <a:pt x="11291" y="4418"/>
                  </a:lnTo>
                  <a:cubicBezTo>
                    <a:pt x="11291" y="4147"/>
                    <a:pt x="11071" y="3927"/>
                    <a:pt x="10800" y="3927"/>
                  </a:cubicBezTo>
                  <a:cubicBezTo>
                    <a:pt x="10529" y="3927"/>
                    <a:pt x="10309" y="4147"/>
                    <a:pt x="10309" y="4418"/>
                  </a:cubicBezTo>
                  <a:lnTo>
                    <a:pt x="10309" y="10106"/>
                  </a:lnTo>
                  <a:lnTo>
                    <a:pt x="9183" y="8980"/>
                  </a:lnTo>
                  <a:cubicBezTo>
                    <a:pt x="9095" y="8891"/>
                    <a:pt x="8972" y="8836"/>
                    <a:pt x="8836" y="8836"/>
                  </a:cubicBezTo>
                  <a:cubicBezTo>
                    <a:pt x="8566" y="8836"/>
                    <a:pt x="8345" y="9056"/>
                    <a:pt x="8345" y="9327"/>
                  </a:cubicBezTo>
                  <a:cubicBezTo>
                    <a:pt x="8345" y="9463"/>
                    <a:pt x="8400" y="9586"/>
                    <a:pt x="8489" y="9674"/>
                  </a:cubicBezTo>
                  <a:lnTo>
                    <a:pt x="10453" y="11638"/>
                  </a:lnTo>
                  <a:cubicBezTo>
                    <a:pt x="10542" y="11727"/>
                    <a:pt x="10665" y="11782"/>
                    <a:pt x="10800" y="11782"/>
                  </a:cubicBezTo>
                  <a:cubicBezTo>
                    <a:pt x="10935" y="11782"/>
                    <a:pt x="11058" y="11727"/>
                    <a:pt x="11147" y="11638"/>
                  </a:cubicBezTo>
                  <a:lnTo>
                    <a:pt x="13111" y="9674"/>
                  </a:lnTo>
                  <a:cubicBezTo>
                    <a:pt x="13200" y="9586"/>
                    <a:pt x="13255" y="9463"/>
                    <a:pt x="13255" y="9327"/>
                  </a:cubicBezTo>
                  <a:cubicBezTo>
                    <a:pt x="13255" y="9056"/>
                    <a:pt x="13034" y="8836"/>
                    <a:pt x="12764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1103483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1147" y="4071"/>
                  </a:moveTo>
                  <a:cubicBezTo>
                    <a:pt x="11058" y="3982"/>
                    <a:pt x="10935" y="3927"/>
                    <a:pt x="10800" y="3927"/>
                  </a:cubicBezTo>
                  <a:cubicBezTo>
                    <a:pt x="10665" y="3927"/>
                    <a:pt x="10542" y="3982"/>
                    <a:pt x="10453" y="4071"/>
                  </a:cubicBezTo>
                  <a:lnTo>
                    <a:pt x="8489" y="6035"/>
                  </a:lnTo>
                  <a:cubicBezTo>
                    <a:pt x="8400" y="6124"/>
                    <a:pt x="8345" y="6247"/>
                    <a:pt x="8345" y="6382"/>
                  </a:cubicBezTo>
                  <a:cubicBezTo>
                    <a:pt x="8345" y="6653"/>
                    <a:pt x="8566" y="6873"/>
                    <a:pt x="8836" y="6873"/>
                  </a:cubicBezTo>
                  <a:cubicBezTo>
                    <a:pt x="8972" y="6873"/>
                    <a:pt x="9095" y="6818"/>
                    <a:pt x="9183" y="6729"/>
                  </a:cubicBezTo>
                  <a:lnTo>
                    <a:pt x="10309" y="5603"/>
                  </a:lnTo>
                  <a:lnTo>
                    <a:pt x="10309" y="11291"/>
                  </a:lnTo>
                  <a:cubicBezTo>
                    <a:pt x="10309" y="11562"/>
                    <a:pt x="10529" y="11782"/>
                    <a:pt x="10800" y="11782"/>
                  </a:cubicBezTo>
                  <a:cubicBezTo>
                    <a:pt x="11071" y="11782"/>
                    <a:pt x="11291" y="11562"/>
                    <a:pt x="11291" y="11291"/>
                  </a:cubicBezTo>
                  <a:lnTo>
                    <a:pt x="11291" y="5603"/>
                  </a:lnTo>
                  <a:lnTo>
                    <a:pt x="12417" y="6729"/>
                  </a:lnTo>
                  <a:cubicBezTo>
                    <a:pt x="12505" y="6818"/>
                    <a:pt x="12628" y="6873"/>
                    <a:pt x="12764" y="6873"/>
                  </a:cubicBezTo>
                  <a:cubicBezTo>
                    <a:pt x="13034" y="6873"/>
                    <a:pt x="13255" y="6653"/>
                    <a:pt x="13255" y="6382"/>
                  </a:cubicBezTo>
                  <a:cubicBezTo>
                    <a:pt x="13255" y="6247"/>
                    <a:pt x="13200" y="6124"/>
                    <a:pt x="13111" y="6035"/>
                  </a:cubicBezTo>
                  <a:cubicBezTo>
                    <a:pt x="13111" y="6035"/>
                    <a:pt x="11147" y="4071"/>
                    <a:pt x="11147" y="4071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1540512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236" y="7364"/>
                  </a:moveTo>
                  <a:lnTo>
                    <a:pt x="8549" y="7364"/>
                  </a:lnTo>
                  <a:lnTo>
                    <a:pt x="9674" y="6238"/>
                  </a:lnTo>
                  <a:cubicBezTo>
                    <a:pt x="9763" y="6149"/>
                    <a:pt x="9818" y="6027"/>
                    <a:pt x="9818" y="5891"/>
                  </a:cubicBezTo>
                  <a:cubicBezTo>
                    <a:pt x="9818" y="5620"/>
                    <a:pt x="9598" y="5400"/>
                    <a:pt x="9327" y="5400"/>
                  </a:cubicBezTo>
                  <a:cubicBezTo>
                    <a:pt x="9192" y="5400"/>
                    <a:pt x="9069" y="5455"/>
                    <a:pt x="8980" y="5544"/>
                  </a:cubicBezTo>
                  <a:lnTo>
                    <a:pt x="7017" y="7507"/>
                  </a:lnTo>
                  <a:cubicBezTo>
                    <a:pt x="6928" y="7597"/>
                    <a:pt x="6873" y="7720"/>
                    <a:pt x="6873" y="7855"/>
                  </a:cubicBezTo>
                  <a:cubicBezTo>
                    <a:pt x="6873" y="7990"/>
                    <a:pt x="6928" y="8113"/>
                    <a:pt x="7017" y="8202"/>
                  </a:cubicBezTo>
                  <a:lnTo>
                    <a:pt x="8980" y="10165"/>
                  </a:lnTo>
                  <a:cubicBezTo>
                    <a:pt x="9069" y="10255"/>
                    <a:pt x="9192" y="10309"/>
                    <a:pt x="9327" y="10309"/>
                  </a:cubicBezTo>
                  <a:cubicBezTo>
                    <a:pt x="9598" y="10309"/>
                    <a:pt x="9818" y="10090"/>
                    <a:pt x="9818" y="9818"/>
                  </a:cubicBezTo>
                  <a:cubicBezTo>
                    <a:pt x="9818" y="9683"/>
                    <a:pt x="9763" y="9560"/>
                    <a:pt x="9674" y="9471"/>
                  </a:cubicBezTo>
                  <a:lnTo>
                    <a:pt x="8549" y="8345"/>
                  </a:lnTo>
                  <a:lnTo>
                    <a:pt x="14236" y="8345"/>
                  </a:lnTo>
                  <a:cubicBezTo>
                    <a:pt x="14507" y="8345"/>
                    <a:pt x="14727" y="8126"/>
                    <a:pt x="14727" y="7855"/>
                  </a:cubicBezTo>
                  <a:cubicBezTo>
                    <a:pt x="14727" y="7584"/>
                    <a:pt x="14507" y="7364"/>
                    <a:pt x="14236" y="73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1977541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4583" y="7507"/>
                  </a:moveTo>
                  <a:lnTo>
                    <a:pt x="12620" y="5544"/>
                  </a:lnTo>
                  <a:cubicBezTo>
                    <a:pt x="12531" y="5455"/>
                    <a:pt x="12408" y="5400"/>
                    <a:pt x="12273" y="5400"/>
                  </a:cubicBezTo>
                  <a:cubicBezTo>
                    <a:pt x="12001" y="5400"/>
                    <a:pt x="11782" y="5620"/>
                    <a:pt x="11782" y="5891"/>
                  </a:cubicBezTo>
                  <a:cubicBezTo>
                    <a:pt x="11782" y="6027"/>
                    <a:pt x="11837" y="6149"/>
                    <a:pt x="11926" y="6238"/>
                  </a:cubicBezTo>
                  <a:lnTo>
                    <a:pt x="13051" y="7364"/>
                  </a:lnTo>
                  <a:lnTo>
                    <a:pt x="7364" y="7364"/>
                  </a:lnTo>
                  <a:cubicBezTo>
                    <a:pt x="7092" y="7364"/>
                    <a:pt x="6873" y="7584"/>
                    <a:pt x="6873" y="7855"/>
                  </a:cubicBezTo>
                  <a:cubicBezTo>
                    <a:pt x="6873" y="8126"/>
                    <a:pt x="7092" y="8345"/>
                    <a:pt x="7364" y="8345"/>
                  </a:cubicBezTo>
                  <a:lnTo>
                    <a:pt x="13051" y="8345"/>
                  </a:lnTo>
                  <a:lnTo>
                    <a:pt x="11926" y="9471"/>
                  </a:lnTo>
                  <a:cubicBezTo>
                    <a:pt x="11837" y="9560"/>
                    <a:pt x="11782" y="9683"/>
                    <a:pt x="11782" y="9818"/>
                  </a:cubicBezTo>
                  <a:cubicBezTo>
                    <a:pt x="11782" y="10090"/>
                    <a:pt x="12001" y="10309"/>
                    <a:pt x="12273" y="10309"/>
                  </a:cubicBezTo>
                  <a:cubicBezTo>
                    <a:pt x="12408" y="10309"/>
                    <a:pt x="12531" y="10255"/>
                    <a:pt x="12620" y="10165"/>
                  </a:cubicBezTo>
                  <a:lnTo>
                    <a:pt x="14583" y="8202"/>
                  </a:lnTo>
                  <a:cubicBezTo>
                    <a:pt x="14672" y="8113"/>
                    <a:pt x="14727" y="7990"/>
                    <a:pt x="14727" y="7855"/>
                  </a:cubicBezTo>
                  <a:cubicBezTo>
                    <a:pt x="14727" y="7720"/>
                    <a:pt x="14672" y="7597"/>
                    <a:pt x="14583" y="7507"/>
                  </a:cubicBezTo>
                  <a:close/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1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8"/>
                    <a:pt x="6873" y="21109"/>
                  </a:cubicBezTo>
                  <a:cubicBezTo>
                    <a:pt x="6873" y="21380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0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2414570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14727"/>
                  </a:moveTo>
                  <a:cubicBezTo>
                    <a:pt x="7547" y="14727"/>
                    <a:pt x="4909" y="12969"/>
                    <a:pt x="4909" y="10800"/>
                  </a:cubicBezTo>
                  <a:cubicBezTo>
                    <a:pt x="4909" y="8631"/>
                    <a:pt x="7547" y="6873"/>
                    <a:pt x="10800" y="6873"/>
                  </a:cubicBezTo>
                  <a:cubicBezTo>
                    <a:pt x="11895" y="6873"/>
                    <a:pt x="12917" y="7076"/>
                    <a:pt x="13795" y="7423"/>
                  </a:cubicBezTo>
                  <a:lnTo>
                    <a:pt x="15709" y="5073"/>
                  </a:lnTo>
                  <a:lnTo>
                    <a:pt x="15709" y="8631"/>
                  </a:lnTo>
                  <a:cubicBezTo>
                    <a:pt x="16328" y="9253"/>
                    <a:pt x="16691" y="9998"/>
                    <a:pt x="16691" y="10800"/>
                  </a:cubicBezTo>
                  <a:cubicBezTo>
                    <a:pt x="16691" y="12969"/>
                    <a:pt x="14053" y="14727"/>
                    <a:pt x="10800" y="14727"/>
                  </a:cubicBezTo>
                  <a:moveTo>
                    <a:pt x="16691" y="1964"/>
                  </a:moveTo>
                  <a:lnTo>
                    <a:pt x="13360" y="6247"/>
                  </a:lnTo>
                  <a:cubicBezTo>
                    <a:pt x="12568" y="6020"/>
                    <a:pt x="11706" y="5891"/>
                    <a:pt x="10800" y="5891"/>
                  </a:cubicBezTo>
                  <a:cubicBezTo>
                    <a:pt x="7004" y="5891"/>
                    <a:pt x="3927" y="8089"/>
                    <a:pt x="3927" y="10800"/>
                  </a:cubicBezTo>
                  <a:cubicBezTo>
                    <a:pt x="3927" y="13511"/>
                    <a:pt x="7004" y="15709"/>
                    <a:pt x="10800" y="15709"/>
                  </a:cubicBezTo>
                  <a:cubicBezTo>
                    <a:pt x="14596" y="15709"/>
                    <a:pt x="17673" y="13511"/>
                    <a:pt x="17673" y="10800"/>
                  </a:cubicBezTo>
                  <a:cubicBezTo>
                    <a:pt x="17673" y="9878"/>
                    <a:pt x="17310" y="9018"/>
                    <a:pt x="16691" y="8281"/>
                  </a:cubicBezTo>
                  <a:cubicBezTo>
                    <a:pt x="16691" y="8281"/>
                    <a:pt x="16691" y="1964"/>
                    <a:pt x="16691" y="1964"/>
                  </a:cubicBezTo>
                  <a:close/>
                  <a:moveTo>
                    <a:pt x="19145" y="1964"/>
                  </a:moveTo>
                  <a:cubicBezTo>
                    <a:pt x="18874" y="1964"/>
                    <a:pt x="18655" y="2184"/>
                    <a:pt x="18655" y="2455"/>
                  </a:cubicBezTo>
                  <a:cubicBezTo>
                    <a:pt x="18655" y="2726"/>
                    <a:pt x="18874" y="2945"/>
                    <a:pt x="19145" y="2945"/>
                  </a:cubicBezTo>
                  <a:cubicBezTo>
                    <a:pt x="19417" y="2945"/>
                    <a:pt x="19636" y="2726"/>
                    <a:pt x="19636" y="2455"/>
                  </a:cubicBezTo>
                  <a:cubicBezTo>
                    <a:pt x="19636" y="2184"/>
                    <a:pt x="19417" y="1964"/>
                    <a:pt x="19145" y="1964"/>
                  </a:cubicBezTo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6691"/>
                    <a:pt x="20618" y="16691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8382"/>
                  </a:lnTo>
                  <a:cubicBezTo>
                    <a:pt x="1271" y="18551"/>
                    <a:pt x="1604" y="18655"/>
                    <a:pt x="1964" y="18655"/>
                  </a:cubicBezTo>
                  <a:lnTo>
                    <a:pt x="19636" y="18655"/>
                  </a:lnTo>
                  <a:cubicBezTo>
                    <a:pt x="19996" y="18655"/>
                    <a:pt x="20329" y="18551"/>
                    <a:pt x="20618" y="18382"/>
                  </a:cubicBezTo>
                  <a:cubicBezTo>
                    <a:pt x="20618" y="18382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0800" y="11291"/>
                  </a:moveTo>
                  <a:cubicBezTo>
                    <a:pt x="10258" y="11291"/>
                    <a:pt x="9818" y="11072"/>
                    <a:pt x="9818" y="10800"/>
                  </a:cubicBezTo>
                  <a:cubicBezTo>
                    <a:pt x="9818" y="10529"/>
                    <a:pt x="10258" y="10309"/>
                    <a:pt x="10800" y="10309"/>
                  </a:cubicBezTo>
                  <a:cubicBezTo>
                    <a:pt x="11342" y="10309"/>
                    <a:pt x="11782" y="10529"/>
                    <a:pt x="11782" y="10800"/>
                  </a:cubicBezTo>
                  <a:cubicBezTo>
                    <a:pt x="11782" y="11072"/>
                    <a:pt x="11342" y="11291"/>
                    <a:pt x="10800" y="11291"/>
                  </a:cubicBezTo>
                  <a:moveTo>
                    <a:pt x="10800" y="9327"/>
                  </a:moveTo>
                  <a:cubicBezTo>
                    <a:pt x="9716" y="9327"/>
                    <a:pt x="8836" y="9986"/>
                    <a:pt x="8836" y="10800"/>
                  </a:cubicBezTo>
                  <a:cubicBezTo>
                    <a:pt x="8836" y="11614"/>
                    <a:pt x="9716" y="12273"/>
                    <a:pt x="10800" y="12273"/>
                  </a:cubicBezTo>
                  <a:cubicBezTo>
                    <a:pt x="11884" y="12273"/>
                    <a:pt x="12764" y="11614"/>
                    <a:pt x="12764" y="10800"/>
                  </a:cubicBezTo>
                  <a:cubicBezTo>
                    <a:pt x="12764" y="9986"/>
                    <a:pt x="11884" y="9327"/>
                    <a:pt x="10800" y="9327"/>
                  </a:cubicBezTo>
                  <a:moveTo>
                    <a:pt x="19145" y="15709"/>
                  </a:moveTo>
                  <a:cubicBezTo>
                    <a:pt x="18874" y="15709"/>
                    <a:pt x="18655" y="15929"/>
                    <a:pt x="18655" y="16200"/>
                  </a:cubicBezTo>
                  <a:cubicBezTo>
                    <a:pt x="18655" y="16472"/>
                    <a:pt x="18874" y="16691"/>
                    <a:pt x="19145" y="16691"/>
                  </a:cubicBezTo>
                  <a:cubicBezTo>
                    <a:pt x="19417" y="16691"/>
                    <a:pt x="19636" y="16472"/>
                    <a:pt x="19636" y="16200"/>
                  </a:cubicBezTo>
                  <a:cubicBezTo>
                    <a:pt x="19636" y="15929"/>
                    <a:pt x="19417" y="15709"/>
                    <a:pt x="19145" y="15709"/>
                  </a:cubicBezTo>
                  <a:moveTo>
                    <a:pt x="2455" y="15709"/>
                  </a:moveTo>
                  <a:cubicBezTo>
                    <a:pt x="2183" y="15709"/>
                    <a:pt x="1964" y="15929"/>
                    <a:pt x="1964" y="16200"/>
                  </a:cubicBezTo>
                  <a:cubicBezTo>
                    <a:pt x="1964" y="16472"/>
                    <a:pt x="2183" y="16691"/>
                    <a:pt x="2455" y="16691"/>
                  </a:cubicBezTo>
                  <a:cubicBezTo>
                    <a:pt x="2726" y="16691"/>
                    <a:pt x="2945" y="16472"/>
                    <a:pt x="2945" y="16200"/>
                  </a:cubicBezTo>
                  <a:cubicBezTo>
                    <a:pt x="2945" y="15929"/>
                    <a:pt x="2726" y="15709"/>
                    <a:pt x="2455" y="15709"/>
                  </a:cubicBezTo>
                  <a:moveTo>
                    <a:pt x="5645" y="4418"/>
                  </a:moveTo>
                  <a:lnTo>
                    <a:pt x="12027" y="4418"/>
                  </a:lnTo>
                  <a:cubicBezTo>
                    <a:pt x="12434" y="4418"/>
                    <a:pt x="12764" y="4088"/>
                    <a:pt x="12764" y="3682"/>
                  </a:cubicBezTo>
                  <a:cubicBezTo>
                    <a:pt x="12764" y="3275"/>
                    <a:pt x="12434" y="2945"/>
                    <a:pt x="12027" y="2945"/>
                  </a:cubicBezTo>
                  <a:lnTo>
                    <a:pt x="5645" y="2945"/>
                  </a:lnTo>
                  <a:cubicBezTo>
                    <a:pt x="5239" y="2945"/>
                    <a:pt x="4909" y="3275"/>
                    <a:pt x="4909" y="3682"/>
                  </a:cubicBezTo>
                  <a:cubicBezTo>
                    <a:pt x="4909" y="4088"/>
                    <a:pt x="5239" y="4418"/>
                    <a:pt x="5645" y="4418"/>
                  </a:cubicBezTo>
                  <a:moveTo>
                    <a:pt x="2455" y="1964"/>
                  </a:moveTo>
                  <a:cubicBezTo>
                    <a:pt x="2183" y="1964"/>
                    <a:pt x="1964" y="2184"/>
                    <a:pt x="1964" y="2455"/>
                  </a:cubicBezTo>
                  <a:cubicBezTo>
                    <a:pt x="1964" y="2726"/>
                    <a:pt x="2183" y="2945"/>
                    <a:pt x="2455" y="2945"/>
                  </a:cubicBezTo>
                  <a:cubicBezTo>
                    <a:pt x="2726" y="2945"/>
                    <a:pt x="2945" y="2726"/>
                    <a:pt x="2945" y="2455"/>
                  </a:cubicBezTo>
                  <a:cubicBezTo>
                    <a:pt x="2945" y="2184"/>
                    <a:pt x="2726" y="1964"/>
                    <a:pt x="2455" y="19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2851600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764" y="5891"/>
                  </a:moveTo>
                  <a:lnTo>
                    <a:pt x="14727" y="5891"/>
                  </a:lnTo>
                  <a:lnTo>
                    <a:pt x="14727" y="1964"/>
                  </a:lnTo>
                  <a:lnTo>
                    <a:pt x="12764" y="1964"/>
                  </a:lnTo>
                  <a:cubicBezTo>
                    <a:pt x="12764" y="1964"/>
                    <a:pt x="12764" y="5891"/>
                    <a:pt x="12764" y="5891"/>
                  </a:cubicBezTo>
                  <a:close/>
                  <a:moveTo>
                    <a:pt x="6873" y="2945"/>
                  </a:moveTo>
                  <a:lnTo>
                    <a:pt x="10800" y="2945"/>
                  </a:lnTo>
                  <a:lnTo>
                    <a:pt x="10800" y="1964"/>
                  </a:lnTo>
                  <a:lnTo>
                    <a:pt x="6873" y="1964"/>
                  </a:lnTo>
                  <a:cubicBezTo>
                    <a:pt x="6873" y="1964"/>
                    <a:pt x="6873" y="2945"/>
                    <a:pt x="6873" y="294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8655" y="20618"/>
                  </a:lnTo>
                  <a:lnTo>
                    <a:pt x="18655" y="11782"/>
                  </a:lnTo>
                  <a:cubicBezTo>
                    <a:pt x="18655" y="11240"/>
                    <a:pt x="18214" y="10800"/>
                    <a:pt x="17673" y="10800"/>
                  </a:cubicBezTo>
                  <a:lnTo>
                    <a:pt x="3927" y="10800"/>
                  </a:lnTo>
                  <a:cubicBezTo>
                    <a:pt x="3385" y="10800"/>
                    <a:pt x="2945" y="11240"/>
                    <a:pt x="2945" y="11782"/>
                  </a:cubicBezTo>
                  <a:lnTo>
                    <a:pt x="2945" y="20618"/>
                  </a:ln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4909" y="982"/>
                  </a:lnTo>
                  <a:lnTo>
                    <a:pt x="4909" y="6873"/>
                  </a:lnTo>
                  <a:cubicBezTo>
                    <a:pt x="4909" y="7415"/>
                    <a:pt x="5348" y="7855"/>
                    <a:pt x="5891" y="7855"/>
                  </a:cubicBezTo>
                  <a:lnTo>
                    <a:pt x="15709" y="7855"/>
                  </a:lnTo>
                  <a:cubicBezTo>
                    <a:pt x="16251" y="7855"/>
                    <a:pt x="16691" y="7415"/>
                    <a:pt x="16691" y="6873"/>
                  </a:cubicBezTo>
                  <a:lnTo>
                    <a:pt x="16691" y="982"/>
                  </a:lnTo>
                  <a:lnTo>
                    <a:pt x="17182" y="982"/>
                  </a:lnTo>
                  <a:lnTo>
                    <a:pt x="20618" y="4418"/>
                  </a:lnTo>
                  <a:cubicBezTo>
                    <a:pt x="20618" y="4418"/>
                    <a:pt x="20618" y="19636"/>
                    <a:pt x="20618" y="19636"/>
                  </a:cubicBezTo>
                  <a:close/>
                  <a:moveTo>
                    <a:pt x="17673" y="20618"/>
                  </a:moveTo>
                  <a:lnTo>
                    <a:pt x="3927" y="20618"/>
                  </a:lnTo>
                  <a:lnTo>
                    <a:pt x="3927" y="11782"/>
                  </a:lnTo>
                  <a:lnTo>
                    <a:pt x="17673" y="11782"/>
                  </a:lnTo>
                  <a:cubicBezTo>
                    <a:pt x="17673" y="11782"/>
                    <a:pt x="17673" y="20618"/>
                    <a:pt x="17673" y="20618"/>
                  </a:cubicBezTo>
                  <a:close/>
                  <a:moveTo>
                    <a:pt x="5891" y="982"/>
                  </a:moveTo>
                  <a:lnTo>
                    <a:pt x="15709" y="982"/>
                  </a:lnTo>
                  <a:lnTo>
                    <a:pt x="15709" y="6873"/>
                  </a:lnTo>
                  <a:lnTo>
                    <a:pt x="5891" y="6873"/>
                  </a:lnTo>
                  <a:cubicBezTo>
                    <a:pt x="5891" y="6873"/>
                    <a:pt x="5891" y="982"/>
                    <a:pt x="5891" y="982"/>
                  </a:cubicBezTo>
                  <a:close/>
                  <a:moveTo>
                    <a:pt x="17673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7"/>
                  </a:lnTo>
                  <a:cubicBezTo>
                    <a:pt x="21600" y="3927"/>
                    <a:pt x="17673" y="0"/>
                    <a:pt x="17673" y="0"/>
                  </a:cubicBezTo>
                  <a:close/>
                  <a:moveTo>
                    <a:pt x="6873" y="4909"/>
                  </a:moveTo>
                  <a:lnTo>
                    <a:pt x="9818" y="4909"/>
                  </a:lnTo>
                  <a:lnTo>
                    <a:pt x="9818" y="3927"/>
                  </a:lnTo>
                  <a:lnTo>
                    <a:pt x="6873" y="3927"/>
                  </a:lnTo>
                  <a:cubicBezTo>
                    <a:pt x="6873" y="3927"/>
                    <a:pt x="6873" y="4909"/>
                    <a:pt x="6873" y="4909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3288629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5709" y="15709"/>
                  </a:moveTo>
                  <a:lnTo>
                    <a:pt x="5891" y="15709"/>
                  </a:lnTo>
                  <a:lnTo>
                    <a:pt x="5891" y="16691"/>
                  </a:lnTo>
                  <a:lnTo>
                    <a:pt x="15709" y="16691"/>
                  </a:lnTo>
                  <a:cubicBezTo>
                    <a:pt x="15709" y="16691"/>
                    <a:pt x="15709" y="15709"/>
                    <a:pt x="15709" y="15709"/>
                  </a:cubicBezTo>
                  <a:close/>
                  <a:moveTo>
                    <a:pt x="15709" y="17673"/>
                  </a:moveTo>
                  <a:lnTo>
                    <a:pt x="5891" y="17673"/>
                  </a:lnTo>
                  <a:lnTo>
                    <a:pt x="5891" y="18655"/>
                  </a:lnTo>
                  <a:lnTo>
                    <a:pt x="15709" y="18655"/>
                  </a:lnTo>
                  <a:cubicBezTo>
                    <a:pt x="15709" y="18655"/>
                    <a:pt x="15709" y="17673"/>
                    <a:pt x="15709" y="17673"/>
                  </a:cubicBezTo>
                  <a:close/>
                  <a:moveTo>
                    <a:pt x="11782" y="13745"/>
                  </a:moveTo>
                  <a:lnTo>
                    <a:pt x="5891" y="13745"/>
                  </a:lnTo>
                  <a:lnTo>
                    <a:pt x="5891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8655" y="20618"/>
                  </a:lnTo>
                  <a:lnTo>
                    <a:pt x="18655" y="11782"/>
                  </a:lnTo>
                  <a:cubicBezTo>
                    <a:pt x="18655" y="11240"/>
                    <a:pt x="18214" y="10800"/>
                    <a:pt x="17673" y="10800"/>
                  </a:cubicBezTo>
                  <a:lnTo>
                    <a:pt x="3927" y="10800"/>
                  </a:lnTo>
                  <a:cubicBezTo>
                    <a:pt x="3385" y="10800"/>
                    <a:pt x="2945" y="11240"/>
                    <a:pt x="2945" y="11782"/>
                  </a:cubicBezTo>
                  <a:lnTo>
                    <a:pt x="2945" y="20618"/>
                  </a:ln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4909" y="982"/>
                  </a:lnTo>
                  <a:lnTo>
                    <a:pt x="4909" y="6873"/>
                  </a:lnTo>
                  <a:cubicBezTo>
                    <a:pt x="4909" y="7415"/>
                    <a:pt x="5348" y="7855"/>
                    <a:pt x="5891" y="7855"/>
                  </a:cubicBezTo>
                  <a:lnTo>
                    <a:pt x="15709" y="7855"/>
                  </a:lnTo>
                  <a:cubicBezTo>
                    <a:pt x="16251" y="7855"/>
                    <a:pt x="16691" y="7415"/>
                    <a:pt x="16691" y="6873"/>
                  </a:cubicBezTo>
                  <a:lnTo>
                    <a:pt x="16691" y="982"/>
                  </a:lnTo>
                  <a:lnTo>
                    <a:pt x="17182" y="982"/>
                  </a:lnTo>
                  <a:lnTo>
                    <a:pt x="20618" y="4418"/>
                  </a:lnTo>
                  <a:cubicBezTo>
                    <a:pt x="20618" y="4418"/>
                    <a:pt x="20618" y="19636"/>
                    <a:pt x="20618" y="19636"/>
                  </a:cubicBezTo>
                  <a:close/>
                  <a:moveTo>
                    <a:pt x="17673" y="20618"/>
                  </a:moveTo>
                  <a:lnTo>
                    <a:pt x="3927" y="20618"/>
                  </a:lnTo>
                  <a:lnTo>
                    <a:pt x="3927" y="11782"/>
                  </a:lnTo>
                  <a:lnTo>
                    <a:pt x="17673" y="11782"/>
                  </a:lnTo>
                  <a:cubicBezTo>
                    <a:pt x="17673" y="11782"/>
                    <a:pt x="17673" y="20618"/>
                    <a:pt x="17673" y="20618"/>
                  </a:cubicBezTo>
                  <a:close/>
                  <a:moveTo>
                    <a:pt x="5891" y="982"/>
                  </a:moveTo>
                  <a:lnTo>
                    <a:pt x="15709" y="982"/>
                  </a:lnTo>
                  <a:lnTo>
                    <a:pt x="15709" y="6873"/>
                  </a:lnTo>
                  <a:lnTo>
                    <a:pt x="5891" y="6873"/>
                  </a:lnTo>
                  <a:cubicBezTo>
                    <a:pt x="5891" y="6873"/>
                    <a:pt x="5891" y="982"/>
                    <a:pt x="5891" y="982"/>
                  </a:cubicBezTo>
                  <a:close/>
                  <a:moveTo>
                    <a:pt x="17673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7"/>
                  </a:lnTo>
                  <a:cubicBezTo>
                    <a:pt x="21600" y="3927"/>
                    <a:pt x="17673" y="0"/>
                    <a:pt x="17673" y="0"/>
                  </a:cubicBezTo>
                  <a:close/>
                  <a:moveTo>
                    <a:pt x="12764" y="5891"/>
                  </a:moveTo>
                  <a:lnTo>
                    <a:pt x="14727" y="5891"/>
                  </a:lnTo>
                  <a:lnTo>
                    <a:pt x="14727" y="1964"/>
                  </a:lnTo>
                  <a:lnTo>
                    <a:pt x="12764" y="1964"/>
                  </a:lnTo>
                  <a:cubicBezTo>
                    <a:pt x="12764" y="1964"/>
                    <a:pt x="12764" y="5891"/>
                    <a:pt x="12764" y="5891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3725658" y="4595466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20618" y="14400"/>
                  </a:moveTo>
                  <a:lnTo>
                    <a:pt x="16349" y="14400"/>
                  </a:lnTo>
                  <a:cubicBezTo>
                    <a:pt x="16227" y="14820"/>
                    <a:pt x="16076" y="15221"/>
                    <a:pt x="15897" y="15600"/>
                  </a:cubicBezTo>
                  <a:lnTo>
                    <a:pt x="20618" y="15600"/>
                  </a:lnTo>
                  <a:lnTo>
                    <a:pt x="20618" y="19200"/>
                  </a:lnTo>
                  <a:cubicBezTo>
                    <a:pt x="20618" y="19862"/>
                    <a:pt x="20178" y="20400"/>
                    <a:pt x="19636" y="20400"/>
                  </a:cubicBez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lnTo>
                    <a:pt x="982" y="15600"/>
                  </a:lnTo>
                  <a:lnTo>
                    <a:pt x="5704" y="15600"/>
                  </a:lnTo>
                  <a:cubicBezTo>
                    <a:pt x="5524" y="15221"/>
                    <a:pt x="5373" y="14820"/>
                    <a:pt x="5251" y="14400"/>
                  </a:cubicBezTo>
                  <a:lnTo>
                    <a:pt x="982" y="14400"/>
                  </a:lnTo>
                  <a:lnTo>
                    <a:pt x="982" y="4800"/>
                  </a:lnTo>
                  <a:cubicBezTo>
                    <a:pt x="982" y="4138"/>
                    <a:pt x="1422" y="3600"/>
                    <a:pt x="1964" y="3600"/>
                  </a:cubicBezTo>
                  <a:lnTo>
                    <a:pt x="3927" y="3600"/>
                  </a:lnTo>
                  <a:cubicBezTo>
                    <a:pt x="5891" y="3600"/>
                    <a:pt x="5891" y="1200"/>
                    <a:pt x="7364" y="1200"/>
                  </a:cubicBezTo>
                  <a:lnTo>
                    <a:pt x="10800" y="1200"/>
                  </a:lnTo>
                  <a:lnTo>
                    <a:pt x="14236" y="1200"/>
                  </a:lnTo>
                  <a:cubicBezTo>
                    <a:pt x="15709" y="1200"/>
                    <a:pt x="15709" y="3600"/>
                    <a:pt x="17673" y="3600"/>
                  </a:cubicBezTo>
                  <a:lnTo>
                    <a:pt x="19636" y="3600"/>
                  </a:lnTo>
                  <a:cubicBezTo>
                    <a:pt x="20178" y="3600"/>
                    <a:pt x="20618" y="4138"/>
                    <a:pt x="20618" y="4800"/>
                  </a:cubicBezTo>
                  <a:cubicBezTo>
                    <a:pt x="20618" y="4800"/>
                    <a:pt x="20618" y="14400"/>
                    <a:pt x="20618" y="14400"/>
                  </a:cubicBezTo>
                  <a:close/>
                  <a:moveTo>
                    <a:pt x="19636" y="2400"/>
                  </a:moveTo>
                  <a:lnTo>
                    <a:pt x="17673" y="2400"/>
                  </a:lnTo>
                  <a:cubicBezTo>
                    <a:pt x="16200" y="2400"/>
                    <a:pt x="16200" y="0"/>
                    <a:pt x="14236" y="0"/>
                  </a:cubicBezTo>
                  <a:lnTo>
                    <a:pt x="10800" y="0"/>
                  </a:lnTo>
                  <a:lnTo>
                    <a:pt x="7364" y="0"/>
                  </a:lnTo>
                  <a:cubicBezTo>
                    <a:pt x="5400" y="0"/>
                    <a:pt x="5400" y="2400"/>
                    <a:pt x="3927" y="2400"/>
                  </a:cubicBezTo>
                  <a:lnTo>
                    <a:pt x="1964" y="2400"/>
                  </a:lnTo>
                  <a:cubicBezTo>
                    <a:pt x="879" y="2400"/>
                    <a:pt x="0" y="3475"/>
                    <a:pt x="0" y="4800"/>
                  </a:cubicBezTo>
                  <a:lnTo>
                    <a:pt x="0" y="19200"/>
                  </a:lnTo>
                  <a:cubicBezTo>
                    <a:pt x="0" y="20525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5"/>
                    <a:pt x="21600" y="19200"/>
                  </a:cubicBezTo>
                  <a:lnTo>
                    <a:pt x="21600" y="4800"/>
                  </a:lnTo>
                  <a:cubicBezTo>
                    <a:pt x="21600" y="3475"/>
                    <a:pt x="20721" y="2400"/>
                    <a:pt x="19636" y="2400"/>
                  </a:cubicBezTo>
                  <a:moveTo>
                    <a:pt x="18164" y="7200"/>
                  </a:moveTo>
                  <a:cubicBezTo>
                    <a:pt x="17892" y="7200"/>
                    <a:pt x="17673" y="6932"/>
                    <a:pt x="17673" y="6600"/>
                  </a:cubicBezTo>
                  <a:cubicBezTo>
                    <a:pt x="17673" y="6269"/>
                    <a:pt x="17892" y="6000"/>
                    <a:pt x="18164" y="6000"/>
                  </a:cubicBezTo>
                  <a:cubicBezTo>
                    <a:pt x="18435" y="6000"/>
                    <a:pt x="18655" y="6269"/>
                    <a:pt x="18655" y="6600"/>
                  </a:cubicBezTo>
                  <a:cubicBezTo>
                    <a:pt x="18655" y="6932"/>
                    <a:pt x="18435" y="7200"/>
                    <a:pt x="18164" y="7200"/>
                  </a:cubicBezTo>
                  <a:moveTo>
                    <a:pt x="18164" y="4800"/>
                  </a:moveTo>
                  <a:cubicBezTo>
                    <a:pt x="17351" y="4800"/>
                    <a:pt x="16691" y="5607"/>
                    <a:pt x="16691" y="6600"/>
                  </a:cubicBezTo>
                  <a:cubicBezTo>
                    <a:pt x="16691" y="7594"/>
                    <a:pt x="17351" y="8400"/>
                    <a:pt x="18164" y="8400"/>
                  </a:cubicBezTo>
                  <a:cubicBezTo>
                    <a:pt x="18977" y="8400"/>
                    <a:pt x="19636" y="7594"/>
                    <a:pt x="19636" y="6600"/>
                  </a:cubicBezTo>
                  <a:cubicBezTo>
                    <a:pt x="19636" y="5607"/>
                    <a:pt x="18977" y="4800"/>
                    <a:pt x="18164" y="4800"/>
                  </a:cubicBezTo>
                  <a:moveTo>
                    <a:pt x="18164" y="9600"/>
                  </a:moveTo>
                  <a:cubicBezTo>
                    <a:pt x="17892" y="9600"/>
                    <a:pt x="17673" y="9869"/>
                    <a:pt x="17673" y="10200"/>
                  </a:cubicBezTo>
                  <a:cubicBezTo>
                    <a:pt x="17673" y="10532"/>
                    <a:pt x="17892" y="10800"/>
                    <a:pt x="18164" y="10800"/>
                  </a:cubicBezTo>
                  <a:cubicBezTo>
                    <a:pt x="18435" y="10800"/>
                    <a:pt x="18655" y="10532"/>
                    <a:pt x="18655" y="10200"/>
                  </a:cubicBezTo>
                  <a:cubicBezTo>
                    <a:pt x="18655" y="9869"/>
                    <a:pt x="18435" y="9600"/>
                    <a:pt x="18164" y="9600"/>
                  </a:cubicBezTo>
                  <a:moveTo>
                    <a:pt x="10800" y="16800"/>
                  </a:moveTo>
                  <a:cubicBezTo>
                    <a:pt x="8631" y="16800"/>
                    <a:pt x="6873" y="14651"/>
                    <a:pt x="6873" y="12000"/>
                  </a:cubicBezTo>
                  <a:cubicBezTo>
                    <a:pt x="6873" y="9349"/>
                    <a:pt x="8631" y="7200"/>
                    <a:pt x="10800" y="7200"/>
                  </a:cubicBezTo>
                  <a:cubicBezTo>
                    <a:pt x="12969" y="7200"/>
                    <a:pt x="14727" y="9349"/>
                    <a:pt x="14727" y="12000"/>
                  </a:cubicBezTo>
                  <a:cubicBezTo>
                    <a:pt x="14727" y="14651"/>
                    <a:pt x="12969" y="16800"/>
                    <a:pt x="10800" y="16800"/>
                  </a:cubicBezTo>
                  <a:moveTo>
                    <a:pt x="10800" y="6000"/>
                  </a:moveTo>
                  <a:cubicBezTo>
                    <a:pt x="8088" y="6000"/>
                    <a:pt x="5891" y="8687"/>
                    <a:pt x="5891" y="12000"/>
                  </a:cubicBezTo>
                  <a:cubicBezTo>
                    <a:pt x="5891" y="15314"/>
                    <a:pt x="8088" y="18000"/>
                    <a:pt x="10800" y="18000"/>
                  </a:cubicBezTo>
                  <a:cubicBezTo>
                    <a:pt x="13512" y="18000"/>
                    <a:pt x="15709" y="15314"/>
                    <a:pt x="15709" y="12000"/>
                  </a:cubicBezTo>
                  <a:cubicBezTo>
                    <a:pt x="15709" y="8687"/>
                    <a:pt x="13512" y="6000"/>
                    <a:pt x="10800" y="6000"/>
                  </a:cubicBezTo>
                  <a:moveTo>
                    <a:pt x="10800" y="14400"/>
                  </a:moveTo>
                  <a:cubicBezTo>
                    <a:pt x="9716" y="14400"/>
                    <a:pt x="8836" y="13325"/>
                    <a:pt x="8836" y="12000"/>
                  </a:cubicBezTo>
                  <a:cubicBezTo>
                    <a:pt x="8836" y="10675"/>
                    <a:pt x="9716" y="9600"/>
                    <a:pt x="10800" y="9600"/>
                  </a:cubicBezTo>
                  <a:cubicBezTo>
                    <a:pt x="11884" y="9600"/>
                    <a:pt x="12764" y="10675"/>
                    <a:pt x="12764" y="12000"/>
                  </a:cubicBezTo>
                  <a:cubicBezTo>
                    <a:pt x="12764" y="13325"/>
                    <a:pt x="11884" y="14400"/>
                    <a:pt x="10800" y="14400"/>
                  </a:cubicBezTo>
                  <a:moveTo>
                    <a:pt x="10800" y="8400"/>
                  </a:moveTo>
                  <a:cubicBezTo>
                    <a:pt x="9173" y="8400"/>
                    <a:pt x="7855" y="10012"/>
                    <a:pt x="7855" y="12000"/>
                  </a:cubicBezTo>
                  <a:cubicBezTo>
                    <a:pt x="7855" y="13988"/>
                    <a:pt x="9173" y="15600"/>
                    <a:pt x="10800" y="15600"/>
                  </a:cubicBezTo>
                  <a:cubicBezTo>
                    <a:pt x="12426" y="15600"/>
                    <a:pt x="13745" y="13988"/>
                    <a:pt x="13745" y="12000"/>
                  </a:cubicBezTo>
                  <a:cubicBezTo>
                    <a:pt x="13745" y="10012"/>
                    <a:pt x="12426" y="8400"/>
                    <a:pt x="10800" y="8400"/>
                  </a:cubicBezTo>
                  <a:moveTo>
                    <a:pt x="8345" y="3600"/>
                  </a:moveTo>
                  <a:lnTo>
                    <a:pt x="13255" y="3600"/>
                  </a:lnTo>
                  <a:cubicBezTo>
                    <a:pt x="13526" y="3600"/>
                    <a:pt x="13745" y="3332"/>
                    <a:pt x="13745" y="3000"/>
                  </a:cubicBezTo>
                  <a:cubicBezTo>
                    <a:pt x="13745" y="2669"/>
                    <a:pt x="13526" y="2400"/>
                    <a:pt x="13255" y="2400"/>
                  </a:cubicBezTo>
                  <a:lnTo>
                    <a:pt x="8345" y="2400"/>
                  </a:lnTo>
                  <a:cubicBezTo>
                    <a:pt x="8074" y="2400"/>
                    <a:pt x="7855" y="2669"/>
                    <a:pt x="7855" y="3000"/>
                  </a:cubicBezTo>
                  <a:cubicBezTo>
                    <a:pt x="7855" y="3332"/>
                    <a:pt x="8074" y="3600"/>
                    <a:pt x="8345" y="36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4162687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4727" y="10800"/>
                  </a:moveTo>
                  <a:cubicBezTo>
                    <a:pt x="14186" y="10800"/>
                    <a:pt x="13745" y="11240"/>
                    <a:pt x="13745" y="11782"/>
                  </a:cubicBezTo>
                  <a:cubicBezTo>
                    <a:pt x="13745" y="12324"/>
                    <a:pt x="14186" y="12764"/>
                    <a:pt x="14727" y="12764"/>
                  </a:cubicBezTo>
                  <a:cubicBezTo>
                    <a:pt x="15269" y="12764"/>
                    <a:pt x="15709" y="12324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cubicBezTo>
                    <a:pt x="3927" y="6162"/>
                    <a:pt x="4147" y="6382"/>
                    <a:pt x="4418" y="6382"/>
                  </a:cubicBezTo>
                  <a:cubicBezTo>
                    <a:pt x="4690" y="6382"/>
                    <a:pt x="4909" y="6162"/>
                    <a:pt x="4909" y="5891"/>
                  </a:cubicBezTo>
                  <a:lnTo>
                    <a:pt x="4909" y="982"/>
                  </a:lnTo>
                  <a:lnTo>
                    <a:pt x="20618" y="982"/>
                  </a:lnTo>
                  <a:lnTo>
                    <a:pt x="20618" y="12764"/>
                  </a:lnTo>
                  <a:lnTo>
                    <a:pt x="19145" y="12764"/>
                  </a:lnTo>
                  <a:cubicBezTo>
                    <a:pt x="18874" y="12764"/>
                    <a:pt x="18655" y="12984"/>
                    <a:pt x="18655" y="13255"/>
                  </a:cubicBezTo>
                  <a:cubicBezTo>
                    <a:pt x="18655" y="13526"/>
                    <a:pt x="18874" y="13745"/>
                    <a:pt x="19145" y="13745"/>
                  </a:cubicBezTo>
                  <a:lnTo>
                    <a:pt x="20618" y="13745"/>
                  </a:lnTo>
                  <a:lnTo>
                    <a:pt x="20618" y="16691"/>
                  </a:ln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20618" y="17673"/>
                  </a:lnTo>
                  <a:cubicBezTo>
                    <a:pt x="21160" y="17673"/>
                    <a:pt x="21600" y="17234"/>
                    <a:pt x="21600" y="16691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9" y="14727"/>
                    <a:pt x="15218" y="14508"/>
                    <a:pt x="15218" y="14236"/>
                  </a:cubicBezTo>
                  <a:cubicBezTo>
                    <a:pt x="15218" y="13966"/>
                    <a:pt x="14999" y="13745"/>
                    <a:pt x="14727" y="13745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8" y="10800"/>
                    <a:pt x="4909" y="12558"/>
                    <a:pt x="4909" y="14727"/>
                  </a:cubicBezTo>
                  <a:cubicBezTo>
                    <a:pt x="4909" y="16896"/>
                    <a:pt x="6668" y="18655"/>
                    <a:pt x="8836" y="18655"/>
                  </a:cubicBezTo>
                  <a:cubicBezTo>
                    <a:pt x="11005" y="18655"/>
                    <a:pt x="12764" y="16896"/>
                    <a:pt x="12764" y="14727"/>
                  </a:cubicBezTo>
                  <a:cubicBezTo>
                    <a:pt x="12764" y="12558"/>
                    <a:pt x="11005" y="10800"/>
                    <a:pt x="8836" y="10800"/>
                  </a:cubicBezTo>
                  <a:moveTo>
                    <a:pt x="8836" y="15709"/>
                  </a:moveTo>
                  <a:cubicBezTo>
                    <a:pt x="8295" y="15709"/>
                    <a:pt x="7855" y="15269"/>
                    <a:pt x="7855" y="14727"/>
                  </a:cubicBezTo>
                  <a:cubicBezTo>
                    <a:pt x="7855" y="14186"/>
                    <a:pt x="8295" y="13745"/>
                    <a:pt x="8836" y="13745"/>
                  </a:cubicBezTo>
                  <a:cubicBezTo>
                    <a:pt x="9378" y="13745"/>
                    <a:pt x="9818" y="14186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4662149" y="4137627"/>
              <a:ext cx="208116" cy="228906"/>
            </a:xfrm>
            <a:custGeom>
              <a:rect b="b" l="l" r="r" t="t"/>
              <a:pathLst>
                <a:path extrusionOk="0" h="21600" w="21600">
                  <a:moveTo>
                    <a:pt x="15660" y="7855"/>
                  </a:moveTo>
                  <a:cubicBezTo>
                    <a:pt x="15362" y="7855"/>
                    <a:pt x="15120" y="8075"/>
                    <a:pt x="15120" y="8345"/>
                  </a:cubicBezTo>
                  <a:cubicBezTo>
                    <a:pt x="15120" y="8617"/>
                    <a:pt x="15362" y="8836"/>
                    <a:pt x="15660" y="8836"/>
                  </a:cubicBezTo>
                  <a:cubicBezTo>
                    <a:pt x="16555" y="8836"/>
                    <a:pt x="17280" y="9716"/>
                    <a:pt x="17280" y="10800"/>
                  </a:cubicBezTo>
                  <a:cubicBezTo>
                    <a:pt x="17280" y="11884"/>
                    <a:pt x="16555" y="12764"/>
                    <a:pt x="15660" y="12764"/>
                  </a:cubicBezTo>
                  <a:cubicBezTo>
                    <a:pt x="15362" y="12764"/>
                    <a:pt x="15120" y="12984"/>
                    <a:pt x="15120" y="13255"/>
                  </a:cubicBezTo>
                  <a:cubicBezTo>
                    <a:pt x="15120" y="13526"/>
                    <a:pt x="15362" y="13745"/>
                    <a:pt x="15660" y="13745"/>
                  </a:cubicBezTo>
                  <a:cubicBezTo>
                    <a:pt x="17151" y="13745"/>
                    <a:pt x="18360" y="12427"/>
                    <a:pt x="18360" y="10800"/>
                  </a:cubicBezTo>
                  <a:cubicBezTo>
                    <a:pt x="18360" y="9174"/>
                    <a:pt x="17151" y="7855"/>
                    <a:pt x="15660" y="7855"/>
                  </a:cubicBezTo>
                  <a:moveTo>
                    <a:pt x="18472" y="5611"/>
                  </a:moveTo>
                  <a:lnTo>
                    <a:pt x="18463" y="5625"/>
                  </a:lnTo>
                  <a:cubicBezTo>
                    <a:pt x="18383" y="5584"/>
                    <a:pt x="18296" y="5554"/>
                    <a:pt x="18198" y="5554"/>
                  </a:cubicBezTo>
                  <a:cubicBezTo>
                    <a:pt x="17900" y="5554"/>
                    <a:pt x="17660" y="5774"/>
                    <a:pt x="17660" y="6044"/>
                  </a:cubicBezTo>
                  <a:cubicBezTo>
                    <a:pt x="17660" y="6216"/>
                    <a:pt x="17763" y="6361"/>
                    <a:pt x="17910" y="6449"/>
                  </a:cubicBezTo>
                  <a:lnTo>
                    <a:pt x="17909" y="6451"/>
                  </a:lnTo>
                  <a:cubicBezTo>
                    <a:pt x="19460" y="7271"/>
                    <a:pt x="20520" y="8909"/>
                    <a:pt x="20520" y="10800"/>
                  </a:cubicBezTo>
                  <a:cubicBezTo>
                    <a:pt x="20520" y="12689"/>
                    <a:pt x="19463" y="14325"/>
                    <a:pt x="17915" y="15147"/>
                  </a:cubicBezTo>
                  <a:lnTo>
                    <a:pt x="17919" y="15152"/>
                  </a:lnTo>
                  <a:cubicBezTo>
                    <a:pt x="17771" y="15239"/>
                    <a:pt x="17668" y="15384"/>
                    <a:pt x="17668" y="15556"/>
                  </a:cubicBezTo>
                  <a:cubicBezTo>
                    <a:pt x="17668" y="15827"/>
                    <a:pt x="17910" y="16046"/>
                    <a:pt x="18208" y="16046"/>
                  </a:cubicBezTo>
                  <a:cubicBezTo>
                    <a:pt x="18306" y="16046"/>
                    <a:pt x="18393" y="16016"/>
                    <a:pt x="18473" y="15975"/>
                  </a:cubicBezTo>
                  <a:lnTo>
                    <a:pt x="18480" y="15985"/>
                  </a:lnTo>
                  <a:cubicBezTo>
                    <a:pt x="20338" y="14990"/>
                    <a:pt x="21600" y="13041"/>
                    <a:pt x="21600" y="10800"/>
                  </a:cubicBezTo>
                  <a:cubicBezTo>
                    <a:pt x="21600" y="8556"/>
                    <a:pt x="20334" y="6606"/>
                    <a:pt x="18472" y="5611"/>
                  </a:cubicBezTo>
                  <a:moveTo>
                    <a:pt x="11880" y="20121"/>
                  </a:moveTo>
                  <a:cubicBezTo>
                    <a:pt x="11880" y="20393"/>
                    <a:pt x="11637" y="20612"/>
                    <a:pt x="11337" y="20612"/>
                  </a:cubicBezTo>
                  <a:cubicBezTo>
                    <a:pt x="11181" y="20612"/>
                    <a:pt x="11043" y="20552"/>
                    <a:pt x="10944" y="20457"/>
                  </a:cubicBezTo>
                  <a:lnTo>
                    <a:pt x="10942" y="20459"/>
                  </a:lnTo>
                  <a:lnTo>
                    <a:pt x="10800" y="20342"/>
                  </a:lnTo>
                  <a:lnTo>
                    <a:pt x="10800" y="1256"/>
                  </a:lnTo>
                  <a:lnTo>
                    <a:pt x="10958" y="1126"/>
                  </a:lnTo>
                  <a:lnTo>
                    <a:pt x="10960" y="1127"/>
                  </a:lnTo>
                  <a:cubicBezTo>
                    <a:pt x="11058" y="1042"/>
                    <a:pt x="11190" y="988"/>
                    <a:pt x="11337" y="988"/>
                  </a:cubicBezTo>
                  <a:cubicBezTo>
                    <a:pt x="11637" y="988"/>
                    <a:pt x="11880" y="1208"/>
                    <a:pt x="11880" y="1480"/>
                  </a:cubicBezTo>
                  <a:cubicBezTo>
                    <a:pt x="11880" y="1480"/>
                    <a:pt x="11880" y="20121"/>
                    <a:pt x="11880" y="20121"/>
                  </a:cubicBezTo>
                  <a:close/>
                  <a:moveTo>
                    <a:pt x="9720" y="19448"/>
                  </a:moveTo>
                  <a:lnTo>
                    <a:pt x="4320" y="14979"/>
                  </a:lnTo>
                  <a:lnTo>
                    <a:pt x="4320" y="6607"/>
                  </a:lnTo>
                  <a:lnTo>
                    <a:pt x="4561" y="6407"/>
                  </a:lnTo>
                  <a:lnTo>
                    <a:pt x="4560" y="6406"/>
                  </a:lnTo>
                  <a:lnTo>
                    <a:pt x="9720" y="2147"/>
                  </a:lnTo>
                  <a:cubicBezTo>
                    <a:pt x="9720" y="2147"/>
                    <a:pt x="9720" y="19448"/>
                    <a:pt x="9720" y="19448"/>
                  </a:cubicBezTo>
                  <a:close/>
                  <a:moveTo>
                    <a:pt x="3240" y="14649"/>
                  </a:moveTo>
                  <a:cubicBezTo>
                    <a:pt x="2008" y="14285"/>
                    <a:pt x="1080" y="12700"/>
                    <a:pt x="1080" y="10800"/>
                  </a:cubicBezTo>
                  <a:cubicBezTo>
                    <a:pt x="1080" y="8900"/>
                    <a:pt x="2008" y="7316"/>
                    <a:pt x="3240" y="6952"/>
                  </a:cubicBezTo>
                  <a:cubicBezTo>
                    <a:pt x="3240" y="6952"/>
                    <a:pt x="3240" y="14649"/>
                    <a:pt x="3240" y="14649"/>
                  </a:cubicBezTo>
                  <a:close/>
                  <a:moveTo>
                    <a:pt x="12966" y="1472"/>
                  </a:moveTo>
                  <a:cubicBezTo>
                    <a:pt x="12966" y="659"/>
                    <a:pt x="12238" y="0"/>
                    <a:pt x="11339" y="0"/>
                  </a:cubicBezTo>
                  <a:cubicBezTo>
                    <a:pt x="10879" y="0"/>
                    <a:pt x="10466" y="175"/>
                    <a:pt x="10170" y="451"/>
                  </a:cubicBezTo>
                  <a:lnTo>
                    <a:pt x="3565" y="5905"/>
                  </a:lnTo>
                  <a:cubicBezTo>
                    <a:pt x="1578" y="6051"/>
                    <a:pt x="0" y="8183"/>
                    <a:pt x="0" y="10800"/>
                  </a:cubicBezTo>
                  <a:cubicBezTo>
                    <a:pt x="0" y="13426"/>
                    <a:pt x="1588" y="15564"/>
                    <a:pt x="3585" y="15697"/>
                  </a:cubicBezTo>
                  <a:lnTo>
                    <a:pt x="10170" y="21148"/>
                  </a:lnTo>
                  <a:cubicBezTo>
                    <a:pt x="10466" y="21426"/>
                    <a:pt x="10879" y="21600"/>
                    <a:pt x="11339" y="21600"/>
                  </a:cubicBezTo>
                  <a:cubicBezTo>
                    <a:pt x="12238" y="21600"/>
                    <a:pt x="12966" y="20941"/>
                    <a:pt x="12966" y="20129"/>
                  </a:cubicBezTo>
                  <a:cubicBezTo>
                    <a:pt x="12966" y="20110"/>
                    <a:pt x="12961" y="20093"/>
                    <a:pt x="12960" y="20074"/>
                  </a:cubicBezTo>
                  <a:lnTo>
                    <a:pt x="12960" y="1527"/>
                  </a:lnTo>
                  <a:cubicBezTo>
                    <a:pt x="12961" y="1508"/>
                    <a:pt x="12966" y="1490"/>
                    <a:pt x="12966" y="147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5088772" y="413762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121"/>
                  </a:moveTo>
                  <a:cubicBezTo>
                    <a:pt x="10800" y="20393"/>
                    <a:pt x="10579" y="20612"/>
                    <a:pt x="10306" y="20612"/>
                  </a:cubicBezTo>
                  <a:cubicBezTo>
                    <a:pt x="10165" y="20612"/>
                    <a:pt x="10039" y="20552"/>
                    <a:pt x="9949" y="20457"/>
                  </a:cubicBezTo>
                  <a:lnTo>
                    <a:pt x="9947" y="20459"/>
                  </a:lnTo>
                  <a:lnTo>
                    <a:pt x="9818" y="20342"/>
                  </a:lnTo>
                  <a:lnTo>
                    <a:pt x="9818" y="1256"/>
                  </a:lnTo>
                  <a:lnTo>
                    <a:pt x="9962" y="1126"/>
                  </a:lnTo>
                  <a:lnTo>
                    <a:pt x="9963" y="1127"/>
                  </a:lnTo>
                  <a:cubicBezTo>
                    <a:pt x="10052" y="1042"/>
                    <a:pt x="10173" y="987"/>
                    <a:pt x="10306" y="987"/>
                  </a:cubicBezTo>
                  <a:cubicBezTo>
                    <a:pt x="10579" y="987"/>
                    <a:pt x="10800" y="1208"/>
                    <a:pt x="10800" y="1479"/>
                  </a:cubicBezTo>
                  <a:cubicBezTo>
                    <a:pt x="10800" y="1479"/>
                    <a:pt x="10800" y="20121"/>
                    <a:pt x="10800" y="20121"/>
                  </a:cubicBezTo>
                  <a:close/>
                  <a:moveTo>
                    <a:pt x="8836" y="19448"/>
                  </a:moveTo>
                  <a:lnTo>
                    <a:pt x="3927" y="14979"/>
                  </a:lnTo>
                  <a:lnTo>
                    <a:pt x="3927" y="6607"/>
                  </a:lnTo>
                  <a:lnTo>
                    <a:pt x="4147" y="6407"/>
                  </a:lnTo>
                  <a:lnTo>
                    <a:pt x="4145" y="6406"/>
                  </a:lnTo>
                  <a:lnTo>
                    <a:pt x="8836" y="2147"/>
                  </a:lnTo>
                  <a:cubicBezTo>
                    <a:pt x="8836" y="2147"/>
                    <a:pt x="8836" y="19448"/>
                    <a:pt x="8836" y="19448"/>
                  </a:cubicBezTo>
                  <a:close/>
                  <a:moveTo>
                    <a:pt x="2945" y="14649"/>
                  </a:moveTo>
                  <a:cubicBezTo>
                    <a:pt x="1825" y="14285"/>
                    <a:pt x="982" y="12700"/>
                    <a:pt x="982" y="10800"/>
                  </a:cubicBezTo>
                  <a:cubicBezTo>
                    <a:pt x="982" y="8900"/>
                    <a:pt x="1825" y="7315"/>
                    <a:pt x="2945" y="6952"/>
                  </a:cubicBezTo>
                  <a:cubicBezTo>
                    <a:pt x="2945" y="6952"/>
                    <a:pt x="2945" y="14649"/>
                    <a:pt x="2945" y="14649"/>
                  </a:cubicBezTo>
                  <a:close/>
                  <a:moveTo>
                    <a:pt x="11787" y="1472"/>
                  </a:moveTo>
                  <a:cubicBezTo>
                    <a:pt x="11787" y="658"/>
                    <a:pt x="11126" y="0"/>
                    <a:pt x="10308" y="0"/>
                  </a:cubicBezTo>
                  <a:cubicBezTo>
                    <a:pt x="9890" y="0"/>
                    <a:pt x="9515" y="174"/>
                    <a:pt x="9246" y="451"/>
                  </a:cubicBezTo>
                  <a:lnTo>
                    <a:pt x="3241" y="5905"/>
                  </a:lnTo>
                  <a:cubicBezTo>
                    <a:pt x="1434" y="6051"/>
                    <a:pt x="0" y="8183"/>
                    <a:pt x="0" y="10800"/>
                  </a:cubicBezTo>
                  <a:cubicBezTo>
                    <a:pt x="0" y="13425"/>
                    <a:pt x="1444" y="15563"/>
                    <a:pt x="3259" y="15696"/>
                  </a:cubicBezTo>
                  <a:lnTo>
                    <a:pt x="9245" y="21148"/>
                  </a:lnTo>
                  <a:cubicBezTo>
                    <a:pt x="9514" y="21426"/>
                    <a:pt x="9890" y="21600"/>
                    <a:pt x="10308" y="21600"/>
                  </a:cubicBezTo>
                  <a:cubicBezTo>
                    <a:pt x="11126" y="21600"/>
                    <a:pt x="11787" y="20941"/>
                    <a:pt x="11787" y="20129"/>
                  </a:cubicBezTo>
                  <a:cubicBezTo>
                    <a:pt x="11787" y="20110"/>
                    <a:pt x="11782" y="20092"/>
                    <a:pt x="11782" y="20073"/>
                  </a:cubicBezTo>
                  <a:lnTo>
                    <a:pt x="11782" y="1527"/>
                  </a:lnTo>
                  <a:cubicBezTo>
                    <a:pt x="11782" y="1508"/>
                    <a:pt x="11787" y="1490"/>
                    <a:pt x="11787" y="1472"/>
                  </a:cubicBezTo>
                  <a:moveTo>
                    <a:pt x="13255" y="7855"/>
                  </a:moveTo>
                  <a:cubicBezTo>
                    <a:pt x="12984" y="7855"/>
                    <a:pt x="12764" y="8074"/>
                    <a:pt x="12764" y="8345"/>
                  </a:cubicBezTo>
                  <a:cubicBezTo>
                    <a:pt x="12764" y="8617"/>
                    <a:pt x="12984" y="8836"/>
                    <a:pt x="13255" y="8836"/>
                  </a:cubicBezTo>
                  <a:cubicBezTo>
                    <a:pt x="14068" y="8836"/>
                    <a:pt x="14727" y="9716"/>
                    <a:pt x="14727" y="10800"/>
                  </a:cubicBezTo>
                  <a:cubicBezTo>
                    <a:pt x="14727" y="11884"/>
                    <a:pt x="14068" y="12764"/>
                    <a:pt x="13255" y="12764"/>
                  </a:cubicBezTo>
                  <a:cubicBezTo>
                    <a:pt x="12984" y="12764"/>
                    <a:pt x="12764" y="12983"/>
                    <a:pt x="12764" y="13255"/>
                  </a:cubicBezTo>
                  <a:cubicBezTo>
                    <a:pt x="12764" y="13526"/>
                    <a:pt x="12984" y="13745"/>
                    <a:pt x="13255" y="13745"/>
                  </a:cubicBezTo>
                  <a:cubicBezTo>
                    <a:pt x="14610" y="13745"/>
                    <a:pt x="15709" y="12427"/>
                    <a:pt x="15709" y="10800"/>
                  </a:cubicBezTo>
                  <a:cubicBezTo>
                    <a:pt x="15709" y="9173"/>
                    <a:pt x="14610" y="7855"/>
                    <a:pt x="13255" y="7855"/>
                  </a:cubicBezTo>
                  <a:moveTo>
                    <a:pt x="17948" y="3495"/>
                  </a:moveTo>
                  <a:lnTo>
                    <a:pt x="17938" y="3509"/>
                  </a:lnTo>
                  <a:cubicBezTo>
                    <a:pt x="17860" y="3458"/>
                    <a:pt x="17773" y="3421"/>
                    <a:pt x="17674" y="3421"/>
                  </a:cubicBezTo>
                  <a:cubicBezTo>
                    <a:pt x="17403" y="3421"/>
                    <a:pt x="17184" y="3641"/>
                    <a:pt x="17184" y="3912"/>
                  </a:cubicBezTo>
                  <a:cubicBezTo>
                    <a:pt x="17184" y="4073"/>
                    <a:pt x="17266" y="4209"/>
                    <a:pt x="17386" y="4298"/>
                  </a:cubicBezTo>
                  <a:cubicBezTo>
                    <a:pt x="19336" y="5711"/>
                    <a:pt x="20618" y="8095"/>
                    <a:pt x="20618" y="10800"/>
                  </a:cubicBezTo>
                  <a:cubicBezTo>
                    <a:pt x="20618" y="13505"/>
                    <a:pt x="19336" y="15889"/>
                    <a:pt x="17385" y="17302"/>
                  </a:cubicBezTo>
                  <a:lnTo>
                    <a:pt x="17389" y="17309"/>
                  </a:lnTo>
                  <a:cubicBezTo>
                    <a:pt x="17275" y="17398"/>
                    <a:pt x="17197" y="17531"/>
                    <a:pt x="17197" y="17688"/>
                  </a:cubicBezTo>
                  <a:cubicBezTo>
                    <a:pt x="17197" y="17959"/>
                    <a:pt x="17417" y="18179"/>
                    <a:pt x="17688" y="18179"/>
                  </a:cubicBezTo>
                  <a:cubicBezTo>
                    <a:pt x="17788" y="18179"/>
                    <a:pt x="17875" y="18142"/>
                    <a:pt x="17952" y="18091"/>
                  </a:cubicBezTo>
                  <a:lnTo>
                    <a:pt x="17957" y="18098"/>
                  </a:lnTo>
                  <a:cubicBezTo>
                    <a:pt x="17982" y="18080"/>
                    <a:pt x="18004" y="18057"/>
                    <a:pt x="18029" y="18039"/>
                  </a:cubicBezTo>
                  <a:cubicBezTo>
                    <a:pt x="18031" y="18037"/>
                    <a:pt x="18034" y="18035"/>
                    <a:pt x="18037" y="18033"/>
                  </a:cubicBezTo>
                  <a:cubicBezTo>
                    <a:pt x="20189" y="16435"/>
                    <a:pt x="21600" y="13794"/>
                    <a:pt x="21600" y="10800"/>
                  </a:cubicBezTo>
                  <a:cubicBezTo>
                    <a:pt x="21600" y="7763"/>
                    <a:pt x="20152" y="5085"/>
                    <a:pt x="17948" y="3495"/>
                  </a:cubicBezTo>
                  <a:moveTo>
                    <a:pt x="15811" y="5611"/>
                  </a:moveTo>
                  <a:lnTo>
                    <a:pt x="15802" y="5625"/>
                  </a:lnTo>
                  <a:cubicBezTo>
                    <a:pt x="15730" y="5584"/>
                    <a:pt x="15651" y="5553"/>
                    <a:pt x="15562" y="5553"/>
                  </a:cubicBezTo>
                  <a:cubicBezTo>
                    <a:pt x="15291" y="5553"/>
                    <a:pt x="15072" y="5773"/>
                    <a:pt x="15072" y="6044"/>
                  </a:cubicBezTo>
                  <a:cubicBezTo>
                    <a:pt x="15072" y="6216"/>
                    <a:pt x="15166" y="6361"/>
                    <a:pt x="15300" y="6448"/>
                  </a:cubicBezTo>
                  <a:lnTo>
                    <a:pt x="15299" y="6450"/>
                  </a:lnTo>
                  <a:cubicBezTo>
                    <a:pt x="16709" y="7270"/>
                    <a:pt x="17673" y="8909"/>
                    <a:pt x="17673" y="10800"/>
                  </a:cubicBezTo>
                  <a:cubicBezTo>
                    <a:pt x="17673" y="12688"/>
                    <a:pt x="16712" y="14325"/>
                    <a:pt x="15305" y="15146"/>
                  </a:cubicBezTo>
                  <a:lnTo>
                    <a:pt x="15309" y="15151"/>
                  </a:lnTo>
                  <a:cubicBezTo>
                    <a:pt x="15174" y="15239"/>
                    <a:pt x="15080" y="15384"/>
                    <a:pt x="15080" y="15555"/>
                  </a:cubicBezTo>
                  <a:cubicBezTo>
                    <a:pt x="15080" y="15827"/>
                    <a:pt x="15300" y="16046"/>
                    <a:pt x="15571" y="16046"/>
                  </a:cubicBezTo>
                  <a:cubicBezTo>
                    <a:pt x="15660" y="16046"/>
                    <a:pt x="15740" y="16016"/>
                    <a:pt x="15812" y="15975"/>
                  </a:cubicBezTo>
                  <a:lnTo>
                    <a:pt x="15819" y="15985"/>
                  </a:lnTo>
                  <a:cubicBezTo>
                    <a:pt x="17507" y="14989"/>
                    <a:pt x="18655" y="13041"/>
                    <a:pt x="18655" y="10800"/>
                  </a:cubicBezTo>
                  <a:cubicBezTo>
                    <a:pt x="18655" y="8556"/>
                    <a:pt x="17504" y="6606"/>
                    <a:pt x="15811" y="561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5525801" y="4148032"/>
              <a:ext cx="228906" cy="208083"/>
            </a:xfrm>
            <a:custGeom>
              <a:rect b="b" l="l" r="r" t="t"/>
              <a:pathLst>
                <a:path extrusionOk="0" h="21524" w="21600">
                  <a:moveTo>
                    <a:pt x="17182" y="13452"/>
                  </a:moveTo>
                  <a:cubicBezTo>
                    <a:pt x="16640" y="13452"/>
                    <a:pt x="16200" y="13935"/>
                    <a:pt x="16200" y="14529"/>
                  </a:cubicBezTo>
                  <a:cubicBezTo>
                    <a:pt x="16200" y="15123"/>
                    <a:pt x="16640" y="15605"/>
                    <a:pt x="17182" y="15605"/>
                  </a:cubicBezTo>
                  <a:cubicBezTo>
                    <a:pt x="17724" y="15605"/>
                    <a:pt x="18164" y="15123"/>
                    <a:pt x="18164" y="14529"/>
                  </a:cubicBezTo>
                  <a:cubicBezTo>
                    <a:pt x="18164" y="13935"/>
                    <a:pt x="17724" y="13452"/>
                    <a:pt x="17182" y="13452"/>
                  </a:cubicBezTo>
                  <a:moveTo>
                    <a:pt x="15218" y="15605"/>
                  </a:moveTo>
                  <a:cubicBezTo>
                    <a:pt x="14676" y="15605"/>
                    <a:pt x="14236" y="16087"/>
                    <a:pt x="14236" y="16681"/>
                  </a:cubicBezTo>
                  <a:cubicBezTo>
                    <a:pt x="14236" y="17276"/>
                    <a:pt x="14676" y="17757"/>
                    <a:pt x="15218" y="17757"/>
                  </a:cubicBezTo>
                  <a:cubicBezTo>
                    <a:pt x="15760" y="17757"/>
                    <a:pt x="16200" y="17276"/>
                    <a:pt x="16200" y="16681"/>
                  </a:cubicBezTo>
                  <a:cubicBezTo>
                    <a:pt x="16200" y="16087"/>
                    <a:pt x="15760" y="15605"/>
                    <a:pt x="15218" y="15605"/>
                  </a:cubicBezTo>
                  <a:moveTo>
                    <a:pt x="16200" y="20448"/>
                  </a:moveTo>
                  <a:cubicBezTo>
                    <a:pt x="14668" y="20448"/>
                    <a:pt x="13319" y="19593"/>
                    <a:pt x="12527" y="18295"/>
                  </a:cubicBezTo>
                  <a:lnTo>
                    <a:pt x="9073" y="18295"/>
                  </a:lnTo>
                  <a:cubicBezTo>
                    <a:pt x="8281" y="19593"/>
                    <a:pt x="6932" y="20448"/>
                    <a:pt x="5400" y="20448"/>
                  </a:cubicBezTo>
                  <a:cubicBezTo>
                    <a:pt x="2960" y="20448"/>
                    <a:pt x="982" y="18280"/>
                    <a:pt x="982" y="15605"/>
                  </a:cubicBezTo>
                  <a:cubicBezTo>
                    <a:pt x="982" y="12930"/>
                    <a:pt x="2960" y="10762"/>
                    <a:pt x="5400" y="10762"/>
                  </a:cubicBezTo>
                  <a:lnTo>
                    <a:pt x="16200" y="10762"/>
                  </a:lnTo>
                  <a:cubicBezTo>
                    <a:pt x="18640" y="10762"/>
                    <a:pt x="20618" y="12930"/>
                    <a:pt x="20618" y="15605"/>
                  </a:cubicBezTo>
                  <a:cubicBezTo>
                    <a:pt x="20618" y="18280"/>
                    <a:pt x="18640" y="20448"/>
                    <a:pt x="16200" y="20448"/>
                  </a:cubicBezTo>
                  <a:moveTo>
                    <a:pt x="16200" y="9686"/>
                  </a:moveTo>
                  <a:lnTo>
                    <a:pt x="11319" y="9686"/>
                  </a:lnTo>
                  <a:cubicBezTo>
                    <a:pt x="10837" y="8713"/>
                    <a:pt x="11227" y="8217"/>
                    <a:pt x="11943" y="7448"/>
                  </a:cubicBezTo>
                  <a:cubicBezTo>
                    <a:pt x="12528" y="6820"/>
                    <a:pt x="13255" y="6038"/>
                    <a:pt x="13255" y="4843"/>
                  </a:cubicBezTo>
                  <a:cubicBezTo>
                    <a:pt x="13255" y="1854"/>
                    <a:pt x="10169" y="128"/>
                    <a:pt x="10038" y="56"/>
                  </a:cubicBezTo>
                  <a:cubicBezTo>
                    <a:pt x="9796" y="-76"/>
                    <a:pt x="9501" y="32"/>
                    <a:pt x="9379" y="297"/>
                  </a:cubicBezTo>
                  <a:cubicBezTo>
                    <a:pt x="9258" y="562"/>
                    <a:pt x="9356" y="886"/>
                    <a:pt x="9598" y="1019"/>
                  </a:cubicBezTo>
                  <a:cubicBezTo>
                    <a:pt x="9625" y="1034"/>
                    <a:pt x="12273" y="2523"/>
                    <a:pt x="12273" y="4843"/>
                  </a:cubicBezTo>
                  <a:cubicBezTo>
                    <a:pt x="12273" y="5586"/>
                    <a:pt x="11779" y="6117"/>
                    <a:pt x="11255" y="6679"/>
                  </a:cubicBezTo>
                  <a:cubicBezTo>
                    <a:pt x="10584" y="7401"/>
                    <a:pt x="9775" y="8296"/>
                    <a:pt x="10277" y="9686"/>
                  </a:cubicBezTo>
                  <a:lnTo>
                    <a:pt x="5400" y="9686"/>
                  </a:lnTo>
                  <a:cubicBezTo>
                    <a:pt x="2418" y="9686"/>
                    <a:pt x="0" y="12336"/>
                    <a:pt x="0" y="15605"/>
                  </a:cubicBezTo>
                  <a:cubicBezTo>
                    <a:pt x="0" y="18874"/>
                    <a:pt x="2418" y="21524"/>
                    <a:pt x="5400" y="21524"/>
                  </a:cubicBezTo>
                  <a:cubicBezTo>
                    <a:pt x="7077" y="21524"/>
                    <a:pt x="8575" y="20686"/>
                    <a:pt x="9565" y="19372"/>
                  </a:cubicBezTo>
                  <a:lnTo>
                    <a:pt x="12035" y="19372"/>
                  </a:lnTo>
                  <a:cubicBezTo>
                    <a:pt x="13025" y="20686"/>
                    <a:pt x="14523" y="21524"/>
                    <a:pt x="16200" y="21524"/>
                  </a:cubicBezTo>
                  <a:cubicBezTo>
                    <a:pt x="19182" y="21524"/>
                    <a:pt x="21600" y="18874"/>
                    <a:pt x="21600" y="15605"/>
                  </a:cubicBezTo>
                  <a:cubicBezTo>
                    <a:pt x="21600" y="12336"/>
                    <a:pt x="19182" y="9686"/>
                    <a:pt x="16200" y="9686"/>
                  </a:cubicBezTo>
                  <a:moveTo>
                    <a:pt x="6873" y="15067"/>
                  </a:moveTo>
                  <a:lnTo>
                    <a:pt x="5891" y="15067"/>
                  </a:lnTo>
                  <a:lnTo>
                    <a:pt x="5891" y="13990"/>
                  </a:lnTo>
                  <a:cubicBezTo>
                    <a:pt x="5891" y="13694"/>
                    <a:pt x="5671" y="13452"/>
                    <a:pt x="5400" y="13452"/>
                  </a:cubicBezTo>
                  <a:cubicBezTo>
                    <a:pt x="5129" y="13452"/>
                    <a:pt x="4909" y="13694"/>
                    <a:pt x="4909" y="13990"/>
                  </a:cubicBezTo>
                  <a:lnTo>
                    <a:pt x="4909" y="15067"/>
                  </a:lnTo>
                  <a:lnTo>
                    <a:pt x="3927" y="15067"/>
                  </a:lnTo>
                  <a:cubicBezTo>
                    <a:pt x="3656" y="15067"/>
                    <a:pt x="3436" y="15307"/>
                    <a:pt x="3436" y="15605"/>
                  </a:cubicBezTo>
                  <a:cubicBezTo>
                    <a:pt x="3436" y="15903"/>
                    <a:pt x="3656" y="16143"/>
                    <a:pt x="3927" y="16143"/>
                  </a:cubicBezTo>
                  <a:lnTo>
                    <a:pt x="4909" y="16143"/>
                  </a:lnTo>
                  <a:lnTo>
                    <a:pt x="4909" y="17219"/>
                  </a:lnTo>
                  <a:cubicBezTo>
                    <a:pt x="4909" y="17517"/>
                    <a:pt x="5129" y="17757"/>
                    <a:pt x="5400" y="17757"/>
                  </a:cubicBezTo>
                  <a:cubicBezTo>
                    <a:pt x="5671" y="17757"/>
                    <a:pt x="5891" y="17517"/>
                    <a:pt x="5891" y="17219"/>
                  </a:cubicBezTo>
                  <a:lnTo>
                    <a:pt x="5891" y="16143"/>
                  </a:lnTo>
                  <a:lnTo>
                    <a:pt x="6873" y="16143"/>
                  </a:lnTo>
                  <a:cubicBezTo>
                    <a:pt x="7144" y="16143"/>
                    <a:pt x="7364" y="15903"/>
                    <a:pt x="7364" y="15605"/>
                  </a:cubicBezTo>
                  <a:cubicBezTo>
                    <a:pt x="7364" y="15307"/>
                    <a:pt x="7144" y="15067"/>
                    <a:pt x="6873" y="15067"/>
                  </a:cubicBezTo>
                  <a:moveTo>
                    <a:pt x="12273" y="12376"/>
                  </a:moveTo>
                  <a:cubicBezTo>
                    <a:pt x="12002" y="12376"/>
                    <a:pt x="11782" y="12617"/>
                    <a:pt x="11782" y="12914"/>
                  </a:cubicBezTo>
                  <a:cubicBezTo>
                    <a:pt x="11782" y="13212"/>
                    <a:pt x="12002" y="13452"/>
                    <a:pt x="12273" y="13452"/>
                  </a:cubicBezTo>
                  <a:cubicBezTo>
                    <a:pt x="12544" y="13452"/>
                    <a:pt x="12764" y="13212"/>
                    <a:pt x="12764" y="12914"/>
                  </a:cubicBezTo>
                  <a:cubicBezTo>
                    <a:pt x="12764" y="12617"/>
                    <a:pt x="12544" y="12376"/>
                    <a:pt x="12273" y="12376"/>
                  </a:cubicBezTo>
                  <a:moveTo>
                    <a:pt x="9327" y="12376"/>
                  </a:moveTo>
                  <a:cubicBezTo>
                    <a:pt x="9056" y="12376"/>
                    <a:pt x="8836" y="12617"/>
                    <a:pt x="8836" y="12914"/>
                  </a:cubicBezTo>
                  <a:cubicBezTo>
                    <a:pt x="8836" y="13212"/>
                    <a:pt x="9056" y="13452"/>
                    <a:pt x="9327" y="13452"/>
                  </a:cubicBezTo>
                  <a:cubicBezTo>
                    <a:pt x="9598" y="13452"/>
                    <a:pt x="9818" y="13212"/>
                    <a:pt x="9818" y="12914"/>
                  </a:cubicBezTo>
                  <a:cubicBezTo>
                    <a:pt x="9818" y="12617"/>
                    <a:pt x="9598" y="12376"/>
                    <a:pt x="9327" y="1237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5962830" y="413762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3255" y="15709"/>
                  </a:moveTo>
                  <a:lnTo>
                    <a:pt x="10309" y="15709"/>
                  </a:lnTo>
                  <a:cubicBezTo>
                    <a:pt x="10038" y="15709"/>
                    <a:pt x="9818" y="15929"/>
                    <a:pt x="9818" y="16200"/>
                  </a:cubicBezTo>
                  <a:cubicBezTo>
                    <a:pt x="9818" y="16472"/>
                    <a:pt x="10038" y="16691"/>
                    <a:pt x="10309" y="16691"/>
                  </a:cubicBezTo>
                  <a:lnTo>
                    <a:pt x="13255" y="16691"/>
                  </a:lnTo>
                  <a:cubicBezTo>
                    <a:pt x="13525" y="16691"/>
                    <a:pt x="13745" y="16472"/>
                    <a:pt x="13745" y="16200"/>
                  </a:cubicBezTo>
                  <a:cubicBezTo>
                    <a:pt x="13745" y="15929"/>
                    <a:pt x="13525" y="15709"/>
                    <a:pt x="13255" y="15709"/>
                  </a:cubicBezTo>
                  <a:moveTo>
                    <a:pt x="9818" y="12273"/>
                  </a:moveTo>
                  <a:cubicBezTo>
                    <a:pt x="9818" y="12112"/>
                    <a:pt x="9736" y="11976"/>
                    <a:pt x="9617" y="11887"/>
                  </a:cubicBezTo>
                  <a:lnTo>
                    <a:pt x="9622" y="11880"/>
                  </a:lnTo>
                  <a:lnTo>
                    <a:pt x="5695" y="8935"/>
                  </a:lnTo>
                  <a:lnTo>
                    <a:pt x="5690" y="8941"/>
                  </a:lnTo>
                  <a:cubicBezTo>
                    <a:pt x="5608" y="8880"/>
                    <a:pt x="5511" y="8836"/>
                    <a:pt x="5400" y="8836"/>
                  </a:cubicBezTo>
                  <a:cubicBezTo>
                    <a:pt x="5129" y="8836"/>
                    <a:pt x="4909" y="9056"/>
                    <a:pt x="4909" y="9327"/>
                  </a:cubicBezTo>
                  <a:cubicBezTo>
                    <a:pt x="4909" y="9488"/>
                    <a:pt x="4991" y="9624"/>
                    <a:pt x="5110" y="9713"/>
                  </a:cubicBezTo>
                  <a:lnTo>
                    <a:pt x="5105" y="9720"/>
                  </a:lnTo>
                  <a:lnTo>
                    <a:pt x="8509" y="12273"/>
                  </a:lnTo>
                  <a:lnTo>
                    <a:pt x="5105" y="14826"/>
                  </a:lnTo>
                  <a:lnTo>
                    <a:pt x="5110" y="14832"/>
                  </a:lnTo>
                  <a:cubicBezTo>
                    <a:pt x="4991" y="14922"/>
                    <a:pt x="4909" y="15058"/>
                    <a:pt x="4909" y="15218"/>
                  </a:cubicBezTo>
                  <a:cubicBezTo>
                    <a:pt x="4909" y="15490"/>
                    <a:pt x="5129" y="15709"/>
                    <a:pt x="5400" y="15709"/>
                  </a:cubicBezTo>
                  <a:cubicBezTo>
                    <a:pt x="5511" y="15709"/>
                    <a:pt x="5607" y="15666"/>
                    <a:pt x="5690" y="15604"/>
                  </a:cubicBezTo>
                  <a:lnTo>
                    <a:pt x="5695" y="15611"/>
                  </a:lnTo>
                  <a:lnTo>
                    <a:pt x="9622" y="12666"/>
                  </a:lnTo>
                  <a:lnTo>
                    <a:pt x="9617" y="12659"/>
                  </a:lnTo>
                  <a:cubicBezTo>
                    <a:pt x="9736" y="12569"/>
                    <a:pt x="9818" y="12433"/>
                    <a:pt x="9818" y="12273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6399860" y="413762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6382" y="19636"/>
                  </a:moveTo>
                  <a:lnTo>
                    <a:pt x="11291" y="19636"/>
                  </a:lnTo>
                  <a:cubicBezTo>
                    <a:pt x="11562" y="19636"/>
                    <a:pt x="11782" y="19416"/>
                    <a:pt x="11782" y="19146"/>
                  </a:cubicBezTo>
                  <a:cubicBezTo>
                    <a:pt x="11782" y="18874"/>
                    <a:pt x="11562" y="18655"/>
                    <a:pt x="11291" y="18655"/>
                  </a:cubicBezTo>
                  <a:lnTo>
                    <a:pt x="6382" y="18655"/>
                  </a:lnTo>
                  <a:cubicBezTo>
                    <a:pt x="6111" y="18655"/>
                    <a:pt x="5891" y="18874"/>
                    <a:pt x="5891" y="19146"/>
                  </a:cubicBezTo>
                  <a:cubicBezTo>
                    <a:pt x="5891" y="19416"/>
                    <a:pt x="6111" y="19636"/>
                    <a:pt x="6382" y="196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7673"/>
                  </a:lnTo>
                  <a:lnTo>
                    <a:pt x="20618" y="17673"/>
                  </a:lnTo>
                  <a:cubicBezTo>
                    <a:pt x="20618" y="17673"/>
                    <a:pt x="20618" y="19636"/>
                    <a:pt x="20618" y="19636"/>
                  </a:cubicBezTo>
                  <a:close/>
                  <a:moveTo>
                    <a:pt x="2822" y="10800"/>
                  </a:moveTo>
                  <a:lnTo>
                    <a:pt x="18778" y="10800"/>
                  </a:lnTo>
                  <a:lnTo>
                    <a:pt x="20461" y="16691"/>
                  </a:lnTo>
                  <a:lnTo>
                    <a:pt x="1139" y="16691"/>
                  </a:lnTo>
                  <a:cubicBezTo>
                    <a:pt x="1139" y="16691"/>
                    <a:pt x="2822" y="10800"/>
                    <a:pt x="2822" y="10800"/>
                  </a:cubicBezTo>
                  <a:close/>
                  <a:moveTo>
                    <a:pt x="21600" y="17182"/>
                  </a:moveTo>
                  <a:cubicBezTo>
                    <a:pt x="21600" y="17118"/>
                    <a:pt x="21586" y="17057"/>
                    <a:pt x="21563" y="17000"/>
                  </a:cubicBezTo>
                  <a:lnTo>
                    <a:pt x="21565" y="17000"/>
                  </a:lnTo>
                  <a:lnTo>
                    <a:pt x="19602" y="10127"/>
                  </a:lnTo>
                  <a:lnTo>
                    <a:pt x="19599" y="10128"/>
                  </a:lnTo>
                  <a:cubicBezTo>
                    <a:pt x="19527" y="9947"/>
                    <a:pt x="19352" y="9818"/>
                    <a:pt x="19145" y="9818"/>
                  </a:cubicBezTo>
                  <a:lnTo>
                    <a:pt x="18164" y="9818"/>
                  </a:lnTo>
                  <a:lnTo>
                    <a:pt x="18164" y="3927"/>
                  </a:lnTo>
                  <a:cubicBezTo>
                    <a:pt x="18164" y="3656"/>
                    <a:pt x="17944" y="3436"/>
                    <a:pt x="17673" y="3436"/>
                  </a:cubicBezTo>
                  <a:cubicBezTo>
                    <a:pt x="17402" y="3436"/>
                    <a:pt x="17182" y="3656"/>
                    <a:pt x="17182" y="3927"/>
                  </a:cubicBezTo>
                  <a:lnTo>
                    <a:pt x="17182" y="9818"/>
                  </a:lnTo>
                  <a:lnTo>
                    <a:pt x="4418" y="9818"/>
                  </a:lnTo>
                  <a:lnTo>
                    <a:pt x="4418" y="3927"/>
                  </a:lnTo>
                  <a:cubicBezTo>
                    <a:pt x="4418" y="3656"/>
                    <a:pt x="4198" y="3436"/>
                    <a:pt x="3927" y="3436"/>
                  </a:cubicBezTo>
                  <a:cubicBezTo>
                    <a:pt x="3656" y="3436"/>
                    <a:pt x="3436" y="3656"/>
                    <a:pt x="3436" y="3927"/>
                  </a:cubicBezTo>
                  <a:lnTo>
                    <a:pt x="3436" y="9818"/>
                  </a:lnTo>
                  <a:lnTo>
                    <a:pt x="2455" y="9818"/>
                  </a:lnTo>
                  <a:cubicBezTo>
                    <a:pt x="2248" y="9818"/>
                    <a:pt x="2073" y="9947"/>
                    <a:pt x="2001" y="10128"/>
                  </a:cubicBezTo>
                  <a:lnTo>
                    <a:pt x="1998" y="10127"/>
                  </a:lnTo>
                  <a:lnTo>
                    <a:pt x="35" y="17000"/>
                  </a:lnTo>
                  <a:lnTo>
                    <a:pt x="37" y="17001"/>
                  </a:lnTo>
                  <a:cubicBezTo>
                    <a:pt x="14" y="17057"/>
                    <a:pt x="0" y="17118"/>
                    <a:pt x="0" y="17182"/>
                  </a:cubicBezTo>
                  <a:lnTo>
                    <a:pt x="0" y="18164"/>
                  </a:lnTo>
                  <a:lnTo>
                    <a:pt x="68" y="18164"/>
                  </a:lnTo>
                  <a:cubicBezTo>
                    <a:pt x="25" y="18320"/>
                    <a:pt x="0" y="18484"/>
                    <a:pt x="0" y="1865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8655"/>
                  </a:lnTo>
                  <a:cubicBezTo>
                    <a:pt x="21600" y="18484"/>
                    <a:pt x="21575" y="18320"/>
                    <a:pt x="21532" y="18164"/>
                  </a:cubicBezTo>
                  <a:lnTo>
                    <a:pt x="21600" y="18164"/>
                  </a:lnTo>
                  <a:cubicBezTo>
                    <a:pt x="21600" y="18164"/>
                    <a:pt x="21600" y="17182"/>
                    <a:pt x="21600" y="17182"/>
                  </a:cubicBezTo>
                  <a:close/>
                  <a:moveTo>
                    <a:pt x="4418" y="19636"/>
                  </a:moveTo>
                  <a:cubicBezTo>
                    <a:pt x="4689" y="19636"/>
                    <a:pt x="4909" y="19416"/>
                    <a:pt x="4909" y="19146"/>
                  </a:cubicBezTo>
                  <a:cubicBezTo>
                    <a:pt x="4909" y="18874"/>
                    <a:pt x="4689" y="18655"/>
                    <a:pt x="4418" y="18655"/>
                  </a:cubicBezTo>
                  <a:cubicBezTo>
                    <a:pt x="4147" y="18655"/>
                    <a:pt x="3927" y="18874"/>
                    <a:pt x="3927" y="19146"/>
                  </a:cubicBezTo>
                  <a:cubicBezTo>
                    <a:pt x="3927" y="19416"/>
                    <a:pt x="4147" y="19636"/>
                    <a:pt x="4418" y="19636"/>
                  </a:cubicBezTo>
                  <a:moveTo>
                    <a:pt x="2455" y="19636"/>
                  </a:moveTo>
                  <a:cubicBezTo>
                    <a:pt x="2725" y="19636"/>
                    <a:pt x="2945" y="19416"/>
                    <a:pt x="2945" y="19146"/>
                  </a:cubicBezTo>
                  <a:cubicBezTo>
                    <a:pt x="2945" y="18874"/>
                    <a:pt x="2725" y="18655"/>
                    <a:pt x="2455" y="18655"/>
                  </a:cubicBezTo>
                  <a:cubicBezTo>
                    <a:pt x="2184" y="18655"/>
                    <a:pt x="1964" y="18874"/>
                    <a:pt x="1964" y="19146"/>
                  </a:cubicBezTo>
                  <a:cubicBezTo>
                    <a:pt x="1964" y="19416"/>
                    <a:pt x="2184" y="19636"/>
                    <a:pt x="2455" y="19636"/>
                  </a:cubicBezTo>
                  <a:moveTo>
                    <a:pt x="12003" y="3573"/>
                  </a:moveTo>
                  <a:lnTo>
                    <a:pt x="12664" y="2838"/>
                  </a:lnTo>
                  <a:cubicBezTo>
                    <a:pt x="12214" y="2308"/>
                    <a:pt x="11550" y="1964"/>
                    <a:pt x="10800" y="1964"/>
                  </a:cubicBezTo>
                  <a:cubicBezTo>
                    <a:pt x="9997" y="1964"/>
                    <a:pt x="9290" y="2355"/>
                    <a:pt x="8842" y="2952"/>
                  </a:cubicBezTo>
                  <a:lnTo>
                    <a:pt x="9546" y="3655"/>
                  </a:lnTo>
                  <a:cubicBezTo>
                    <a:pt x="9805" y="3231"/>
                    <a:pt x="10267" y="2945"/>
                    <a:pt x="10800" y="2945"/>
                  </a:cubicBezTo>
                  <a:cubicBezTo>
                    <a:pt x="11298" y="2945"/>
                    <a:pt x="11736" y="3194"/>
                    <a:pt x="12003" y="3573"/>
                  </a:cubicBezTo>
                  <a:moveTo>
                    <a:pt x="10309" y="4418"/>
                  </a:move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cubicBezTo>
                    <a:pt x="11291" y="4147"/>
                    <a:pt x="11071" y="3927"/>
                    <a:pt x="10800" y="3927"/>
                  </a:cubicBezTo>
                  <a:cubicBezTo>
                    <a:pt x="10529" y="3927"/>
                    <a:pt x="10309" y="4147"/>
                    <a:pt x="10309" y="4418"/>
                  </a:cubicBezTo>
                  <a:moveTo>
                    <a:pt x="10800" y="982"/>
                  </a:moveTo>
                  <a:cubicBezTo>
                    <a:pt x="11802" y="982"/>
                    <a:pt x="12701" y="1414"/>
                    <a:pt x="13330" y="2098"/>
                  </a:cubicBezTo>
                  <a:lnTo>
                    <a:pt x="13989" y="1366"/>
                  </a:lnTo>
                  <a:cubicBezTo>
                    <a:pt x="13185" y="525"/>
                    <a:pt x="12055" y="0"/>
                    <a:pt x="10800" y="0"/>
                  </a:cubicBezTo>
                  <a:cubicBezTo>
                    <a:pt x="9455" y="0"/>
                    <a:pt x="8252" y="603"/>
                    <a:pt x="7442" y="1551"/>
                  </a:cubicBezTo>
                  <a:lnTo>
                    <a:pt x="8138" y="2246"/>
                  </a:lnTo>
                  <a:cubicBezTo>
                    <a:pt x="8768" y="1475"/>
                    <a:pt x="9726" y="982"/>
                    <a:pt x="10800" y="9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6836889" y="413762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6691"/>
                  </a:moveTo>
                  <a:cubicBezTo>
                    <a:pt x="20618" y="17775"/>
                    <a:pt x="19739" y="18655"/>
                    <a:pt x="18655" y="18655"/>
                  </a:cubicBezTo>
                  <a:lnTo>
                    <a:pt x="17673" y="18655"/>
                  </a:lnTo>
                  <a:lnTo>
                    <a:pt x="17673" y="14727"/>
                  </a:lnTo>
                  <a:cubicBezTo>
                    <a:pt x="17673" y="14186"/>
                    <a:pt x="17233" y="13745"/>
                    <a:pt x="16691" y="13745"/>
                  </a:cubicBezTo>
                  <a:lnTo>
                    <a:pt x="4909" y="13745"/>
                  </a:lnTo>
                  <a:cubicBezTo>
                    <a:pt x="4367" y="13745"/>
                    <a:pt x="3927" y="14186"/>
                    <a:pt x="3927" y="14727"/>
                  </a:cubicBezTo>
                  <a:lnTo>
                    <a:pt x="3927" y="18655"/>
                  </a:lnTo>
                  <a:lnTo>
                    <a:pt x="2945" y="18655"/>
                  </a:lnTo>
                  <a:cubicBezTo>
                    <a:pt x="1861" y="18655"/>
                    <a:pt x="982" y="17775"/>
                    <a:pt x="982" y="16691"/>
                  </a:cubicBezTo>
                  <a:lnTo>
                    <a:pt x="982" y="8836"/>
                  </a:lnTo>
                  <a:cubicBezTo>
                    <a:pt x="982" y="7752"/>
                    <a:pt x="1861" y="6873"/>
                    <a:pt x="2945" y="6873"/>
                  </a:cubicBezTo>
                  <a:lnTo>
                    <a:pt x="18655" y="6873"/>
                  </a:lnTo>
                  <a:cubicBezTo>
                    <a:pt x="19739" y="6873"/>
                    <a:pt x="20618" y="7752"/>
                    <a:pt x="20618" y="8836"/>
                  </a:cubicBezTo>
                  <a:cubicBezTo>
                    <a:pt x="20618" y="8836"/>
                    <a:pt x="20618" y="16691"/>
                    <a:pt x="20618" y="16691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14727"/>
                  </a:lnTo>
                  <a:lnTo>
                    <a:pt x="16691" y="14727"/>
                  </a:lnTo>
                  <a:cubicBezTo>
                    <a:pt x="16691" y="14727"/>
                    <a:pt x="16691" y="20618"/>
                    <a:pt x="16691" y="20618"/>
                  </a:cubicBezTo>
                  <a:close/>
                  <a:moveTo>
                    <a:pt x="4909" y="982"/>
                  </a:moveTo>
                  <a:lnTo>
                    <a:pt x="16691" y="982"/>
                  </a:lnTo>
                  <a:lnTo>
                    <a:pt x="16691" y="5891"/>
                  </a:lnTo>
                  <a:lnTo>
                    <a:pt x="4909" y="5891"/>
                  </a:lnTo>
                  <a:cubicBezTo>
                    <a:pt x="4909" y="5891"/>
                    <a:pt x="4909" y="982"/>
                    <a:pt x="4909" y="982"/>
                  </a:cubicBezTo>
                  <a:close/>
                  <a:moveTo>
                    <a:pt x="18655" y="5891"/>
                  </a:moveTo>
                  <a:lnTo>
                    <a:pt x="17673" y="5891"/>
                  </a:lnTo>
                  <a:lnTo>
                    <a:pt x="17673" y="982"/>
                  </a:lnTo>
                  <a:cubicBezTo>
                    <a:pt x="17673" y="440"/>
                    <a:pt x="17233" y="0"/>
                    <a:pt x="16691" y="0"/>
                  </a:cubicBez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lnTo>
                    <a:pt x="2945" y="5891"/>
                  </a:lnTo>
                  <a:cubicBezTo>
                    <a:pt x="1318" y="5891"/>
                    <a:pt x="0" y="7210"/>
                    <a:pt x="0" y="8836"/>
                  </a:cubicBezTo>
                  <a:lnTo>
                    <a:pt x="0" y="16691"/>
                  </a:lnTo>
                  <a:cubicBezTo>
                    <a:pt x="0" y="18318"/>
                    <a:pt x="1318" y="19636"/>
                    <a:pt x="2945" y="19636"/>
                  </a:cubicBezTo>
                  <a:lnTo>
                    <a:pt x="3927" y="19636"/>
                  </a:lnTo>
                  <a:lnTo>
                    <a:pt x="3927" y="20618"/>
                  </a:lnTo>
                  <a:cubicBezTo>
                    <a:pt x="3927" y="21161"/>
                    <a:pt x="4367" y="21600"/>
                    <a:pt x="4909" y="21600"/>
                  </a:cubicBezTo>
                  <a:lnTo>
                    <a:pt x="16691" y="21600"/>
                  </a:lnTo>
                  <a:cubicBezTo>
                    <a:pt x="17233" y="21600"/>
                    <a:pt x="17673" y="21161"/>
                    <a:pt x="17673" y="20618"/>
                  </a:cubicBezTo>
                  <a:lnTo>
                    <a:pt x="17673" y="19636"/>
                  </a:lnTo>
                  <a:lnTo>
                    <a:pt x="18655" y="19636"/>
                  </a:lnTo>
                  <a:cubicBezTo>
                    <a:pt x="20282" y="19636"/>
                    <a:pt x="21600" y="18318"/>
                    <a:pt x="21600" y="16691"/>
                  </a:cubicBezTo>
                  <a:lnTo>
                    <a:pt x="21600" y="8836"/>
                  </a:lnTo>
                  <a:cubicBezTo>
                    <a:pt x="21600" y="7210"/>
                    <a:pt x="20282" y="5891"/>
                    <a:pt x="18655" y="5891"/>
                  </a:cubicBezTo>
                  <a:moveTo>
                    <a:pt x="17673" y="8836"/>
                  </a:moveTo>
                  <a:cubicBezTo>
                    <a:pt x="17131" y="8836"/>
                    <a:pt x="16691" y="9276"/>
                    <a:pt x="16691" y="9818"/>
                  </a:cubicBezTo>
                  <a:cubicBezTo>
                    <a:pt x="16691" y="10360"/>
                    <a:pt x="17131" y="10800"/>
                    <a:pt x="17673" y="10800"/>
                  </a:cubicBezTo>
                  <a:cubicBezTo>
                    <a:pt x="18214" y="10800"/>
                    <a:pt x="18655" y="10360"/>
                    <a:pt x="18655" y="9818"/>
                  </a:cubicBezTo>
                  <a:cubicBezTo>
                    <a:pt x="18655" y="9276"/>
                    <a:pt x="18214" y="8836"/>
                    <a:pt x="17673" y="8836"/>
                  </a:cubicBezTo>
                  <a:moveTo>
                    <a:pt x="14727" y="8836"/>
                  </a:moveTo>
                  <a:cubicBezTo>
                    <a:pt x="14186" y="8836"/>
                    <a:pt x="13745" y="9276"/>
                    <a:pt x="13745" y="9818"/>
                  </a:cubicBezTo>
                  <a:cubicBezTo>
                    <a:pt x="13745" y="10360"/>
                    <a:pt x="14186" y="10800"/>
                    <a:pt x="14727" y="10800"/>
                  </a:cubicBezTo>
                  <a:cubicBezTo>
                    <a:pt x="15269" y="10800"/>
                    <a:pt x="15709" y="10360"/>
                    <a:pt x="15709" y="9818"/>
                  </a:cubicBezTo>
                  <a:cubicBezTo>
                    <a:pt x="15709" y="9276"/>
                    <a:pt x="15269" y="8836"/>
                    <a:pt x="14727" y="8836"/>
                  </a:cubicBezTo>
                  <a:moveTo>
                    <a:pt x="7364" y="16691"/>
                  </a:moveTo>
                  <a:lnTo>
                    <a:pt x="12273" y="16691"/>
                  </a:lnTo>
                  <a:cubicBezTo>
                    <a:pt x="12544" y="16691"/>
                    <a:pt x="12764" y="16472"/>
                    <a:pt x="12764" y="16200"/>
                  </a:cubicBezTo>
                  <a:cubicBezTo>
                    <a:pt x="12764" y="15929"/>
                    <a:pt x="12544" y="15709"/>
                    <a:pt x="12273" y="15709"/>
                  </a:cubicBezTo>
                  <a:lnTo>
                    <a:pt x="7364" y="15709"/>
                  </a:lnTo>
                  <a:cubicBezTo>
                    <a:pt x="7092" y="15709"/>
                    <a:pt x="6873" y="15929"/>
                    <a:pt x="6873" y="16200"/>
                  </a:cubicBezTo>
                  <a:cubicBezTo>
                    <a:pt x="6873" y="16472"/>
                    <a:pt x="7092" y="16691"/>
                    <a:pt x="7364" y="16691"/>
                  </a:cubicBezTo>
                  <a:moveTo>
                    <a:pt x="7364" y="18655"/>
                  </a:move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7893"/>
                    <a:pt x="14508" y="17673"/>
                    <a:pt x="14236" y="17673"/>
                  </a:cubicBezTo>
                  <a:lnTo>
                    <a:pt x="7364" y="17673"/>
                  </a:lnTo>
                  <a:cubicBezTo>
                    <a:pt x="7092" y="17673"/>
                    <a:pt x="6873" y="17893"/>
                    <a:pt x="6873" y="18164"/>
                  </a:cubicBezTo>
                  <a:cubicBezTo>
                    <a:pt x="6873" y="18435"/>
                    <a:pt x="7092" y="18655"/>
                    <a:pt x="7364" y="186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7305134" y="4137627"/>
              <a:ext cx="166502" cy="228896"/>
            </a:xfrm>
            <a:custGeom>
              <a:rect b="b" l="l" r="r" t="t"/>
              <a:pathLst>
                <a:path extrusionOk="0" h="21528" w="21505">
                  <a:moveTo>
                    <a:pt x="13441" y="9294"/>
                  </a:moveTo>
                  <a:lnTo>
                    <a:pt x="13441" y="9784"/>
                  </a:lnTo>
                  <a:lnTo>
                    <a:pt x="1344" y="9784"/>
                  </a:lnTo>
                  <a:lnTo>
                    <a:pt x="1344" y="9294"/>
                  </a:lnTo>
                  <a:cubicBezTo>
                    <a:pt x="1344" y="7028"/>
                    <a:pt x="3696" y="5163"/>
                    <a:pt x="6720" y="4919"/>
                  </a:cubicBezTo>
                  <a:lnTo>
                    <a:pt x="6720" y="9784"/>
                  </a:lnTo>
                  <a:lnTo>
                    <a:pt x="8065" y="9784"/>
                  </a:lnTo>
                  <a:lnTo>
                    <a:pt x="8065" y="4919"/>
                  </a:lnTo>
                  <a:cubicBezTo>
                    <a:pt x="11089" y="5163"/>
                    <a:pt x="13441" y="7028"/>
                    <a:pt x="13441" y="9294"/>
                  </a:cubicBezTo>
                  <a:moveTo>
                    <a:pt x="13441" y="16145"/>
                  </a:moveTo>
                  <a:cubicBezTo>
                    <a:pt x="13441" y="18578"/>
                    <a:pt x="10733" y="20549"/>
                    <a:pt x="7393" y="20549"/>
                  </a:cubicBezTo>
                  <a:cubicBezTo>
                    <a:pt x="4052" y="20549"/>
                    <a:pt x="1344" y="18578"/>
                    <a:pt x="1344" y="16145"/>
                  </a:cubicBezTo>
                  <a:lnTo>
                    <a:pt x="1344" y="10762"/>
                  </a:lnTo>
                  <a:lnTo>
                    <a:pt x="13441" y="10762"/>
                  </a:lnTo>
                  <a:cubicBezTo>
                    <a:pt x="13441" y="10762"/>
                    <a:pt x="13441" y="16145"/>
                    <a:pt x="13441" y="16145"/>
                  </a:cubicBezTo>
                  <a:close/>
                  <a:moveTo>
                    <a:pt x="21134" y="48"/>
                  </a:moveTo>
                  <a:cubicBezTo>
                    <a:pt x="20801" y="-72"/>
                    <a:pt x="20436" y="41"/>
                    <a:pt x="20232" y="268"/>
                  </a:cubicBezTo>
                  <a:cubicBezTo>
                    <a:pt x="18723" y="1944"/>
                    <a:pt x="16716" y="3504"/>
                    <a:pt x="13069" y="2006"/>
                  </a:cubicBezTo>
                  <a:cubicBezTo>
                    <a:pt x="10993" y="1153"/>
                    <a:pt x="9603" y="1431"/>
                    <a:pt x="8642" y="1862"/>
                  </a:cubicBezTo>
                  <a:cubicBezTo>
                    <a:pt x="7655" y="2307"/>
                    <a:pt x="6969" y="3089"/>
                    <a:pt x="6778" y="3935"/>
                  </a:cubicBezTo>
                  <a:cubicBezTo>
                    <a:pt x="2984" y="4162"/>
                    <a:pt x="0" y="6473"/>
                    <a:pt x="0" y="9294"/>
                  </a:cubicBezTo>
                  <a:lnTo>
                    <a:pt x="0" y="16145"/>
                  </a:lnTo>
                  <a:cubicBezTo>
                    <a:pt x="0" y="19118"/>
                    <a:pt x="3310" y="21528"/>
                    <a:pt x="7393" y="21528"/>
                  </a:cubicBezTo>
                  <a:cubicBezTo>
                    <a:pt x="11475" y="21528"/>
                    <a:pt x="14785" y="19118"/>
                    <a:pt x="14785" y="16145"/>
                  </a:cubicBezTo>
                  <a:lnTo>
                    <a:pt x="14785" y="9294"/>
                  </a:lnTo>
                  <a:cubicBezTo>
                    <a:pt x="14785" y="6507"/>
                    <a:pt x="11875" y="4215"/>
                    <a:pt x="8146" y="3940"/>
                  </a:cubicBezTo>
                  <a:cubicBezTo>
                    <a:pt x="8301" y="3479"/>
                    <a:pt x="8690" y="2991"/>
                    <a:pt x="9348" y="2695"/>
                  </a:cubicBezTo>
                  <a:cubicBezTo>
                    <a:pt x="10308" y="2263"/>
                    <a:pt x="10946" y="2328"/>
                    <a:pt x="12468" y="2882"/>
                  </a:cubicBezTo>
                  <a:cubicBezTo>
                    <a:pt x="15022" y="3811"/>
                    <a:pt x="16657" y="3572"/>
                    <a:pt x="17947" y="3206"/>
                  </a:cubicBezTo>
                  <a:cubicBezTo>
                    <a:pt x="19526" y="2759"/>
                    <a:pt x="20650" y="1847"/>
                    <a:pt x="21434" y="705"/>
                  </a:cubicBezTo>
                  <a:cubicBezTo>
                    <a:pt x="21600" y="463"/>
                    <a:pt x="21466" y="170"/>
                    <a:pt x="21134" y="48"/>
                  </a:cubicBezTo>
                  <a:moveTo>
                    <a:pt x="7393" y="18592"/>
                  </a:moveTo>
                  <a:cubicBezTo>
                    <a:pt x="8134" y="18592"/>
                    <a:pt x="8737" y="18153"/>
                    <a:pt x="8737" y="17613"/>
                  </a:cubicBezTo>
                  <a:cubicBezTo>
                    <a:pt x="8737" y="17073"/>
                    <a:pt x="8134" y="16635"/>
                    <a:pt x="7393" y="16635"/>
                  </a:cubicBezTo>
                  <a:cubicBezTo>
                    <a:pt x="6650" y="16635"/>
                    <a:pt x="6048" y="17073"/>
                    <a:pt x="6048" y="17613"/>
                  </a:cubicBezTo>
                  <a:cubicBezTo>
                    <a:pt x="6048" y="18153"/>
                    <a:pt x="6650" y="18592"/>
                    <a:pt x="7393" y="1859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7710947" y="4137627"/>
              <a:ext cx="228906" cy="228916"/>
            </a:xfrm>
            <a:custGeom>
              <a:rect b="b" l="l" r="r" t="t"/>
              <a:pathLst>
                <a:path extrusionOk="0" h="21540" w="21600">
                  <a:moveTo>
                    <a:pt x="4418" y="19095"/>
                  </a:moveTo>
                  <a:lnTo>
                    <a:pt x="5400" y="19095"/>
                  </a:lnTo>
                  <a:lnTo>
                    <a:pt x="5400" y="18117"/>
                  </a:lnTo>
                  <a:lnTo>
                    <a:pt x="4418" y="18117"/>
                  </a:lnTo>
                  <a:cubicBezTo>
                    <a:pt x="4418" y="18117"/>
                    <a:pt x="4418" y="19095"/>
                    <a:pt x="4418" y="19095"/>
                  </a:cubicBezTo>
                  <a:close/>
                  <a:moveTo>
                    <a:pt x="6382" y="16160"/>
                  </a:moveTo>
                  <a:lnTo>
                    <a:pt x="5400" y="16160"/>
                  </a:lnTo>
                  <a:lnTo>
                    <a:pt x="5400" y="17139"/>
                  </a:lnTo>
                  <a:lnTo>
                    <a:pt x="6382" y="17139"/>
                  </a:lnTo>
                  <a:cubicBezTo>
                    <a:pt x="6382" y="17139"/>
                    <a:pt x="6382" y="16160"/>
                    <a:pt x="6382" y="16160"/>
                  </a:cubicBezTo>
                  <a:close/>
                  <a:moveTo>
                    <a:pt x="2455" y="19095"/>
                  </a:moveTo>
                  <a:lnTo>
                    <a:pt x="3436" y="19095"/>
                  </a:lnTo>
                  <a:lnTo>
                    <a:pt x="3436" y="18117"/>
                  </a:lnTo>
                  <a:lnTo>
                    <a:pt x="2455" y="18117"/>
                  </a:lnTo>
                  <a:cubicBezTo>
                    <a:pt x="2455" y="18117"/>
                    <a:pt x="2455" y="19095"/>
                    <a:pt x="2455" y="19095"/>
                  </a:cubicBezTo>
                  <a:close/>
                  <a:moveTo>
                    <a:pt x="4418" y="16160"/>
                  </a:moveTo>
                  <a:lnTo>
                    <a:pt x="2455" y="16160"/>
                  </a:lnTo>
                  <a:lnTo>
                    <a:pt x="2455" y="17139"/>
                  </a:lnTo>
                  <a:lnTo>
                    <a:pt x="4418" y="17139"/>
                  </a:lnTo>
                  <a:cubicBezTo>
                    <a:pt x="4418" y="17139"/>
                    <a:pt x="4418" y="16160"/>
                    <a:pt x="4418" y="16160"/>
                  </a:cubicBezTo>
                  <a:close/>
                  <a:moveTo>
                    <a:pt x="3436" y="12248"/>
                  </a:moveTo>
                  <a:lnTo>
                    <a:pt x="2455" y="12248"/>
                  </a:lnTo>
                  <a:lnTo>
                    <a:pt x="2455" y="13226"/>
                  </a:lnTo>
                  <a:lnTo>
                    <a:pt x="3436" y="13226"/>
                  </a:lnTo>
                  <a:cubicBezTo>
                    <a:pt x="3436" y="13226"/>
                    <a:pt x="3436" y="12248"/>
                    <a:pt x="3436" y="12248"/>
                  </a:cubicBezTo>
                  <a:close/>
                  <a:moveTo>
                    <a:pt x="3436" y="14204"/>
                  </a:moveTo>
                  <a:lnTo>
                    <a:pt x="2455" y="14204"/>
                  </a:lnTo>
                  <a:lnTo>
                    <a:pt x="2455" y="15182"/>
                  </a:lnTo>
                  <a:lnTo>
                    <a:pt x="3436" y="15182"/>
                  </a:lnTo>
                  <a:cubicBezTo>
                    <a:pt x="3436" y="15182"/>
                    <a:pt x="3436" y="14204"/>
                    <a:pt x="3436" y="14204"/>
                  </a:cubicBezTo>
                  <a:close/>
                  <a:moveTo>
                    <a:pt x="6382" y="19095"/>
                  </a:moveTo>
                  <a:lnTo>
                    <a:pt x="13255" y="19095"/>
                  </a:lnTo>
                  <a:lnTo>
                    <a:pt x="13255" y="18117"/>
                  </a:lnTo>
                  <a:lnTo>
                    <a:pt x="6382" y="18117"/>
                  </a:lnTo>
                  <a:cubicBezTo>
                    <a:pt x="6382" y="18117"/>
                    <a:pt x="6382" y="19095"/>
                    <a:pt x="6382" y="19095"/>
                  </a:cubicBezTo>
                  <a:close/>
                  <a:moveTo>
                    <a:pt x="18164" y="15182"/>
                  </a:moveTo>
                  <a:lnTo>
                    <a:pt x="19145" y="15182"/>
                  </a:lnTo>
                  <a:lnTo>
                    <a:pt x="19145" y="14204"/>
                  </a:lnTo>
                  <a:lnTo>
                    <a:pt x="18164" y="14204"/>
                  </a:lnTo>
                  <a:cubicBezTo>
                    <a:pt x="18164" y="14204"/>
                    <a:pt x="18164" y="15182"/>
                    <a:pt x="18164" y="15182"/>
                  </a:cubicBezTo>
                  <a:close/>
                  <a:moveTo>
                    <a:pt x="5400" y="14204"/>
                  </a:moveTo>
                  <a:lnTo>
                    <a:pt x="4418" y="14204"/>
                  </a:lnTo>
                  <a:lnTo>
                    <a:pt x="4418" y="15182"/>
                  </a:lnTo>
                  <a:lnTo>
                    <a:pt x="5400" y="15182"/>
                  </a:lnTo>
                  <a:cubicBezTo>
                    <a:pt x="5400" y="15182"/>
                    <a:pt x="5400" y="14204"/>
                    <a:pt x="5400" y="14204"/>
                  </a:cubicBezTo>
                  <a:close/>
                  <a:moveTo>
                    <a:pt x="14236" y="16160"/>
                  </a:moveTo>
                  <a:lnTo>
                    <a:pt x="13255" y="16160"/>
                  </a:lnTo>
                  <a:lnTo>
                    <a:pt x="13255" y="17139"/>
                  </a:lnTo>
                  <a:lnTo>
                    <a:pt x="14236" y="17139"/>
                  </a:lnTo>
                  <a:cubicBezTo>
                    <a:pt x="14236" y="17139"/>
                    <a:pt x="14236" y="16160"/>
                    <a:pt x="14236" y="16160"/>
                  </a:cubicBezTo>
                  <a:close/>
                  <a:moveTo>
                    <a:pt x="20618" y="19584"/>
                  </a:moveTo>
                  <a:cubicBezTo>
                    <a:pt x="20618" y="20124"/>
                    <a:pt x="20178" y="20562"/>
                    <a:pt x="19636" y="20562"/>
                  </a:cubicBezTo>
                  <a:lnTo>
                    <a:pt x="1964" y="20562"/>
                  </a:lnTo>
                  <a:cubicBezTo>
                    <a:pt x="1421" y="20562"/>
                    <a:pt x="982" y="20124"/>
                    <a:pt x="982" y="19584"/>
                  </a:cubicBezTo>
                  <a:lnTo>
                    <a:pt x="982" y="11759"/>
                  </a:lnTo>
                  <a:cubicBezTo>
                    <a:pt x="982" y="11219"/>
                    <a:pt x="1421" y="10781"/>
                    <a:pt x="1964" y="10781"/>
                  </a:cubicBezTo>
                  <a:lnTo>
                    <a:pt x="19636" y="10781"/>
                  </a:lnTo>
                  <a:cubicBezTo>
                    <a:pt x="20178" y="10781"/>
                    <a:pt x="20618" y="11219"/>
                    <a:pt x="20618" y="11759"/>
                  </a:cubicBezTo>
                  <a:cubicBezTo>
                    <a:pt x="20618" y="11759"/>
                    <a:pt x="20618" y="19584"/>
                    <a:pt x="20618" y="19584"/>
                  </a:cubicBezTo>
                  <a:close/>
                  <a:moveTo>
                    <a:pt x="19636" y="9803"/>
                  </a:moveTo>
                  <a:lnTo>
                    <a:pt x="10965" y="9803"/>
                  </a:lnTo>
                  <a:cubicBezTo>
                    <a:pt x="10831" y="9456"/>
                    <a:pt x="10774" y="9056"/>
                    <a:pt x="10870" y="8651"/>
                  </a:cubicBezTo>
                  <a:cubicBezTo>
                    <a:pt x="11059" y="7853"/>
                    <a:pt x="11782" y="7224"/>
                    <a:pt x="12961" y="6833"/>
                  </a:cubicBezTo>
                  <a:cubicBezTo>
                    <a:pt x="14940" y="6175"/>
                    <a:pt x="15841" y="4938"/>
                    <a:pt x="16249" y="4015"/>
                  </a:cubicBezTo>
                  <a:cubicBezTo>
                    <a:pt x="16747" y="2886"/>
                    <a:pt x="16801" y="1546"/>
                    <a:pt x="16396" y="335"/>
                  </a:cubicBezTo>
                  <a:cubicBezTo>
                    <a:pt x="16310" y="79"/>
                    <a:pt x="16032" y="-60"/>
                    <a:pt x="15774" y="25"/>
                  </a:cubicBezTo>
                  <a:cubicBezTo>
                    <a:pt x="15517" y="112"/>
                    <a:pt x="15378" y="388"/>
                    <a:pt x="15464" y="644"/>
                  </a:cubicBezTo>
                  <a:cubicBezTo>
                    <a:pt x="16091" y="2519"/>
                    <a:pt x="15480" y="4964"/>
                    <a:pt x="12650" y="5904"/>
                  </a:cubicBezTo>
                  <a:cubicBezTo>
                    <a:pt x="10733" y="6542"/>
                    <a:pt x="10105" y="7627"/>
                    <a:pt x="9915" y="8427"/>
                  </a:cubicBezTo>
                  <a:cubicBezTo>
                    <a:pt x="9809" y="8876"/>
                    <a:pt x="9824" y="9351"/>
                    <a:pt x="9937" y="9803"/>
                  </a:cubicBezTo>
                  <a:lnTo>
                    <a:pt x="1964" y="9803"/>
                  </a:lnTo>
                  <a:cubicBezTo>
                    <a:pt x="879" y="9803"/>
                    <a:pt x="0" y="10679"/>
                    <a:pt x="0" y="11759"/>
                  </a:cubicBezTo>
                  <a:lnTo>
                    <a:pt x="0" y="19584"/>
                  </a:lnTo>
                  <a:cubicBezTo>
                    <a:pt x="0" y="20664"/>
                    <a:pt x="879" y="21540"/>
                    <a:pt x="1964" y="21540"/>
                  </a:cubicBezTo>
                  <a:lnTo>
                    <a:pt x="19636" y="21540"/>
                  </a:lnTo>
                  <a:cubicBezTo>
                    <a:pt x="20721" y="21540"/>
                    <a:pt x="21600" y="20664"/>
                    <a:pt x="21600" y="19584"/>
                  </a:cubicBezTo>
                  <a:lnTo>
                    <a:pt x="21600" y="11759"/>
                  </a:lnTo>
                  <a:cubicBezTo>
                    <a:pt x="21600" y="10679"/>
                    <a:pt x="20721" y="9803"/>
                    <a:pt x="19636" y="9803"/>
                  </a:cubicBezTo>
                  <a:moveTo>
                    <a:pt x="17182" y="17139"/>
                  </a:moveTo>
                  <a:lnTo>
                    <a:pt x="19145" y="17139"/>
                  </a:lnTo>
                  <a:lnTo>
                    <a:pt x="19145" y="16160"/>
                  </a:lnTo>
                  <a:lnTo>
                    <a:pt x="17182" y="16160"/>
                  </a:lnTo>
                  <a:cubicBezTo>
                    <a:pt x="17182" y="16160"/>
                    <a:pt x="17182" y="17139"/>
                    <a:pt x="17182" y="17139"/>
                  </a:cubicBezTo>
                  <a:close/>
                  <a:moveTo>
                    <a:pt x="14236" y="19095"/>
                  </a:moveTo>
                  <a:lnTo>
                    <a:pt x="15218" y="19095"/>
                  </a:lnTo>
                  <a:lnTo>
                    <a:pt x="15218" y="18117"/>
                  </a:lnTo>
                  <a:lnTo>
                    <a:pt x="14236" y="18117"/>
                  </a:lnTo>
                  <a:cubicBezTo>
                    <a:pt x="14236" y="18117"/>
                    <a:pt x="14236" y="19095"/>
                    <a:pt x="14236" y="19095"/>
                  </a:cubicBezTo>
                  <a:close/>
                  <a:moveTo>
                    <a:pt x="16200" y="19095"/>
                  </a:moveTo>
                  <a:lnTo>
                    <a:pt x="17182" y="19095"/>
                  </a:lnTo>
                  <a:lnTo>
                    <a:pt x="17182" y="18117"/>
                  </a:lnTo>
                  <a:lnTo>
                    <a:pt x="16200" y="18117"/>
                  </a:lnTo>
                  <a:cubicBezTo>
                    <a:pt x="16200" y="18117"/>
                    <a:pt x="16200" y="19095"/>
                    <a:pt x="16200" y="19095"/>
                  </a:cubicBezTo>
                  <a:close/>
                  <a:moveTo>
                    <a:pt x="18164" y="19095"/>
                  </a:moveTo>
                  <a:lnTo>
                    <a:pt x="19145" y="19095"/>
                  </a:lnTo>
                  <a:lnTo>
                    <a:pt x="19145" y="18117"/>
                  </a:lnTo>
                  <a:lnTo>
                    <a:pt x="18164" y="18117"/>
                  </a:lnTo>
                  <a:cubicBezTo>
                    <a:pt x="18164" y="18117"/>
                    <a:pt x="18164" y="19095"/>
                    <a:pt x="18164" y="19095"/>
                  </a:cubicBezTo>
                  <a:close/>
                  <a:moveTo>
                    <a:pt x="16200" y="16160"/>
                  </a:moveTo>
                  <a:lnTo>
                    <a:pt x="15218" y="16160"/>
                  </a:lnTo>
                  <a:lnTo>
                    <a:pt x="15218" y="17139"/>
                  </a:lnTo>
                  <a:lnTo>
                    <a:pt x="16200" y="17139"/>
                  </a:lnTo>
                  <a:cubicBezTo>
                    <a:pt x="16200" y="17139"/>
                    <a:pt x="16200" y="16160"/>
                    <a:pt x="16200" y="16160"/>
                  </a:cubicBezTo>
                  <a:close/>
                  <a:moveTo>
                    <a:pt x="18164" y="13226"/>
                  </a:moveTo>
                  <a:lnTo>
                    <a:pt x="19145" y="13226"/>
                  </a:lnTo>
                  <a:lnTo>
                    <a:pt x="19145" y="12248"/>
                  </a:lnTo>
                  <a:lnTo>
                    <a:pt x="18164" y="12248"/>
                  </a:lnTo>
                  <a:cubicBezTo>
                    <a:pt x="18164" y="12248"/>
                    <a:pt x="18164" y="13226"/>
                    <a:pt x="18164" y="13226"/>
                  </a:cubicBezTo>
                  <a:close/>
                  <a:moveTo>
                    <a:pt x="13255" y="12248"/>
                  </a:moveTo>
                  <a:lnTo>
                    <a:pt x="12273" y="12248"/>
                  </a:lnTo>
                  <a:lnTo>
                    <a:pt x="12273" y="13226"/>
                  </a:lnTo>
                  <a:lnTo>
                    <a:pt x="13255" y="13226"/>
                  </a:lnTo>
                  <a:cubicBezTo>
                    <a:pt x="13255" y="13226"/>
                    <a:pt x="13255" y="12248"/>
                    <a:pt x="13255" y="12248"/>
                  </a:cubicBezTo>
                  <a:close/>
                  <a:moveTo>
                    <a:pt x="13255" y="14204"/>
                  </a:moveTo>
                  <a:lnTo>
                    <a:pt x="12273" y="14204"/>
                  </a:lnTo>
                  <a:lnTo>
                    <a:pt x="12273" y="15182"/>
                  </a:lnTo>
                  <a:lnTo>
                    <a:pt x="13255" y="15182"/>
                  </a:lnTo>
                  <a:cubicBezTo>
                    <a:pt x="13255" y="15182"/>
                    <a:pt x="13255" y="14204"/>
                    <a:pt x="13255" y="14204"/>
                  </a:cubicBezTo>
                  <a:close/>
                  <a:moveTo>
                    <a:pt x="15218" y="14204"/>
                  </a:moveTo>
                  <a:lnTo>
                    <a:pt x="14236" y="14204"/>
                  </a:lnTo>
                  <a:lnTo>
                    <a:pt x="14236" y="15182"/>
                  </a:lnTo>
                  <a:lnTo>
                    <a:pt x="15218" y="15182"/>
                  </a:lnTo>
                  <a:cubicBezTo>
                    <a:pt x="15218" y="15182"/>
                    <a:pt x="15218" y="14204"/>
                    <a:pt x="15218" y="14204"/>
                  </a:cubicBezTo>
                  <a:close/>
                  <a:moveTo>
                    <a:pt x="17182" y="14204"/>
                  </a:moveTo>
                  <a:lnTo>
                    <a:pt x="16200" y="14204"/>
                  </a:lnTo>
                  <a:lnTo>
                    <a:pt x="16200" y="15182"/>
                  </a:lnTo>
                  <a:lnTo>
                    <a:pt x="17182" y="15182"/>
                  </a:lnTo>
                  <a:cubicBezTo>
                    <a:pt x="17182" y="15182"/>
                    <a:pt x="17182" y="14204"/>
                    <a:pt x="17182" y="14204"/>
                  </a:cubicBezTo>
                  <a:close/>
                  <a:moveTo>
                    <a:pt x="15218" y="12248"/>
                  </a:moveTo>
                  <a:lnTo>
                    <a:pt x="14236" y="12248"/>
                  </a:lnTo>
                  <a:lnTo>
                    <a:pt x="14236" y="13226"/>
                  </a:lnTo>
                  <a:lnTo>
                    <a:pt x="15218" y="13226"/>
                  </a:lnTo>
                  <a:cubicBezTo>
                    <a:pt x="15218" y="13226"/>
                    <a:pt x="15218" y="12248"/>
                    <a:pt x="15218" y="12248"/>
                  </a:cubicBezTo>
                  <a:close/>
                  <a:moveTo>
                    <a:pt x="17182" y="12248"/>
                  </a:moveTo>
                  <a:lnTo>
                    <a:pt x="16200" y="12248"/>
                  </a:lnTo>
                  <a:lnTo>
                    <a:pt x="16200" y="13226"/>
                  </a:lnTo>
                  <a:lnTo>
                    <a:pt x="17182" y="13226"/>
                  </a:lnTo>
                  <a:cubicBezTo>
                    <a:pt x="17182" y="13226"/>
                    <a:pt x="17182" y="12248"/>
                    <a:pt x="17182" y="12248"/>
                  </a:cubicBezTo>
                  <a:close/>
                  <a:moveTo>
                    <a:pt x="11291" y="12248"/>
                  </a:moveTo>
                  <a:lnTo>
                    <a:pt x="10309" y="12248"/>
                  </a:lnTo>
                  <a:lnTo>
                    <a:pt x="10309" y="13226"/>
                  </a:lnTo>
                  <a:lnTo>
                    <a:pt x="11291" y="13226"/>
                  </a:lnTo>
                  <a:cubicBezTo>
                    <a:pt x="11291" y="13226"/>
                    <a:pt x="11291" y="12248"/>
                    <a:pt x="11291" y="12248"/>
                  </a:cubicBezTo>
                  <a:close/>
                  <a:moveTo>
                    <a:pt x="5400" y="12248"/>
                  </a:moveTo>
                  <a:lnTo>
                    <a:pt x="4418" y="12248"/>
                  </a:lnTo>
                  <a:lnTo>
                    <a:pt x="4418" y="13226"/>
                  </a:lnTo>
                  <a:lnTo>
                    <a:pt x="5400" y="13226"/>
                  </a:lnTo>
                  <a:cubicBezTo>
                    <a:pt x="5400" y="13226"/>
                    <a:pt x="5400" y="12248"/>
                    <a:pt x="5400" y="12248"/>
                  </a:cubicBezTo>
                  <a:close/>
                  <a:moveTo>
                    <a:pt x="7364" y="17139"/>
                  </a:moveTo>
                  <a:lnTo>
                    <a:pt x="8345" y="17139"/>
                  </a:lnTo>
                  <a:lnTo>
                    <a:pt x="8345" y="16160"/>
                  </a:lnTo>
                  <a:lnTo>
                    <a:pt x="7364" y="16160"/>
                  </a:lnTo>
                  <a:cubicBezTo>
                    <a:pt x="7364" y="16160"/>
                    <a:pt x="7364" y="17139"/>
                    <a:pt x="7364" y="17139"/>
                  </a:cubicBezTo>
                  <a:close/>
                  <a:moveTo>
                    <a:pt x="7364" y="14204"/>
                  </a:moveTo>
                  <a:lnTo>
                    <a:pt x="6382" y="14204"/>
                  </a:lnTo>
                  <a:lnTo>
                    <a:pt x="6382" y="15182"/>
                  </a:lnTo>
                  <a:lnTo>
                    <a:pt x="7364" y="15182"/>
                  </a:lnTo>
                  <a:cubicBezTo>
                    <a:pt x="7364" y="15182"/>
                    <a:pt x="7364" y="14204"/>
                    <a:pt x="7364" y="14204"/>
                  </a:cubicBezTo>
                  <a:close/>
                  <a:moveTo>
                    <a:pt x="7364" y="12248"/>
                  </a:moveTo>
                  <a:lnTo>
                    <a:pt x="6382" y="12248"/>
                  </a:lnTo>
                  <a:lnTo>
                    <a:pt x="6382" y="13226"/>
                  </a:lnTo>
                  <a:lnTo>
                    <a:pt x="7364" y="13226"/>
                  </a:lnTo>
                  <a:cubicBezTo>
                    <a:pt x="7364" y="13226"/>
                    <a:pt x="7364" y="12248"/>
                    <a:pt x="7364" y="12248"/>
                  </a:cubicBezTo>
                  <a:close/>
                  <a:moveTo>
                    <a:pt x="9327" y="14204"/>
                  </a:moveTo>
                  <a:lnTo>
                    <a:pt x="8345" y="14204"/>
                  </a:lnTo>
                  <a:lnTo>
                    <a:pt x="8345" y="15182"/>
                  </a:lnTo>
                  <a:lnTo>
                    <a:pt x="9327" y="15182"/>
                  </a:lnTo>
                  <a:cubicBezTo>
                    <a:pt x="9327" y="15182"/>
                    <a:pt x="9327" y="14204"/>
                    <a:pt x="9327" y="14204"/>
                  </a:cubicBezTo>
                  <a:close/>
                  <a:moveTo>
                    <a:pt x="11291" y="14204"/>
                  </a:moveTo>
                  <a:lnTo>
                    <a:pt x="10309" y="14204"/>
                  </a:lnTo>
                  <a:lnTo>
                    <a:pt x="10309" y="15182"/>
                  </a:lnTo>
                  <a:lnTo>
                    <a:pt x="11291" y="15182"/>
                  </a:lnTo>
                  <a:cubicBezTo>
                    <a:pt x="11291" y="15182"/>
                    <a:pt x="11291" y="14204"/>
                    <a:pt x="11291" y="14204"/>
                  </a:cubicBezTo>
                  <a:close/>
                  <a:moveTo>
                    <a:pt x="9327" y="12248"/>
                  </a:moveTo>
                  <a:lnTo>
                    <a:pt x="8345" y="12248"/>
                  </a:lnTo>
                  <a:lnTo>
                    <a:pt x="8345" y="13226"/>
                  </a:lnTo>
                  <a:lnTo>
                    <a:pt x="9327" y="13226"/>
                  </a:lnTo>
                  <a:cubicBezTo>
                    <a:pt x="9327" y="13226"/>
                    <a:pt x="9327" y="12248"/>
                    <a:pt x="9327" y="12248"/>
                  </a:cubicBezTo>
                  <a:close/>
                  <a:moveTo>
                    <a:pt x="11291" y="17139"/>
                  </a:moveTo>
                  <a:lnTo>
                    <a:pt x="12273" y="17139"/>
                  </a:lnTo>
                  <a:lnTo>
                    <a:pt x="12273" y="16160"/>
                  </a:lnTo>
                  <a:lnTo>
                    <a:pt x="11291" y="16160"/>
                  </a:lnTo>
                  <a:cubicBezTo>
                    <a:pt x="11291" y="16160"/>
                    <a:pt x="11291" y="17139"/>
                    <a:pt x="11291" y="17139"/>
                  </a:cubicBezTo>
                  <a:close/>
                  <a:moveTo>
                    <a:pt x="9327" y="17139"/>
                  </a:moveTo>
                  <a:lnTo>
                    <a:pt x="10309" y="17139"/>
                  </a:lnTo>
                  <a:lnTo>
                    <a:pt x="10309" y="16160"/>
                  </a:lnTo>
                  <a:lnTo>
                    <a:pt x="9327" y="16160"/>
                  </a:lnTo>
                  <a:cubicBezTo>
                    <a:pt x="9327" y="16160"/>
                    <a:pt x="9327" y="17139"/>
                    <a:pt x="9327" y="17139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8147976" y="413762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9145"/>
                  </a:moveTo>
                  <a:cubicBezTo>
                    <a:pt x="20618" y="19959"/>
                    <a:pt x="19959" y="20618"/>
                    <a:pt x="19145" y="20618"/>
                  </a:cubicBezTo>
                  <a:cubicBezTo>
                    <a:pt x="18332" y="20618"/>
                    <a:pt x="17673" y="19959"/>
                    <a:pt x="17673" y="19145"/>
                  </a:cubicBezTo>
                  <a:lnTo>
                    <a:pt x="17673" y="14236"/>
                  </a:lnTo>
                  <a:cubicBezTo>
                    <a:pt x="17673" y="13424"/>
                    <a:pt x="18332" y="12764"/>
                    <a:pt x="19145" y="12764"/>
                  </a:cubicBezTo>
                  <a:cubicBezTo>
                    <a:pt x="19959" y="12764"/>
                    <a:pt x="20618" y="13424"/>
                    <a:pt x="20618" y="14236"/>
                  </a:cubicBezTo>
                  <a:cubicBezTo>
                    <a:pt x="20618" y="14236"/>
                    <a:pt x="20618" y="19145"/>
                    <a:pt x="20618" y="19145"/>
                  </a:cubicBezTo>
                  <a:close/>
                  <a:moveTo>
                    <a:pt x="3927" y="14236"/>
                  </a:moveTo>
                  <a:lnTo>
                    <a:pt x="3927" y="19145"/>
                  </a:lnTo>
                  <a:cubicBezTo>
                    <a:pt x="3927" y="19959"/>
                    <a:pt x="3268" y="20618"/>
                    <a:pt x="2455" y="20618"/>
                  </a:cubicBezTo>
                  <a:cubicBezTo>
                    <a:pt x="1641" y="20618"/>
                    <a:pt x="982" y="19959"/>
                    <a:pt x="982" y="19145"/>
                  </a:cubicBezTo>
                  <a:lnTo>
                    <a:pt x="982" y="14236"/>
                  </a:lnTo>
                  <a:cubicBezTo>
                    <a:pt x="982" y="13424"/>
                    <a:pt x="1641" y="12764"/>
                    <a:pt x="2455" y="12764"/>
                  </a:cubicBezTo>
                  <a:cubicBezTo>
                    <a:pt x="3268" y="12764"/>
                    <a:pt x="3927" y="13424"/>
                    <a:pt x="3927" y="14236"/>
                  </a:cubicBezTo>
                  <a:moveTo>
                    <a:pt x="19636" y="11831"/>
                  </a:moveTo>
                  <a:lnTo>
                    <a:pt x="19636" y="5891"/>
                  </a:lnTo>
                  <a:cubicBezTo>
                    <a:pt x="19636" y="2638"/>
                    <a:pt x="16999" y="0"/>
                    <a:pt x="13745" y="0"/>
                  </a:cubicBezTo>
                  <a:lnTo>
                    <a:pt x="7855" y="0"/>
                  </a:lnTo>
                  <a:cubicBezTo>
                    <a:pt x="4601" y="0"/>
                    <a:pt x="1964" y="2638"/>
                    <a:pt x="1964" y="5891"/>
                  </a:cubicBezTo>
                  <a:lnTo>
                    <a:pt x="1964" y="11831"/>
                  </a:lnTo>
                  <a:cubicBezTo>
                    <a:pt x="843" y="12059"/>
                    <a:pt x="0" y="13049"/>
                    <a:pt x="0" y="14236"/>
                  </a:cubicBezTo>
                  <a:lnTo>
                    <a:pt x="0" y="19145"/>
                  </a:lnTo>
                  <a:cubicBezTo>
                    <a:pt x="0" y="20501"/>
                    <a:pt x="1099" y="21600"/>
                    <a:pt x="2455" y="21600"/>
                  </a:cubicBezTo>
                  <a:cubicBezTo>
                    <a:pt x="3810" y="21600"/>
                    <a:pt x="4909" y="20501"/>
                    <a:pt x="4909" y="19145"/>
                  </a:cubicBezTo>
                  <a:lnTo>
                    <a:pt x="4909" y="14236"/>
                  </a:lnTo>
                  <a:cubicBezTo>
                    <a:pt x="4909" y="13049"/>
                    <a:pt x="4066" y="12059"/>
                    <a:pt x="2945" y="11831"/>
                  </a:cubicBezTo>
                  <a:lnTo>
                    <a:pt x="2945" y="5891"/>
                  </a:lnTo>
                  <a:cubicBezTo>
                    <a:pt x="2945" y="3180"/>
                    <a:pt x="5144" y="982"/>
                    <a:pt x="7855" y="982"/>
                  </a:cubicBezTo>
                  <a:lnTo>
                    <a:pt x="13745" y="982"/>
                  </a:lnTo>
                  <a:cubicBezTo>
                    <a:pt x="16457" y="982"/>
                    <a:pt x="18655" y="3180"/>
                    <a:pt x="18655" y="5891"/>
                  </a:cubicBezTo>
                  <a:lnTo>
                    <a:pt x="18655" y="11831"/>
                  </a:lnTo>
                  <a:cubicBezTo>
                    <a:pt x="17534" y="12059"/>
                    <a:pt x="16691" y="13049"/>
                    <a:pt x="16691" y="14236"/>
                  </a:cubicBezTo>
                  <a:lnTo>
                    <a:pt x="16691" y="19145"/>
                  </a:lnTo>
                  <a:cubicBezTo>
                    <a:pt x="16691" y="20501"/>
                    <a:pt x="17790" y="21600"/>
                    <a:pt x="19145" y="21600"/>
                  </a:cubicBezTo>
                  <a:cubicBezTo>
                    <a:pt x="20501" y="21600"/>
                    <a:pt x="21600" y="20501"/>
                    <a:pt x="21600" y="19145"/>
                  </a:cubicBezTo>
                  <a:lnTo>
                    <a:pt x="21600" y="14236"/>
                  </a:lnTo>
                  <a:cubicBezTo>
                    <a:pt x="21600" y="13049"/>
                    <a:pt x="20757" y="12059"/>
                    <a:pt x="19636" y="1183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8585005" y="413762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7673"/>
                  </a:moveTo>
                  <a:cubicBezTo>
                    <a:pt x="20618" y="18215"/>
                    <a:pt x="20178" y="18655"/>
                    <a:pt x="19636" y="18655"/>
                  </a:cubicBezTo>
                  <a:lnTo>
                    <a:pt x="19636" y="14727"/>
                  </a:lnTo>
                  <a:cubicBezTo>
                    <a:pt x="20178" y="14727"/>
                    <a:pt x="20618" y="15167"/>
                    <a:pt x="20618" y="15709"/>
                  </a:cubicBez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18655" y="19145"/>
                  </a:moveTo>
                  <a:cubicBezTo>
                    <a:pt x="18655" y="19959"/>
                    <a:pt x="17995" y="20618"/>
                    <a:pt x="17182" y="20618"/>
                  </a:cubicBezTo>
                  <a:cubicBezTo>
                    <a:pt x="16368" y="20618"/>
                    <a:pt x="15709" y="19959"/>
                    <a:pt x="15709" y="19145"/>
                  </a:cubicBezTo>
                  <a:lnTo>
                    <a:pt x="15709" y="14236"/>
                  </a:lnTo>
                  <a:cubicBezTo>
                    <a:pt x="15709" y="13424"/>
                    <a:pt x="16368" y="12764"/>
                    <a:pt x="17182" y="12764"/>
                  </a:cubicBezTo>
                  <a:cubicBezTo>
                    <a:pt x="17995" y="12764"/>
                    <a:pt x="18655" y="13424"/>
                    <a:pt x="18655" y="14236"/>
                  </a:cubicBezTo>
                  <a:cubicBezTo>
                    <a:pt x="18655" y="14236"/>
                    <a:pt x="18655" y="19145"/>
                    <a:pt x="18655" y="19145"/>
                  </a:cubicBezTo>
                  <a:close/>
                  <a:moveTo>
                    <a:pt x="4418" y="12764"/>
                  </a:moveTo>
                  <a:cubicBezTo>
                    <a:pt x="5231" y="12764"/>
                    <a:pt x="5891" y="13424"/>
                    <a:pt x="5891" y="14236"/>
                  </a:cubicBezTo>
                  <a:lnTo>
                    <a:pt x="5891" y="19145"/>
                  </a:lnTo>
                  <a:cubicBezTo>
                    <a:pt x="5891" y="19959"/>
                    <a:pt x="5231" y="20618"/>
                    <a:pt x="4418" y="20618"/>
                  </a:cubicBezTo>
                  <a:cubicBezTo>
                    <a:pt x="3605" y="20618"/>
                    <a:pt x="2945" y="19959"/>
                    <a:pt x="2945" y="19145"/>
                  </a:cubicBezTo>
                  <a:lnTo>
                    <a:pt x="2945" y="14236"/>
                  </a:lnTo>
                  <a:cubicBezTo>
                    <a:pt x="2945" y="13424"/>
                    <a:pt x="3605" y="12764"/>
                    <a:pt x="4418" y="12764"/>
                  </a:cubicBezTo>
                  <a:moveTo>
                    <a:pt x="1964" y="18655"/>
                  </a:moveTo>
                  <a:cubicBezTo>
                    <a:pt x="1422" y="18655"/>
                    <a:pt x="982" y="18215"/>
                    <a:pt x="982" y="17673"/>
                  </a:cubicBezTo>
                  <a:lnTo>
                    <a:pt x="982" y="15709"/>
                  </a:lnTo>
                  <a:cubicBezTo>
                    <a:pt x="982" y="15167"/>
                    <a:pt x="1422" y="14727"/>
                    <a:pt x="1964" y="14727"/>
                  </a:cubicBezTo>
                  <a:cubicBezTo>
                    <a:pt x="1964" y="14727"/>
                    <a:pt x="1964" y="18655"/>
                    <a:pt x="1964" y="18655"/>
                  </a:cubicBezTo>
                  <a:close/>
                  <a:moveTo>
                    <a:pt x="19636" y="13745"/>
                  </a:moveTo>
                  <a:lnTo>
                    <a:pt x="19636" y="5891"/>
                  </a:lnTo>
                  <a:cubicBezTo>
                    <a:pt x="19636" y="2638"/>
                    <a:pt x="16999" y="0"/>
                    <a:pt x="13745" y="0"/>
                  </a:cubicBezTo>
                  <a:lnTo>
                    <a:pt x="7855" y="0"/>
                  </a:lnTo>
                  <a:cubicBezTo>
                    <a:pt x="4601" y="0"/>
                    <a:pt x="1964" y="2638"/>
                    <a:pt x="1964" y="5891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3" y="11782"/>
                    <a:pt x="3357" y="11973"/>
                    <a:pt x="2945" y="12284"/>
                  </a:cubicBezTo>
                  <a:lnTo>
                    <a:pt x="2945" y="5891"/>
                  </a:lnTo>
                  <a:cubicBezTo>
                    <a:pt x="2945" y="3180"/>
                    <a:pt x="5144" y="982"/>
                    <a:pt x="7855" y="982"/>
                  </a:cubicBezTo>
                  <a:lnTo>
                    <a:pt x="13745" y="982"/>
                  </a:lnTo>
                  <a:cubicBezTo>
                    <a:pt x="16456" y="982"/>
                    <a:pt x="18655" y="3180"/>
                    <a:pt x="18655" y="5891"/>
                  </a:cubicBezTo>
                  <a:lnTo>
                    <a:pt x="18655" y="12284"/>
                  </a:lnTo>
                  <a:cubicBezTo>
                    <a:pt x="18243" y="11973"/>
                    <a:pt x="17737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59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4651743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655" y="16200"/>
                  </a:moveTo>
                  <a:lnTo>
                    <a:pt x="15709" y="16200"/>
                  </a:lnTo>
                  <a:lnTo>
                    <a:pt x="15709" y="14727"/>
                  </a:lnTo>
                  <a:lnTo>
                    <a:pt x="18655" y="14727"/>
                  </a:lnTo>
                  <a:cubicBezTo>
                    <a:pt x="18655" y="14727"/>
                    <a:pt x="18655" y="16200"/>
                    <a:pt x="18655" y="16200"/>
                  </a:cubicBezTo>
                  <a:close/>
                  <a:moveTo>
                    <a:pt x="18655" y="18655"/>
                  </a:moveTo>
                  <a:lnTo>
                    <a:pt x="15709" y="18655"/>
                  </a:lnTo>
                  <a:lnTo>
                    <a:pt x="15709" y="17182"/>
                  </a:lnTo>
                  <a:lnTo>
                    <a:pt x="18655" y="17182"/>
                  </a:lnTo>
                  <a:cubicBezTo>
                    <a:pt x="18655" y="17182"/>
                    <a:pt x="18655" y="18655"/>
                    <a:pt x="18655" y="18655"/>
                  </a:cubicBezTo>
                  <a:close/>
                  <a:moveTo>
                    <a:pt x="17182" y="20618"/>
                  </a:moveTo>
                  <a:cubicBezTo>
                    <a:pt x="16542" y="20618"/>
                    <a:pt x="16002" y="20207"/>
                    <a:pt x="15799" y="19636"/>
                  </a:cubicBezTo>
                  <a:lnTo>
                    <a:pt x="18564" y="19636"/>
                  </a:lnTo>
                  <a:cubicBezTo>
                    <a:pt x="18361" y="20207"/>
                    <a:pt x="17822" y="20618"/>
                    <a:pt x="17182" y="20618"/>
                  </a:cubicBezTo>
                  <a:moveTo>
                    <a:pt x="17182" y="12764"/>
                  </a:moveTo>
                  <a:cubicBezTo>
                    <a:pt x="17822" y="12764"/>
                    <a:pt x="18361" y="13175"/>
                    <a:pt x="18564" y="13745"/>
                  </a:cubicBezTo>
                  <a:lnTo>
                    <a:pt x="15799" y="13745"/>
                  </a:lnTo>
                  <a:cubicBezTo>
                    <a:pt x="16002" y="13175"/>
                    <a:pt x="16542" y="12764"/>
                    <a:pt x="17182" y="12764"/>
                  </a:cubicBezTo>
                  <a:moveTo>
                    <a:pt x="5891" y="16200"/>
                  </a:moveTo>
                  <a:lnTo>
                    <a:pt x="2945" y="16200"/>
                  </a:lnTo>
                  <a:lnTo>
                    <a:pt x="2945" y="14727"/>
                  </a:lnTo>
                  <a:lnTo>
                    <a:pt x="5891" y="14727"/>
                  </a:lnTo>
                  <a:cubicBezTo>
                    <a:pt x="5891" y="14727"/>
                    <a:pt x="5891" y="16200"/>
                    <a:pt x="5891" y="16200"/>
                  </a:cubicBezTo>
                  <a:close/>
                  <a:moveTo>
                    <a:pt x="4418" y="12764"/>
                  </a:moveTo>
                  <a:cubicBezTo>
                    <a:pt x="5058" y="12764"/>
                    <a:pt x="5598" y="13175"/>
                    <a:pt x="5801" y="13745"/>
                  </a:cubicBezTo>
                  <a:lnTo>
                    <a:pt x="3036" y="13745"/>
                  </a:lnTo>
                  <a:cubicBezTo>
                    <a:pt x="3239" y="13175"/>
                    <a:pt x="3778" y="12764"/>
                    <a:pt x="4418" y="12764"/>
                  </a:cubicBezTo>
                  <a:moveTo>
                    <a:pt x="5891" y="18655"/>
                  </a:moveTo>
                  <a:lnTo>
                    <a:pt x="2945" y="18655"/>
                  </a:lnTo>
                  <a:lnTo>
                    <a:pt x="2945" y="17182"/>
                  </a:lnTo>
                  <a:lnTo>
                    <a:pt x="5891" y="17182"/>
                  </a:lnTo>
                  <a:cubicBezTo>
                    <a:pt x="5891" y="17182"/>
                    <a:pt x="5891" y="18655"/>
                    <a:pt x="5891" y="18655"/>
                  </a:cubicBezTo>
                  <a:close/>
                  <a:moveTo>
                    <a:pt x="4418" y="20618"/>
                  </a:moveTo>
                  <a:cubicBezTo>
                    <a:pt x="3778" y="20618"/>
                    <a:pt x="3239" y="20207"/>
                    <a:pt x="3036" y="19636"/>
                  </a:cubicBezTo>
                  <a:lnTo>
                    <a:pt x="5801" y="19636"/>
                  </a:lnTo>
                  <a:cubicBezTo>
                    <a:pt x="5598" y="20207"/>
                    <a:pt x="5058" y="20618"/>
                    <a:pt x="4418" y="20618"/>
                  </a:cubicBezTo>
                  <a:moveTo>
                    <a:pt x="19636" y="13745"/>
                  </a:moveTo>
                  <a:lnTo>
                    <a:pt x="19636" y="8836"/>
                  </a:lnTo>
                  <a:cubicBezTo>
                    <a:pt x="19636" y="3956"/>
                    <a:pt x="15680" y="0"/>
                    <a:pt x="10800" y="0"/>
                  </a:cubicBezTo>
                  <a:cubicBezTo>
                    <a:pt x="5920" y="0"/>
                    <a:pt x="1964" y="3956"/>
                    <a:pt x="1964" y="8836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4" y="11782"/>
                    <a:pt x="3356" y="11971"/>
                    <a:pt x="2945" y="12282"/>
                  </a:cubicBezTo>
                  <a:lnTo>
                    <a:pt x="2945" y="8836"/>
                  </a:lnTo>
                  <a:cubicBezTo>
                    <a:pt x="2945" y="4499"/>
                    <a:pt x="6462" y="982"/>
                    <a:pt x="10800" y="982"/>
                  </a:cubicBezTo>
                  <a:cubicBezTo>
                    <a:pt x="15138" y="982"/>
                    <a:pt x="18655" y="4499"/>
                    <a:pt x="18655" y="8836"/>
                  </a:cubicBezTo>
                  <a:lnTo>
                    <a:pt x="18655" y="12282"/>
                  </a:lnTo>
                  <a:cubicBezTo>
                    <a:pt x="18244" y="11971"/>
                    <a:pt x="17736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60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5088772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0309"/>
                  </a:moveTo>
                  <a:cubicBezTo>
                    <a:pt x="20618" y="10851"/>
                    <a:pt x="20178" y="11291"/>
                    <a:pt x="19636" y="11291"/>
                  </a:cubicBezTo>
                  <a:lnTo>
                    <a:pt x="19636" y="7364"/>
                  </a:lnTo>
                  <a:cubicBezTo>
                    <a:pt x="20178" y="7364"/>
                    <a:pt x="20618" y="7804"/>
                    <a:pt x="20618" y="8345"/>
                  </a:cubicBezTo>
                  <a:cubicBezTo>
                    <a:pt x="20618" y="8345"/>
                    <a:pt x="20618" y="10309"/>
                    <a:pt x="20618" y="10309"/>
                  </a:cubicBezTo>
                  <a:close/>
                  <a:moveTo>
                    <a:pt x="18655" y="17182"/>
                  </a:moveTo>
                  <a:cubicBezTo>
                    <a:pt x="18655" y="17453"/>
                    <a:pt x="18434" y="17673"/>
                    <a:pt x="18164" y="17673"/>
                  </a:cubicBezTo>
                  <a:cubicBezTo>
                    <a:pt x="17893" y="17673"/>
                    <a:pt x="17673" y="17453"/>
                    <a:pt x="17673" y="17182"/>
                  </a:cubicBezTo>
                  <a:lnTo>
                    <a:pt x="17673" y="1473"/>
                  </a:lnTo>
                  <a:cubicBezTo>
                    <a:pt x="17673" y="1202"/>
                    <a:pt x="17893" y="982"/>
                    <a:pt x="18164" y="982"/>
                  </a:cubicBezTo>
                  <a:cubicBezTo>
                    <a:pt x="18434" y="982"/>
                    <a:pt x="18655" y="1202"/>
                    <a:pt x="18655" y="1473"/>
                  </a:cubicBezTo>
                  <a:cubicBezTo>
                    <a:pt x="18655" y="1473"/>
                    <a:pt x="18655" y="17182"/>
                    <a:pt x="18655" y="17182"/>
                  </a:cubicBezTo>
                  <a:close/>
                  <a:moveTo>
                    <a:pt x="16691" y="15788"/>
                  </a:moveTo>
                  <a:lnTo>
                    <a:pt x="2945" y="11745"/>
                  </a:lnTo>
                  <a:lnTo>
                    <a:pt x="2945" y="6910"/>
                  </a:lnTo>
                  <a:lnTo>
                    <a:pt x="16691" y="2867"/>
                  </a:lnTo>
                  <a:cubicBezTo>
                    <a:pt x="16691" y="2867"/>
                    <a:pt x="16691" y="15788"/>
                    <a:pt x="16691" y="15788"/>
                  </a:cubicBezTo>
                  <a:close/>
                  <a:moveTo>
                    <a:pt x="8251" y="18655"/>
                  </a:moveTo>
                  <a:lnTo>
                    <a:pt x="5357" y="18655"/>
                  </a:lnTo>
                  <a:lnTo>
                    <a:pt x="4126" y="13116"/>
                  </a:lnTo>
                  <a:lnTo>
                    <a:pt x="7167" y="14010"/>
                  </a:lnTo>
                  <a:cubicBezTo>
                    <a:pt x="7167" y="14010"/>
                    <a:pt x="8251" y="18655"/>
                    <a:pt x="8251" y="18655"/>
                  </a:cubicBezTo>
                  <a:close/>
                  <a:moveTo>
                    <a:pt x="8709" y="20618"/>
                  </a:moveTo>
                  <a:lnTo>
                    <a:pt x="5794" y="20618"/>
                  </a:lnTo>
                  <a:lnTo>
                    <a:pt x="5576" y="19636"/>
                  </a:lnTo>
                  <a:lnTo>
                    <a:pt x="8479" y="19636"/>
                  </a:lnTo>
                  <a:cubicBezTo>
                    <a:pt x="8479" y="19636"/>
                    <a:pt x="8709" y="20618"/>
                    <a:pt x="8709" y="20618"/>
                  </a:cubicBezTo>
                  <a:close/>
                  <a:moveTo>
                    <a:pt x="1964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1964" y="6873"/>
                  </a:lnTo>
                  <a:cubicBezTo>
                    <a:pt x="1964" y="6873"/>
                    <a:pt x="1964" y="11782"/>
                    <a:pt x="1964" y="11782"/>
                  </a:cubicBezTo>
                  <a:close/>
                  <a:moveTo>
                    <a:pt x="19636" y="6382"/>
                  </a:moveTo>
                  <a:lnTo>
                    <a:pt x="19636" y="1473"/>
                  </a:lnTo>
                  <a:cubicBezTo>
                    <a:pt x="19636" y="659"/>
                    <a:pt x="18977" y="0"/>
                    <a:pt x="18164" y="0"/>
                  </a:cubicBezTo>
                  <a:cubicBezTo>
                    <a:pt x="17350" y="0"/>
                    <a:pt x="16691" y="659"/>
                    <a:pt x="16691" y="1473"/>
                  </a:cubicBezTo>
                  <a:lnTo>
                    <a:pt x="16691" y="1844"/>
                  </a:lnTo>
                  <a:lnTo>
                    <a:pt x="2459" y="6029"/>
                  </a:lnTo>
                  <a:cubicBezTo>
                    <a:pt x="2313" y="5944"/>
                    <a:pt x="2145" y="5891"/>
                    <a:pt x="1964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11782"/>
                  </a:lnTo>
                  <a:cubicBezTo>
                    <a:pt x="0" y="12324"/>
                    <a:pt x="440" y="12764"/>
                    <a:pt x="982" y="12764"/>
                  </a:cubicBezTo>
                  <a:lnTo>
                    <a:pt x="1964" y="12764"/>
                  </a:lnTo>
                  <a:cubicBezTo>
                    <a:pt x="2145" y="12764"/>
                    <a:pt x="2313" y="12711"/>
                    <a:pt x="2458" y="12626"/>
                  </a:cubicBezTo>
                  <a:lnTo>
                    <a:pt x="3050" y="12799"/>
                  </a:lnTo>
                  <a:lnTo>
                    <a:pt x="4921" y="21216"/>
                  </a:lnTo>
                  <a:lnTo>
                    <a:pt x="4930" y="21214"/>
                  </a:lnTo>
                  <a:cubicBezTo>
                    <a:pt x="4979" y="21433"/>
                    <a:pt x="5166" y="21600"/>
                    <a:pt x="5400" y="21600"/>
                  </a:cubicBezTo>
                  <a:lnTo>
                    <a:pt x="9327" y="21600"/>
                  </a:lnTo>
                  <a:cubicBezTo>
                    <a:pt x="9598" y="21600"/>
                    <a:pt x="9818" y="21381"/>
                    <a:pt x="9818" y="21109"/>
                  </a:cubicBezTo>
                  <a:cubicBezTo>
                    <a:pt x="9818" y="21072"/>
                    <a:pt x="9805" y="21039"/>
                    <a:pt x="9797" y="21005"/>
                  </a:cubicBezTo>
                  <a:lnTo>
                    <a:pt x="9806" y="21003"/>
                  </a:lnTo>
                  <a:lnTo>
                    <a:pt x="8249" y="14329"/>
                  </a:lnTo>
                  <a:lnTo>
                    <a:pt x="16691" y="16811"/>
                  </a:lnTo>
                  <a:lnTo>
                    <a:pt x="16691" y="17182"/>
                  </a:lnTo>
                  <a:cubicBezTo>
                    <a:pt x="16691" y="17995"/>
                    <a:pt x="17350" y="18655"/>
                    <a:pt x="18164" y="18655"/>
                  </a:cubicBezTo>
                  <a:cubicBezTo>
                    <a:pt x="18977" y="18655"/>
                    <a:pt x="19636" y="17995"/>
                    <a:pt x="19636" y="17182"/>
                  </a:cubicBezTo>
                  <a:lnTo>
                    <a:pt x="19636" y="12273"/>
                  </a:lnTo>
                  <a:cubicBezTo>
                    <a:pt x="20721" y="12273"/>
                    <a:pt x="21600" y="11394"/>
                    <a:pt x="21600" y="10309"/>
                  </a:cubicBezTo>
                  <a:lnTo>
                    <a:pt x="21600" y="8345"/>
                  </a:lnTo>
                  <a:cubicBezTo>
                    <a:pt x="21600" y="7261"/>
                    <a:pt x="20721" y="6382"/>
                    <a:pt x="19636" y="63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5525801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655" y="11291"/>
                  </a:moveTo>
                  <a:lnTo>
                    <a:pt x="18655" y="7364"/>
                  </a:lnTo>
                  <a:cubicBezTo>
                    <a:pt x="19739" y="7364"/>
                    <a:pt x="20618" y="8243"/>
                    <a:pt x="20618" y="9327"/>
                  </a:cubicBezTo>
                  <a:cubicBezTo>
                    <a:pt x="20618" y="10412"/>
                    <a:pt x="19739" y="11291"/>
                    <a:pt x="18655" y="11291"/>
                  </a:cubicBezTo>
                  <a:moveTo>
                    <a:pt x="17673" y="17182"/>
                  </a:moveTo>
                  <a:cubicBezTo>
                    <a:pt x="17673" y="17453"/>
                    <a:pt x="17453" y="17673"/>
                    <a:pt x="17182" y="17673"/>
                  </a:cubicBezTo>
                  <a:cubicBezTo>
                    <a:pt x="16911" y="17673"/>
                    <a:pt x="16691" y="17453"/>
                    <a:pt x="16691" y="17182"/>
                  </a:cubicBezTo>
                  <a:lnTo>
                    <a:pt x="16691" y="1473"/>
                  </a:lnTo>
                  <a:cubicBezTo>
                    <a:pt x="16691" y="1202"/>
                    <a:pt x="16911" y="982"/>
                    <a:pt x="17182" y="982"/>
                  </a:cubicBezTo>
                  <a:cubicBezTo>
                    <a:pt x="17453" y="982"/>
                    <a:pt x="17673" y="1202"/>
                    <a:pt x="17673" y="1473"/>
                  </a:cubicBezTo>
                  <a:cubicBezTo>
                    <a:pt x="17673" y="1473"/>
                    <a:pt x="17673" y="17182"/>
                    <a:pt x="17673" y="17182"/>
                  </a:cubicBezTo>
                  <a:close/>
                  <a:moveTo>
                    <a:pt x="15709" y="15780"/>
                  </a:moveTo>
                  <a:lnTo>
                    <a:pt x="8836" y="13718"/>
                  </a:lnTo>
                  <a:lnTo>
                    <a:pt x="8836" y="4937"/>
                  </a:lnTo>
                  <a:lnTo>
                    <a:pt x="15709" y="2875"/>
                  </a:lnTo>
                  <a:cubicBezTo>
                    <a:pt x="15709" y="2875"/>
                    <a:pt x="15709" y="15780"/>
                    <a:pt x="15709" y="15780"/>
                  </a:cubicBezTo>
                  <a:close/>
                  <a:moveTo>
                    <a:pt x="9479" y="19636"/>
                  </a:moveTo>
                  <a:lnTo>
                    <a:pt x="9697" y="20618"/>
                  </a:lnTo>
                  <a:lnTo>
                    <a:pt x="6775" y="20618"/>
                  </a:lnTo>
                  <a:lnTo>
                    <a:pt x="6558" y="19636"/>
                  </a:lnTo>
                  <a:cubicBezTo>
                    <a:pt x="6558" y="19636"/>
                    <a:pt x="9479" y="19636"/>
                    <a:pt x="9479" y="19636"/>
                  </a:cubicBezTo>
                  <a:close/>
                  <a:moveTo>
                    <a:pt x="6339" y="18655"/>
                  </a:moveTo>
                  <a:lnTo>
                    <a:pt x="5356" y="14232"/>
                  </a:lnTo>
                  <a:lnTo>
                    <a:pt x="8176" y="14545"/>
                  </a:lnTo>
                  <a:lnTo>
                    <a:pt x="8360" y="14600"/>
                  </a:lnTo>
                  <a:lnTo>
                    <a:pt x="9260" y="18655"/>
                  </a:lnTo>
                  <a:cubicBezTo>
                    <a:pt x="9260" y="18655"/>
                    <a:pt x="6339" y="18655"/>
                    <a:pt x="6339" y="18655"/>
                  </a:cubicBezTo>
                  <a:close/>
                  <a:moveTo>
                    <a:pt x="982" y="12764"/>
                  </a:moveTo>
                  <a:lnTo>
                    <a:pt x="982" y="10800"/>
                  </a:lnTo>
                  <a:lnTo>
                    <a:pt x="3436" y="10800"/>
                  </a:lnTo>
                  <a:cubicBezTo>
                    <a:pt x="3707" y="10800"/>
                    <a:pt x="3927" y="10581"/>
                    <a:pt x="3927" y="10309"/>
                  </a:cubicBezTo>
                  <a:cubicBezTo>
                    <a:pt x="3927" y="10038"/>
                    <a:pt x="3707" y="9818"/>
                    <a:pt x="3436" y="9818"/>
                  </a:cubicBezTo>
                  <a:lnTo>
                    <a:pt x="982" y="9818"/>
                  </a:lnTo>
                  <a:lnTo>
                    <a:pt x="982" y="8836"/>
                  </a:lnTo>
                  <a:lnTo>
                    <a:pt x="2455" y="8836"/>
                  </a:lnTo>
                  <a:cubicBezTo>
                    <a:pt x="2725" y="8836"/>
                    <a:pt x="2945" y="8617"/>
                    <a:pt x="2945" y="8345"/>
                  </a:cubicBezTo>
                  <a:cubicBezTo>
                    <a:pt x="2945" y="8075"/>
                    <a:pt x="2725" y="7855"/>
                    <a:pt x="2455" y="7855"/>
                  </a:cubicBezTo>
                  <a:lnTo>
                    <a:pt x="982" y="7855"/>
                  </a:lnTo>
                  <a:lnTo>
                    <a:pt x="982" y="5891"/>
                  </a:lnTo>
                  <a:lnTo>
                    <a:pt x="7855" y="5128"/>
                  </a:lnTo>
                  <a:lnTo>
                    <a:pt x="7855" y="13528"/>
                  </a:lnTo>
                  <a:cubicBezTo>
                    <a:pt x="7855" y="13528"/>
                    <a:pt x="982" y="12764"/>
                    <a:pt x="982" y="12764"/>
                  </a:cubicBezTo>
                  <a:close/>
                  <a:moveTo>
                    <a:pt x="18655" y="6382"/>
                  </a:moveTo>
                  <a:lnTo>
                    <a:pt x="18655" y="1473"/>
                  </a:lnTo>
                  <a:cubicBezTo>
                    <a:pt x="18655" y="659"/>
                    <a:pt x="17995" y="0"/>
                    <a:pt x="17182" y="0"/>
                  </a:cubicBezTo>
                  <a:cubicBezTo>
                    <a:pt x="16368" y="0"/>
                    <a:pt x="15709" y="659"/>
                    <a:pt x="15709" y="1473"/>
                  </a:cubicBezTo>
                  <a:lnTo>
                    <a:pt x="15709" y="1850"/>
                  </a:lnTo>
                  <a:lnTo>
                    <a:pt x="8175" y="4110"/>
                  </a:ln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12764"/>
                  </a:lnTo>
                  <a:cubicBezTo>
                    <a:pt x="0" y="13306"/>
                    <a:pt x="440" y="13745"/>
                    <a:pt x="982" y="13745"/>
                  </a:cubicBezTo>
                  <a:lnTo>
                    <a:pt x="4325" y="14117"/>
                  </a:lnTo>
                  <a:lnTo>
                    <a:pt x="5903" y="21216"/>
                  </a:lnTo>
                  <a:lnTo>
                    <a:pt x="5912" y="21214"/>
                  </a:lnTo>
                  <a:cubicBezTo>
                    <a:pt x="5961" y="21433"/>
                    <a:pt x="6148" y="21600"/>
                    <a:pt x="6382" y="21600"/>
                  </a:cubicBezTo>
                  <a:lnTo>
                    <a:pt x="10309" y="21600"/>
                  </a:lnTo>
                  <a:cubicBezTo>
                    <a:pt x="10580" y="21600"/>
                    <a:pt x="10800" y="21381"/>
                    <a:pt x="10800" y="21109"/>
                  </a:cubicBezTo>
                  <a:cubicBezTo>
                    <a:pt x="10800" y="21072"/>
                    <a:pt x="10787" y="21039"/>
                    <a:pt x="10779" y="21005"/>
                  </a:cubicBezTo>
                  <a:lnTo>
                    <a:pt x="10788" y="21003"/>
                  </a:lnTo>
                  <a:lnTo>
                    <a:pt x="9437" y="14923"/>
                  </a:lnTo>
                  <a:lnTo>
                    <a:pt x="15709" y="16805"/>
                  </a:lnTo>
                  <a:lnTo>
                    <a:pt x="15709" y="17182"/>
                  </a:lnTo>
                  <a:cubicBezTo>
                    <a:pt x="15709" y="17995"/>
                    <a:pt x="16368" y="18655"/>
                    <a:pt x="17182" y="18655"/>
                  </a:cubicBezTo>
                  <a:cubicBezTo>
                    <a:pt x="17995" y="18655"/>
                    <a:pt x="18655" y="17995"/>
                    <a:pt x="18655" y="17182"/>
                  </a:cubicBezTo>
                  <a:lnTo>
                    <a:pt x="18655" y="12273"/>
                  </a:lnTo>
                  <a:cubicBezTo>
                    <a:pt x="20281" y="12273"/>
                    <a:pt x="21600" y="10954"/>
                    <a:pt x="21600" y="9327"/>
                  </a:cubicBezTo>
                  <a:cubicBezTo>
                    <a:pt x="21600" y="7701"/>
                    <a:pt x="20281" y="6382"/>
                    <a:pt x="18655" y="63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5962830" y="4585061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20618" y="11880"/>
                  </a:moveTo>
                  <a:cubicBezTo>
                    <a:pt x="20618" y="12476"/>
                    <a:pt x="20178" y="12960"/>
                    <a:pt x="19636" y="12960"/>
                  </a:cubicBezTo>
                  <a:lnTo>
                    <a:pt x="19636" y="8640"/>
                  </a:lnTo>
                  <a:cubicBezTo>
                    <a:pt x="20178" y="8640"/>
                    <a:pt x="20618" y="9124"/>
                    <a:pt x="20618" y="9720"/>
                  </a:cubicBezTo>
                  <a:cubicBezTo>
                    <a:pt x="20618" y="9720"/>
                    <a:pt x="20618" y="11880"/>
                    <a:pt x="20618" y="11880"/>
                  </a:cubicBezTo>
                  <a:close/>
                  <a:moveTo>
                    <a:pt x="18655" y="19980"/>
                  </a:moveTo>
                  <a:cubicBezTo>
                    <a:pt x="18655" y="20279"/>
                    <a:pt x="18434" y="20520"/>
                    <a:pt x="18164" y="20520"/>
                  </a:cubicBezTo>
                  <a:cubicBezTo>
                    <a:pt x="17893" y="20520"/>
                    <a:pt x="17673" y="20279"/>
                    <a:pt x="17673" y="19980"/>
                  </a:cubicBezTo>
                  <a:lnTo>
                    <a:pt x="17673" y="1620"/>
                  </a:lnTo>
                  <a:cubicBezTo>
                    <a:pt x="17673" y="1322"/>
                    <a:pt x="17893" y="1080"/>
                    <a:pt x="18164" y="1080"/>
                  </a:cubicBezTo>
                  <a:cubicBezTo>
                    <a:pt x="18434" y="1080"/>
                    <a:pt x="18655" y="1322"/>
                    <a:pt x="18655" y="1620"/>
                  </a:cubicBezTo>
                  <a:cubicBezTo>
                    <a:pt x="18655" y="1620"/>
                    <a:pt x="18655" y="19980"/>
                    <a:pt x="18655" y="19980"/>
                  </a:cubicBezTo>
                  <a:close/>
                  <a:moveTo>
                    <a:pt x="16691" y="18404"/>
                  </a:moveTo>
                  <a:lnTo>
                    <a:pt x="2944" y="13512"/>
                  </a:lnTo>
                  <a:cubicBezTo>
                    <a:pt x="2944" y="13508"/>
                    <a:pt x="2945" y="13504"/>
                    <a:pt x="2945" y="13500"/>
                  </a:cubicBezTo>
                  <a:lnTo>
                    <a:pt x="2945" y="8100"/>
                  </a:lnTo>
                  <a:cubicBezTo>
                    <a:pt x="2945" y="8096"/>
                    <a:pt x="2944" y="8093"/>
                    <a:pt x="2944" y="8089"/>
                  </a:cubicBezTo>
                  <a:lnTo>
                    <a:pt x="16691" y="3197"/>
                  </a:lnTo>
                  <a:cubicBezTo>
                    <a:pt x="16691" y="3197"/>
                    <a:pt x="16691" y="18404"/>
                    <a:pt x="16691" y="18404"/>
                  </a:cubicBezTo>
                  <a:close/>
                  <a:moveTo>
                    <a:pt x="12480" y="18725"/>
                  </a:moveTo>
                  <a:cubicBezTo>
                    <a:pt x="12316" y="19294"/>
                    <a:pt x="11764" y="19608"/>
                    <a:pt x="11247" y="19428"/>
                  </a:cubicBezTo>
                  <a:lnTo>
                    <a:pt x="6102" y="17625"/>
                  </a:lnTo>
                  <a:cubicBezTo>
                    <a:pt x="5585" y="17444"/>
                    <a:pt x="5299" y="16837"/>
                    <a:pt x="5464" y="16269"/>
                  </a:cubicBezTo>
                  <a:lnTo>
                    <a:pt x="5654" y="15610"/>
                  </a:lnTo>
                  <a:lnTo>
                    <a:pt x="12661" y="18104"/>
                  </a:lnTo>
                  <a:cubicBezTo>
                    <a:pt x="12661" y="18104"/>
                    <a:pt x="12480" y="18725"/>
                    <a:pt x="12480" y="18725"/>
                  </a:cubicBezTo>
                  <a:close/>
                  <a:moveTo>
                    <a:pt x="1964" y="13500"/>
                  </a:moveTo>
                  <a:lnTo>
                    <a:pt x="982" y="13500"/>
                  </a:lnTo>
                  <a:lnTo>
                    <a:pt x="982" y="8100"/>
                  </a:lnTo>
                  <a:lnTo>
                    <a:pt x="1964" y="8100"/>
                  </a:lnTo>
                  <a:cubicBezTo>
                    <a:pt x="1964" y="8100"/>
                    <a:pt x="1964" y="13500"/>
                    <a:pt x="1964" y="13500"/>
                  </a:cubicBezTo>
                  <a:close/>
                  <a:moveTo>
                    <a:pt x="19636" y="7560"/>
                  </a:moveTo>
                  <a:lnTo>
                    <a:pt x="19636" y="1620"/>
                  </a:lnTo>
                  <a:cubicBezTo>
                    <a:pt x="19636" y="725"/>
                    <a:pt x="18977" y="0"/>
                    <a:pt x="18164" y="0"/>
                  </a:cubicBezTo>
                  <a:cubicBezTo>
                    <a:pt x="17350" y="0"/>
                    <a:pt x="16691" y="725"/>
                    <a:pt x="16691" y="1620"/>
                  </a:cubicBezTo>
                  <a:lnTo>
                    <a:pt x="16691" y="2062"/>
                  </a:lnTo>
                  <a:lnTo>
                    <a:pt x="2411" y="7144"/>
                  </a:lnTo>
                  <a:cubicBezTo>
                    <a:pt x="2276" y="7067"/>
                    <a:pt x="2126" y="7020"/>
                    <a:pt x="1964" y="7020"/>
                  </a:cubicBezTo>
                  <a:lnTo>
                    <a:pt x="982" y="7020"/>
                  </a:lnTo>
                  <a:cubicBezTo>
                    <a:pt x="440" y="7020"/>
                    <a:pt x="0" y="7504"/>
                    <a:pt x="0" y="8100"/>
                  </a:cubicBezTo>
                  <a:lnTo>
                    <a:pt x="0" y="13500"/>
                  </a:lnTo>
                  <a:cubicBezTo>
                    <a:pt x="0" y="14097"/>
                    <a:pt x="440" y="14580"/>
                    <a:pt x="982" y="14580"/>
                  </a:cubicBezTo>
                  <a:lnTo>
                    <a:pt x="1964" y="14580"/>
                  </a:lnTo>
                  <a:cubicBezTo>
                    <a:pt x="2126" y="14580"/>
                    <a:pt x="2276" y="14533"/>
                    <a:pt x="2411" y="14457"/>
                  </a:cubicBezTo>
                  <a:lnTo>
                    <a:pt x="4720" y="15278"/>
                  </a:lnTo>
                  <a:lnTo>
                    <a:pt x="4529" y="15941"/>
                  </a:lnTo>
                  <a:cubicBezTo>
                    <a:pt x="4199" y="17078"/>
                    <a:pt x="4770" y="18292"/>
                    <a:pt x="5803" y="18654"/>
                  </a:cubicBezTo>
                  <a:lnTo>
                    <a:pt x="10949" y="20456"/>
                  </a:lnTo>
                  <a:cubicBezTo>
                    <a:pt x="11983" y="20819"/>
                    <a:pt x="13087" y="20190"/>
                    <a:pt x="13416" y="19053"/>
                  </a:cubicBezTo>
                  <a:lnTo>
                    <a:pt x="13595" y="18437"/>
                  </a:lnTo>
                  <a:lnTo>
                    <a:pt x="16691" y="19538"/>
                  </a:lnTo>
                  <a:lnTo>
                    <a:pt x="16691" y="19980"/>
                  </a:lnTo>
                  <a:cubicBezTo>
                    <a:pt x="16691" y="20875"/>
                    <a:pt x="17350" y="21600"/>
                    <a:pt x="18164" y="21600"/>
                  </a:cubicBezTo>
                  <a:cubicBezTo>
                    <a:pt x="18977" y="21600"/>
                    <a:pt x="19636" y="20875"/>
                    <a:pt x="19636" y="19980"/>
                  </a:cubicBezTo>
                  <a:lnTo>
                    <a:pt x="19636" y="14040"/>
                  </a:lnTo>
                  <a:cubicBezTo>
                    <a:pt x="20721" y="14040"/>
                    <a:pt x="21600" y="13073"/>
                    <a:pt x="21600" y="11880"/>
                  </a:cubicBezTo>
                  <a:lnTo>
                    <a:pt x="21600" y="9720"/>
                  </a:lnTo>
                  <a:cubicBezTo>
                    <a:pt x="21600" y="8527"/>
                    <a:pt x="20721" y="7560"/>
                    <a:pt x="19636" y="756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6451887" y="4574655"/>
              <a:ext cx="124848" cy="228906"/>
            </a:xfrm>
            <a:custGeom>
              <a:rect b="b" l="l" r="r" t="t"/>
              <a:pathLst>
                <a:path extrusionOk="0" h="21600" w="21600">
                  <a:moveTo>
                    <a:pt x="12600" y="19924"/>
                  </a:moveTo>
                  <a:lnTo>
                    <a:pt x="12600" y="12476"/>
                  </a:lnTo>
                  <a:lnTo>
                    <a:pt x="19427" y="16200"/>
                  </a:lnTo>
                  <a:cubicBezTo>
                    <a:pt x="19427" y="16200"/>
                    <a:pt x="12600" y="19924"/>
                    <a:pt x="12600" y="19924"/>
                  </a:cubicBezTo>
                  <a:close/>
                  <a:moveTo>
                    <a:pt x="12600" y="1676"/>
                  </a:moveTo>
                  <a:lnTo>
                    <a:pt x="19427" y="5400"/>
                  </a:lnTo>
                  <a:lnTo>
                    <a:pt x="12600" y="9124"/>
                  </a:lnTo>
                  <a:cubicBezTo>
                    <a:pt x="12600" y="9124"/>
                    <a:pt x="12600" y="1676"/>
                    <a:pt x="12600" y="1676"/>
                  </a:cubicBezTo>
                  <a:close/>
                  <a:moveTo>
                    <a:pt x="21352" y="15862"/>
                  </a:moveTo>
                  <a:lnTo>
                    <a:pt x="21337" y="15854"/>
                  </a:lnTo>
                  <a:cubicBezTo>
                    <a:pt x="21336" y="15853"/>
                    <a:pt x="21335" y="15853"/>
                    <a:pt x="21335" y="15852"/>
                  </a:cubicBezTo>
                  <a:lnTo>
                    <a:pt x="12600" y="11088"/>
                  </a:lnTo>
                  <a:lnTo>
                    <a:pt x="12600" y="10512"/>
                  </a:lnTo>
                  <a:lnTo>
                    <a:pt x="21335" y="5748"/>
                  </a:lnTo>
                  <a:lnTo>
                    <a:pt x="21336" y="5747"/>
                  </a:lnTo>
                  <a:lnTo>
                    <a:pt x="21352" y="5739"/>
                  </a:lnTo>
                  <a:lnTo>
                    <a:pt x="21349" y="5738"/>
                  </a:lnTo>
                  <a:cubicBezTo>
                    <a:pt x="21503" y="5649"/>
                    <a:pt x="21600" y="5532"/>
                    <a:pt x="21600" y="5400"/>
                  </a:cubicBezTo>
                  <a:cubicBezTo>
                    <a:pt x="21600" y="5265"/>
                    <a:pt x="21499" y="5142"/>
                    <a:pt x="21336" y="5053"/>
                  </a:cubicBezTo>
                  <a:lnTo>
                    <a:pt x="12336" y="144"/>
                  </a:lnTo>
                  <a:cubicBezTo>
                    <a:pt x="12173" y="55"/>
                    <a:pt x="11948" y="0"/>
                    <a:pt x="11700" y="0"/>
                  </a:cubicBezTo>
                  <a:cubicBezTo>
                    <a:pt x="11203" y="0"/>
                    <a:pt x="10800" y="220"/>
                    <a:pt x="10800" y="491"/>
                  </a:cubicBezTo>
                  <a:lnTo>
                    <a:pt x="10800" y="10106"/>
                  </a:lnTo>
                  <a:lnTo>
                    <a:pt x="1552" y="5062"/>
                  </a:lnTo>
                  <a:lnTo>
                    <a:pt x="1549" y="5063"/>
                  </a:lnTo>
                  <a:cubicBezTo>
                    <a:pt x="1385" y="4969"/>
                    <a:pt x="1157" y="4909"/>
                    <a:pt x="900" y="4909"/>
                  </a:cubicBezTo>
                  <a:cubicBezTo>
                    <a:pt x="403" y="4909"/>
                    <a:pt x="0" y="5129"/>
                    <a:pt x="0" y="5400"/>
                  </a:cubicBezTo>
                  <a:cubicBezTo>
                    <a:pt x="0" y="5532"/>
                    <a:pt x="97" y="5649"/>
                    <a:pt x="251" y="5738"/>
                  </a:cubicBezTo>
                  <a:lnTo>
                    <a:pt x="248" y="5739"/>
                  </a:lnTo>
                  <a:lnTo>
                    <a:pt x="264" y="5747"/>
                  </a:lnTo>
                  <a:lnTo>
                    <a:pt x="264" y="5748"/>
                  </a:lnTo>
                  <a:lnTo>
                    <a:pt x="9527" y="10800"/>
                  </a:lnTo>
                  <a:lnTo>
                    <a:pt x="265" y="15852"/>
                  </a:lnTo>
                  <a:cubicBezTo>
                    <a:pt x="265" y="15853"/>
                    <a:pt x="264" y="15853"/>
                    <a:pt x="263" y="15854"/>
                  </a:cubicBezTo>
                  <a:lnTo>
                    <a:pt x="248" y="15862"/>
                  </a:lnTo>
                  <a:lnTo>
                    <a:pt x="251" y="15863"/>
                  </a:lnTo>
                  <a:cubicBezTo>
                    <a:pt x="97" y="15951"/>
                    <a:pt x="0" y="16069"/>
                    <a:pt x="0" y="16200"/>
                  </a:cubicBezTo>
                  <a:cubicBezTo>
                    <a:pt x="0" y="16471"/>
                    <a:pt x="403" y="16691"/>
                    <a:pt x="900" y="16691"/>
                  </a:cubicBezTo>
                  <a:cubicBezTo>
                    <a:pt x="1157" y="16691"/>
                    <a:pt x="1385" y="16631"/>
                    <a:pt x="1549" y="16537"/>
                  </a:cubicBezTo>
                  <a:lnTo>
                    <a:pt x="1552" y="16539"/>
                  </a:lnTo>
                  <a:lnTo>
                    <a:pt x="10800" y="11494"/>
                  </a:lnTo>
                  <a:lnTo>
                    <a:pt x="10800" y="21109"/>
                  </a:lnTo>
                  <a:cubicBezTo>
                    <a:pt x="10800" y="21380"/>
                    <a:pt x="11203" y="21600"/>
                    <a:pt x="11700" y="21600"/>
                  </a:cubicBezTo>
                  <a:cubicBezTo>
                    <a:pt x="11948" y="21600"/>
                    <a:pt x="12173" y="21546"/>
                    <a:pt x="12336" y="21456"/>
                  </a:cubicBezTo>
                  <a:lnTo>
                    <a:pt x="21336" y="16547"/>
                  </a:lnTo>
                  <a:cubicBezTo>
                    <a:pt x="21499" y="16458"/>
                    <a:pt x="21600" y="16336"/>
                    <a:pt x="21600" y="16200"/>
                  </a:cubicBezTo>
                  <a:cubicBezTo>
                    <a:pt x="21600" y="16069"/>
                    <a:pt x="21503" y="15951"/>
                    <a:pt x="21349" y="15863"/>
                  </a:cubicBezTo>
                  <a:cubicBezTo>
                    <a:pt x="21349" y="15863"/>
                    <a:pt x="21352" y="15862"/>
                    <a:pt x="21352" y="1586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6857700" y="4574655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13200" y="16691"/>
                  </a:moveTo>
                  <a:lnTo>
                    <a:pt x="15600" y="16691"/>
                  </a:lnTo>
                  <a:lnTo>
                    <a:pt x="15600" y="14727"/>
                  </a:lnTo>
                  <a:lnTo>
                    <a:pt x="13200" y="14727"/>
                  </a:lnTo>
                  <a:cubicBezTo>
                    <a:pt x="13200" y="14727"/>
                    <a:pt x="13200" y="16691"/>
                    <a:pt x="13200" y="16691"/>
                  </a:cubicBezTo>
                  <a:close/>
                  <a:moveTo>
                    <a:pt x="9600" y="10800"/>
                  </a:moveTo>
                  <a:lnTo>
                    <a:pt x="12000" y="10800"/>
                  </a:lnTo>
                  <a:lnTo>
                    <a:pt x="12000" y="8836"/>
                  </a:lnTo>
                  <a:lnTo>
                    <a:pt x="9600" y="8836"/>
                  </a:lnTo>
                  <a:cubicBezTo>
                    <a:pt x="9600" y="8836"/>
                    <a:pt x="9600" y="10800"/>
                    <a:pt x="9600" y="10800"/>
                  </a:cubicBezTo>
                  <a:close/>
                  <a:moveTo>
                    <a:pt x="13200" y="19636"/>
                  </a:moveTo>
                  <a:lnTo>
                    <a:pt x="15600" y="19636"/>
                  </a:lnTo>
                  <a:lnTo>
                    <a:pt x="15600" y="17673"/>
                  </a:lnTo>
                  <a:lnTo>
                    <a:pt x="13200" y="17673"/>
                  </a:lnTo>
                  <a:cubicBezTo>
                    <a:pt x="13200" y="17673"/>
                    <a:pt x="13200" y="19636"/>
                    <a:pt x="13200" y="19636"/>
                  </a:cubicBezTo>
                  <a:close/>
                  <a:moveTo>
                    <a:pt x="13200" y="13745"/>
                  </a:moveTo>
                  <a:lnTo>
                    <a:pt x="15600" y="13745"/>
                  </a:lnTo>
                  <a:lnTo>
                    <a:pt x="15600" y="11782"/>
                  </a:lnTo>
                  <a:lnTo>
                    <a:pt x="13200" y="11782"/>
                  </a:lnTo>
                  <a:cubicBezTo>
                    <a:pt x="13200" y="11782"/>
                    <a:pt x="13200" y="13745"/>
                    <a:pt x="13200" y="13745"/>
                  </a:cubicBezTo>
                  <a:close/>
                  <a:moveTo>
                    <a:pt x="16800" y="10800"/>
                  </a:moveTo>
                  <a:lnTo>
                    <a:pt x="19200" y="10800"/>
                  </a:lnTo>
                  <a:lnTo>
                    <a:pt x="19200" y="8836"/>
                  </a:lnTo>
                  <a:lnTo>
                    <a:pt x="16800" y="8836"/>
                  </a:lnTo>
                  <a:cubicBezTo>
                    <a:pt x="16800" y="8836"/>
                    <a:pt x="16800" y="10800"/>
                    <a:pt x="16800" y="10800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13200" y="10800"/>
                  </a:moveTo>
                  <a:lnTo>
                    <a:pt x="15600" y="10800"/>
                  </a:lnTo>
                  <a:lnTo>
                    <a:pt x="15600" y="8836"/>
                  </a:lnTo>
                  <a:lnTo>
                    <a:pt x="13200" y="8836"/>
                  </a:lnTo>
                  <a:cubicBezTo>
                    <a:pt x="13200" y="8836"/>
                    <a:pt x="13200" y="10800"/>
                    <a:pt x="13200" y="10800"/>
                  </a:cubicBezTo>
                  <a:close/>
                  <a:moveTo>
                    <a:pt x="3600" y="2945"/>
                  </a:moveTo>
                  <a:lnTo>
                    <a:pt x="18000" y="2945"/>
                  </a:lnTo>
                  <a:lnTo>
                    <a:pt x="18000" y="6873"/>
                  </a:lnTo>
                  <a:lnTo>
                    <a:pt x="3600" y="6873"/>
                  </a:lnTo>
                  <a:cubicBezTo>
                    <a:pt x="3600" y="6873"/>
                    <a:pt x="3600" y="2945"/>
                    <a:pt x="3600" y="2945"/>
                  </a:cubicBezTo>
                  <a:close/>
                  <a:moveTo>
                    <a:pt x="2400" y="7855"/>
                  </a:moveTo>
                  <a:lnTo>
                    <a:pt x="19200" y="7855"/>
                  </a:lnTo>
                  <a:lnTo>
                    <a:pt x="19200" y="1964"/>
                  </a:lnTo>
                  <a:lnTo>
                    <a:pt x="2400" y="1964"/>
                  </a:lnTo>
                  <a:cubicBezTo>
                    <a:pt x="2400" y="1964"/>
                    <a:pt x="2400" y="7855"/>
                    <a:pt x="2400" y="7855"/>
                  </a:cubicBezTo>
                  <a:close/>
                  <a:moveTo>
                    <a:pt x="9600" y="13745"/>
                  </a:moveTo>
                  <a:lnTo>
                    <a:pt x="12000" y="13745"/>
                  </a:lnTo>
                  <a:lnTo>
                    <a:pt x="12000" y="11782"/>
                  </a:lnTo>
                  <a:lnTo>
                    <a:pt x="9600" y="11782"/>
                  </a:lnTo>
                  <a:cubicBezTo>
                    <a:pt x="9600" y="11782"/>
                    <a:pt x="9600" y="13745"/>
                    <a:pt x="9600" y="13745"/>
                  </a:cubicBezTo>
                  <a:close/>
                  <a:moveTo>
                    <a:pt x="16800" y="19636"/>
                  </a:moveTo>
                  <a:lnTo>
                    <a:pt x="19200" y="19636"/>
                  </a:lnTo>
                  <a:lnTo>
                    <a:pt x="19200" y="11782"/>
                  </a:lnTo>
                  <a:lnTo>
                    <a:pt x="16800" y="11782"/>
                  </a:lnTo>
                  <a:cubicBezTo>
                    <a:pt x="16800" y="11782"/>
                    <a:pt x="16800" y="19636"/>
                    <a:pt x="16800" y="19636"/>
                  </a:cubicBezTo>
                  <a:close/>
                  <a:moveTo>
                    <a:pt x="2400" y="16691"/>
                  </a:moveTo>
                  <a:lnTo>
                    <a:pt x="4800" y="16691"/>
                  </a:lnTo>
                  <a:lnTo>
                    <a:pt x="4800" y="14727"/>
                  </a:lnTo>
                  <a:lnTo>
                    <a:pt x="2400" y="14727"/>
                  </a:lnTo>
                  <a:cubicBezTo>
                    <a:pt x="2400" y="14727"/>
                    <a:pt x="2400" y="16691"/>
                    <a:pt x="2400" y="16691"/>
                  </a:cubicBezTo>
                  <a:close/>
                  <a:moveTo>
                    <a:pt x="2400" y="10800"/>
                  </a:moveTo>
                  <a:lnTo>
                    <a:pt x="4800" y="10800"/>
                  </a:lnTo>
                  <a:lnTo>
                    <a:pt x="4800" y="8836"/>
                  </a:lnTo>
                  <a:lnTo>
                    <a:pt x="2400" y="8836"/>
                  </a:lnTo>
                  <a:cubicBezTo>
                    <a:pt x="2400" y="8836"/>
                    <a:pt x="2400" y="10800"/>
                    <a:pt x="2400" y="10800"/>
                  </a:cubicBezTo>
                  <a:close/>
                  <a:moveTo>
                    <a:pt x="2400" y="19636"/>
                  </a:moveTo>
                  <a:lnTo>
                    <a:pt x="4800" y="19636"/>
                  </a:lnTo>
                  <a:lnTo>
                    <a:pt x="4800" y="17673"/>
                  </a:lnTo>
                  <a:lnTo>
                    <a:pt x="2400" y="17673"/>
                  </a:lnTo>
                  <a:cubicBezTo>
                    <a:pt x="2400" y="17673"/>
                    <a:pt x="2400" y="19636"/>
                    <a:pt x="2400" y="19636"/>
                  </a:cubicBezTo>
                  <a:close/>
                  <a:moveTo>
                    <a:pt x="2400" y="13745"/>
                  </a:moveTo>
                  <a:lnTo>
                    <a:pt x="4800" y="13745"/>
                  </a:lnTo>
                  <a:lnTo>
                    <a:pt x="4800" y="11782"/>
                  </a:lnTo>
                  <a:lnTo>
                    <a:pt x="2400" y="11782"/>
                  </a:lnTo>
                  <a:cubicBezTo>
                    <a:pt x="2400" y="11782"/>
                    <a:pt x="2400" y="13745"/>
                    <a:pt x="2400" y="13745"/>
                  </a:cubicBezTo>
                  <a:close/>
                  <a:moveTo>
                    <a:pt x="9600" y="16691"/>
                  </a:moveTo>
                  <a:lnTo>
                    <a:pt x="12000" y="16691"/>
                  </a:lnTo>
                  <a:lnTo>
                    <a:pt x="12000" y="14727"/>
                  </a:lnTo>
                  <a:lnTo>
                    <a:pt x="9600" y="14727"/>
                  </a:lnTo>
                  <a:cubicBezTo>
                    <a:pt x="9600" y="14727"/>
                    <a:pt x="9600" y="16691"/>
                    <a:pt x="9600" y="16691"/>
                  </a:cubicBezTo>
                  <a:close/>
                  <a:moveTo>
                    <a:pt x="6000" y="19636"/>
                  </a:moveTo>
                  <a:lnTo>
                    <a:pt x="8400" y="19636"/>
                  </a:lnTo>
                  <a:lnTo>
                    <a:pt x="8400" y="17673"/>
                  </a:lnTo>
                  <a:lnTo>
                    <a:pt x="6000" y="17673"/>
                  </a:lnTo>
                  <a:cubicBezTo>
                    <a:pt x="6000" y="17673"/>
                    <a:pt x="6000" y="19636"/>
                    <a:pt x="6000" y="19636"/>
                  </a:cubicBezTo>
                  <a:close/>
                  <a:moveTo>
                    <a:pt x="9600" y="19636"/>
                  </a:moveTo>
                  <a:lnTo>
                    <a:pt x="12000" y="19636"/>
                  </a:lnTo>
                  <a:lnTo>
                    <a:pt x="12000" y="17673"/>
                  </a:lnTo>
                  <a:lnTo>
                    <a:pt x="9600" y="17673"/>
                  </a:lnTo>
                  <a:cubicBezTo>
                    <a:pt x="9600" y="17673"/>
                    <a:pt x="9600" y="19636"/>
                    <a:pt x="9600" y="19636"/>
                  </a:cubicBezTo>
                  <a:close/>
                  <a:moveTo>
                    <a:pt x="6000" y="16691"/>
                  </a:moveTo>
                  <a:lnTo>
                    <a:pt x="8400" y="16691"/>
                  </a:lnTo>
                  <a:lnTo>
                    <a:pt x="8400" y="14727"/>
                  </a:lnTo>
                  <a:lnTo>
                    <a:pt x="6000" y="14727"/>
                  </a:lnTo>
                  <a:cubicBezTo>
                    <a:pt x="6000" y="14727"/>
                    <a:pt x="6000" y="16691"/>
                    <a:pt x="6000" y="16691"/>
                  </a:cubicBezTo>
                  <a:close/>
                  <a:moveTo>
                    <a:pt x="6000" y="13745"/>
                  </a:moveTo>
                  <a:lnTo>
                    <a:pt x="8400" y="13745"/>
                  </a:lnTo>
                  <a:lnTo>
                    <a:pt x="8400" y="11782"/>
                  </a:lnTo>
                  <a:lnTo>
                    <a:pt x="6000" y="11782"/>
                  </a:lnTo>
                  <a:cubicBezTo>
                    <a:pt x="6000" y="11782"/>
                    <a:pt x="6000" y="13745"/>
                    <a:pt x="6000" y="13745"/>
                  </a:cubicBezTo>
                  <a:close/>
                  <a:moveTo>
                    <a:pt x="6000" y="10800"/>
                  </a:moveTo>
                  <a:lnTo>
                    <a:pt x="8400" y="10800"/>
                  </a:lnTo>
                  <a:lnTo>
                    <a:pt x="8400" y="8836"/>
                  </a:lnTo>
                  <a:lnTo>
                    <a:pt x="6000" y="8836"/>
                  </a:lnTo>
                  <a:cubicBezTo>
                    <a:pt x="6000" y="8836"/>
                    <a:pt x="6000" y="10800"/>
                    <a:pt x="6000" y="108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7273918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1782" y="11782"/>
                  </a:moveTo>
                  <a:lnTo>
                    <a:pt x="9818" y="11782"/>
                  </a:lnTo>
                  <a:lnTo>
                    <a:pt x="9818" y="13745"/>
                  </a:lnTo>
                  <a:lnTo>
                    <a:pt x="11782" y="13745"/>
                  </a:lnTo>
                  <a:cubicBezTo>
                    <a:pt x="11782" y="13745"/>
                    <a:pt x="11782" y="11782"/>
                    <a:pt x="11782" y="11782"/>
                  </a:cubicBezTo>
                  <a:close/>
                  <a:moveTo>
                    <a:pt x="7855" y="17673"/>
                  </a:moveTo>
                  <a:lnTo>
                    <a:pt x="9818" y="17673"/>
                  </a:lnTo>
                  <a:lnTo>
                    <a:pt x="9818" y="16691"/>
                  </a:lnTo>
                  <a:lnTo>
                    <a:pt x="7855" y="16691"/>
                  </a:lnTo>
                  <a:cubicBezTo>
                    <a:pt x="7855" y="16691"/>
                    <a:pt x="7855" y="17673"/>
                    <a:pt x="7855" y="17673"/>
                  </a:cubicBezTo>
                  <a:close/>
                  <a:moveTo>
                    <a:pt x="11782" y="17673"/>
                  </a:moveTo>
                  <a:lnTo>
                    <a:pt x="13745" y="17673"/>
                  </a:lnTo>
                  <a:lnTo>
                    <a:pt x="13745" y="16691"/>
                  </a:lnTo>
                  <a:lnTo>
                    <a:pt x="11782" y="16691"/>
                  </a:lnTo>
                  <a:cubicBezTo>
                    <a:pt x="11782" y="16691"/>
                    <a:pt x="11782" y="17673"/>
                    <a:pt x="11782" y="17673"/>
                  </a:cubicBezTo>
                  <a:close/>
                  <a:moveTo>
                    <a:pt x="12764" y="8836"/>
                  </a:moveTo>
                  <a:cubicBezTo>
                    <a:pt x="12492" y="8836"/>
                    <a:pt x="12273" y="9056"/>
                    <a:pt x="12273" y="9327"/>
                  </a:cubicBezTo>
                  <a:cubicBezTo>
                    <a:pt x="12273" y="9599"/>
                    <a:pt x="12492" y="9818"/>
                    <a:pt x="12764" y="9818"/>
                  </a:cubicBezTo>
                  <a:cubicBezTo>
                    <a:pt x="13035" y="9818"/>
                    <a:pt x="13255" y="9599"/>
                    <a:pt x="13255" y="9327"/>
                  </a:cubicBezTo>
                  <a:cubicBezTo>
                    <a:pt x="13255" y="9056"/>
                    <a:pt x="13035" y="8836"/>
                    <a:pt x="12764" y="8836"/>
                  </a:cubicBezTo>
                  <a:moveTo>
                    <a:pt x="3927" y="12764"/>
                  </a:moveTo>
                  <a:cubicBezTo>
                    <a:pt x="3927" y="11679"/>
                    <a:pt x="4806" y="10800"/>
                    <a:pt x="5891" y="10800"/>
                  </a:cubicBezTo>
                  <a:cubicBezTo>
                    <a:pt x="6975" y="10800"/>
                    <a:pt x="7855" y="11679"/>
                    <a:pt x="7855" y="12764"/>
                  </a:cubicBezTo>
                  <a:cubicBezTo>
                    <a:pt x="7855" y="13848"/>
                    <a:pt x="6975" y="14727"/>
                    <a:pt x="5891" y="14727"/>
                  </a:cubicBezTo>
                  <a:cubicBezTo>
                    <a:pt x="4806" y="14727"/>
                    <a:pt x="3927" y="13848"/>
                    <a:pt x="3927" y="12764"/>
                  </a:cubicBezTo>
                  <a:moveTo>
                    <a:pt x="17673" y="12764"/>
                  </a:moveTo>
                  <a:cubicBezTo>
                    <a:pt x="17673" y="13848"/>
                    <a:pt x="16794" y="14727"/>
                    <a:pt x="15709" y="14727"/>
                  </a:cubicBezTo>
                  <a:cubicBezTo>
                    <a:pt x="14625" y="14727"/>
                    <a:pt x="13745" y="13848"/>
                    <a:pt x="13745" y="12764"/>
                  </a:cubicBezTo>
                  <a:cubicBezTo>
                    <a:pt x="13745" y="11679"/>
                    <a:pt x="14625" y="10800"/>
                    <a:pt x="15709" y="10800"/>
                  </a:cubicBezTo>
                  <a:cubicBezTo>
                    <a:pt x="16794" y="10800"/>
                    <a:pt x="17673" y="11679"/>
                    <a:pt x="17673" y="12764"/>
                  </a:cubicBezTo>
                  <a:moveTo>
                    <a:pt x="20618" y="8836"/>
                  </a:moveTo>
                  <a:lnTo>
                    <a:pt x="19145" y="8836"/>
                  </a:lnTo>
                  <a:cubicBezTo>
                    <a:pt x="18874" y="8836"/>
                    <a:pt x="18655" y="9056"/>
                    <a:pt x="18655" y="9327"/>
                  </a:cubicBezTo>
                  <a:cubicBezTo>
                    <a:pt x="18655" y="9599"/>
                    <a:pt x="18874" y="9818"/>
                    <a:pt x="19145" y="9818"/>
                  </a:cubicBezTo>
                  <a:lnTo>
                    <a:pt x="20618" y="9818"/>
                  </a:lnTo>
                  <a:lnTo>
                    <a:pt x="20618" y="12273"/>
                  </a:lnTo>
                  <a:lnTo>
                    <a:pt x="18605" y="12273"/>
                  </a:lnTo>
                  <a:cubicBezTo>
                    <a:pt x="18370" y="10881"/>
                    <a:pt x="17167" y="9818"/>
                    <a:pt x="15709" y="9818"/>
                  </a:cubicBezTo>
                  <a:cubicBezTo>
                    <a:pt x="14082" y="9818"/>
                    <a:pt x="12764" y="11137"/>
                    <a:pt x="12764" y="12764"/>
                  </a:cubicBezTo>
                  <a:cubicBezTo>
                    <a:pt x="12764" y="14390"/>
                    <a:pt x="14082" y="15709"/>
                    <a:pt x="15709" y="15709"/>
                  </a:cubicBezTo>
                  <a:cubicBezTo>
                    <a:pt x="17167" y="15709"/>
                    <a:pt x="18370" y="14646"/>
                    <a:pt x="18605" y="13255"/>
                  </a:cubicBezTo>
                  <a:lnTo>
                    <a:pt x="20618" y="13255"/>
                  </a:lnTo>
                  <a:lnTo>
                    <a:pt x="20618" y="18655"/>
                  </a:lnTo>
                  <a:lnTo>
                    <a:pt x="982" y="18655"/>
                  </a:lnTo>
                  <a:lnTo>
                    <a:pt x="982" y="13255"/>
                  </a:lnTo>
                  <a:lnTo>
                    <a:pt x="2995" y="13255"/>
                  </a:lnTo>
                  <a:cubicBezTo>
                    <a:pt x="3230" y="14646"/>
                    <a:pt x="4433" y="15709"/>
                    <a:pt x="5891" y="15709"/>
                  </a:cubicBezTo>
                  <a:cubicBezTo>
                    <a:pt x="7517" y="15709"/>
                    <a:pt x="8836" y="14390"/>
                    <a:pt x="8836" y="12764"/>
                  </a:cubicBezTo>
                  <a:cubicBezTo>
                    <a:pt x="8836" y="11137"/>
                    <a:pt x="7517" y="9818"/>
                    <a:pt x="5891" y="9818"/>
                  </a:cubicBezTo>
                  <a:cubicBezTo>
                    <a:pt x="4433" y="9818"/>
                    <a:pt x="3230" y="10881"/>
                    <a:pt x="2995" y="12273"/>
                  </a:cubicBezTo>
                  <a:lnTo>
                    <a:pt x="982" y="12273"/>
                  </a:lnTo>
                  <a:lnTo>
                    <a:pt x="982" y="9818"/>
                  </a:lnTo>
                  <a:lnTo>
                    <a:pt x="2455" y="9818"/>
                  </a:lnTo>
                  <a:cubicBezTo>
                    <a:pt x="2726" y="9818"/>
                    <a:pt x="2945" y="9599"/>
                    <a:pt x="2945" y="9327"/>
                  </a:cubicBezTo>
                  <a:cubicBezTo>
                    <a:pt x="2945" y="9056"/>
                    <a:pt x="2726" y="8836"/>
                    <a:pt x="2455" y="8836"/>
                  </a:cubicBezTo>
                  <a:lnTo>
                    <a:pt x="982" y="8836"/>
                  </a:lnTo>
                  <a:lnTo>
                    <a:pt x="982" y="7855"/>
                  </a:lnTo>
                  <a:cubicBezTo>
                    <a:pt x="982" y="7313"/>
                    <a:pt x="1421" y="6873"/>
                    <a:pt x="1964" y="6873"/>
                  </a:cubicBezTo>
                  <a:lnTo>
                    <a:pt x="19636" y="6873"/>
                  </a:lnTo>
                  <a:cubicBezTo>
                    <a:pt x="20178" y="6873"/>
                    <a:pt x="20618" y="7313"/>
                    <a:pt x="20618" y="7855"/>
                  </a:cubicBezTo>
                  <a:cubicBezTo>
                    <a:pt x="20618" y="7855"/>
                    <a:pt x="20618" y="8836"/>
                    <a:pt x="20618" y="8836"/>
                  </a:cubicBezTo>
                  <a:close/>
                  <a:moveTo>
                    <a:pt x="19636" y="20618"/>
                  </a:move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20618" y="19636"/>
                  </a:lnTo>
                  <a:cubicBezTo>
                    <a:pt x="20618" y="20178"/>
                    <a:pt x="20178" y="20618"/>
                    <a:pt x="19636" y="20618"/>
                  </a:cubicBezTo>
                  <a:moveTo>
                    <a:pt x="5891" y="4909"/>
                  </a:moveTo>
                  <a:lnTo>
                    <a:pt x="15709" y="4909"/>
                  </a:lnTo>
                  <a:lnTo>
                    <a:pt x="15709" y="5891"/>
                  </a:lnTo>
                  <a:lnTo>
                    <a:pt x="5891" y="5891"/>
                  </a:lnTo>
                  <a:cubicBezTo>
                    <a:pt x="5891" y="5891"/>
                    <a:pt x="5891" y="4909"/>
                    <a:pt x="5891" y="4909"/>
                  </a:cubicBezTo>
                  <a:close/>
                  <a:moveTo>
                    <a:pt x="19636" y="5891"/>
                  </a:moveTo>
                  <a:lnTo>
                    <a:pt x="19636" y="2855"/>
                  </a:lnTo>
                  <a:cubicBezTo>
                    <a:pt x="20207" y="2653"/>
                    <a:pt x="20618" y="2113"/>
                    <a:pt x="20618" y="1473"/>
                  </a:cubicBezTo>
                  <a:cubicBezTo>
                    <a:pt x="20618" y="659"/>
                    <a:pt x="19959" y="0"/>
                    <a:pt x="19145" y="0"/>
                  </a:cubicBezTo>
                  <a:cubicBezTo>
                    <a:pt x="18332" y="0"/>
                    <a:pt x="17673" y="659"/>
                    <a:pt x="17673" y="1473"/>
                  </a:cubicBezTo>
                  <a:cubicBezTo>
                    <a:pt x="17673" y="2113"/>
                    <a:pt x="18084" y="2653"/>
                    <a:pt x="18655" y="2855"/>
                  </a:cubicBezTo>
                  <a:lnTo>
                    <a:pt x="18655" y="5891"/>
                  </a:lnTo>
                  <a:lnTo>
                    <a:pt x="16691" y="5891"/>
                  </a:lnTo>
                  <a:lnTo>
                    <a:pt x="16691" y="4909"/>
                  </a:lnTo>
                  <a:cubicBezTo>
                    <a:pt x="16691" y="4367"/>
                    <a:pt x="16251" y="3927"/>
                    <a:pt x="15709" y="3927"/>
                  </a:cubicBezTo>
                  <a:lnTo>
                    <a:pt x="5891" y="3927"/>
                  </a:lnTo>
                  <a:cubicBezTo>
                    <a:pt x="5348" y="3927"/>
                    <a:pt x="4909" y="4367"/>
                    <a:pt x="4909" y="4909"/>
                  </a:cubicBezTo>
                  <a:lnTo>
                    <a:pt x="4909" y="5891"/>
                  </a:lnTo>
                  <a:lnTo>
                    <a:pt x="1964" y="5891"/>
                  </a:lnTo>
                  <a:cubicBezTo>
                    <a:pt x="879" y="5891"/>
                    <a:pt x="0" y="6770"/>
                    <a:pt x="0" y="785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7855"/>
                  </a:lnTo>
                  <a:cubicBezTo>
                    <a:pt x="21600" y="6770"/>
                    <a:pt x="20721" y="5891"/>
                    <a:pt x="19636" y="5891"/>
                  </a:cubicBezTo>
                  <a:moveTo>
                    <a:pt x="10800" y="9818"/>
                  </a:moveTo>
                  <a:cubicBezTo>
                    <a:pt x="11071" y="9818"/>
                    <a:pt x="11291" y="9599"/>
                    <a:pt x="11291" y="9327"/>
                  </a:cubicBezTo>
                  <a:cubicBezTo>
                    <a:pt x="11291" y="9056"/>
                    <a:pt x="11071" y="8836"/>
                    <a:pt x="10800" y="8836"/>
                  </a:cubicBezTo>
                  <a:cubicBezTo>
                    <a:pt x="10529" y="8836"/>
                    <a:pt x="10309" y="9056"/>
                    <a:pt x="10309" y="9327"/>
                  </a:cubicBezTo>
                  <a:cubicBezTo>
                    <a:pt x="10309" y="9599"/>
                    <a:pt x="10529" y="9818"/>
                    <a:pt x="10800" y="9818"/>
                  </a:cubicBezTo>
                  <a:moveTo>
                    <a:pt x="9327" y="9327"/>
                  </a:moveTo>
                  <a:cubicBezTo>
                    <a:pt x="9327" y="9056"/>
                    <a:pt x="9108" y="8836"/>
                    <a:pt x="8836" y="8836"/>
                  </a:cubicBezTo>
                  <a:cubicBezTo>
                    <a:pt x="8565" y="8836"/>
                    <a:pt x="8345" y="9056"/>
                    <a:pt x="8345" y="9327"/>
                  </a:cubicBezTo>
                  <a:cubicBezTo>
                    <a:pt x="8345" y="9599"/>
                    <a:pt x="8565" y="9818"/>
                    <a:pt x="8836" y="9818"/>
                  </a:cubicBezTo>
                  <a:cubicBezTo>
                    <a:pt x="9108" y="9818"/>
                    <a:pt x="9327" y="9599"/>
                    <a:pt x="9327" y="93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7710947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3538" y="14727"/>
                  </a:moveTo>
                  <a:cubicBezTo>
                    <a:pt x="13628" y="14411"/>
                    <a:pt x="13690" y="14083"/>
                    <a:pt x="13721" y="13745"/>
                  </a:cubicBezTo>
                  <a:lnTo>
                    <a:pt x="2970" y="13745"/>
                  </a:lnTo>
                  <a:cubicBezTo>
                    <a:pt x="3001" y="14083"/>
                    <a:pt x="3063" y="14411"/>
                    <a:pt x="3153" y="14727"/>
                  </a:cubicBezTo>
                  <a:cubicBezTo>
                    <a:pt x="3153" y="14727"/>
                    <a:pt x="13538" y="14727"/>
                    <a:pt x="13538" y="14727"/>
                  </a:cubicBezTo>
                  <a:close/>
                  <a:moveTo>
                    <a:pt x="18655" y="12764"/>
                  </a:moveTo>
                  <a:cubicBezTo>
                    <a:pt x="18383" y="12764"/>
                    <a:pt x="18164" y="12984"/>
                    <a:pt x="18164" y="13255"/>
                  </a:cubicBezTo>
                  <a:cubicBezTo>
                    <a:pt x="18164" y="13526"/>
                    <a:pt x="18383" y="13745"/>
                    <a:pt x="18655" y="13745"/>
                  </a:cubicBezTo>
                  <a:cubicBezTo>
                    <a:pt x="18926" y="13745"/>
                    <a:pt x="19145" y="13526"/>
                    <a:pt x="19145" y="13255"/>
                  </a:cubicBezTo>
                  <a:cubicBezTo>
                    <a:pt x="19145" y="12984"/>
                    <a:pt x="18926" y="12764"/>
                    <a:pt x="18655" y="12764"/>
                  </a:cubicBezTo>
                  <a:moveTo>
                    <a:pt x="18655" y="8836"/>
                  </a:moveTo>
                  <a:cubicBezTo>
                    <a:pt x="18112" y="8836"/>
                    <a:pt x="17673" y="9276"/>
                    <a:pt x="17673" y="9818"/>
                  </a:cubicBezTo>
                  <a:cubicBezTo>
                    <a:pt x="17673" y="10360"/>
                    <a:pt x="18112" y="10800"/>
                    <a:pt x="18655" y="10800"/>
                  </a:cubicBezTo>
                  <a:cubicBezTo>
                    <a:pt x="19197" y="10800"/>
                    <a:pt x="19636" y="10360"/>
                    <a:pt x="19636" y="9818"/>
                  </a:cubicBezTo>
                  <a:cubicBezTo>
                    <a:pt x="19636" y="9276"/>
                    <a:pt x="19197" y="8836"/>
                    <a:pt x="18655" y="8836"/>
                  </a:cubicBezTo>
                  <a:moveTo>
                    <a:pt x="20618" y="19636"/>
                  </a:moveTo>
                  <a:cubicBezTo>
                    <a:pt x="20618" y="20178"/>
                    <a:pt x="20179" y="20618"/>
                    <a:pt x="19636" y="20618"/>
                  </a:cubicBezTo>
                  <a:lnTo>
                    <a:pt x="16691" y="20618"/>
                  </a:lnTo>
                  <a:lnTo>
                    <a:pt x="16691" y="5891"/>
                  </a:lnTo>
                  <a:lnTo>
                    <a:pt x="19636" y="5891"/>
                  </a:lnTo>
                  <a:cubicBezTo>
                    <a:pt x="20179" y="5891"/>
                    <a:pt x="20618" y="6331"/>
                    <a:pt x="20618" y="6873"/>
                  </a:cubicBezTo>
                  <a:cubicBezTo>
                    <a:pt x="20618" y="6873"/>
                    <a:pt x="20618" y="19636"/>
                    <a:pt x="20618" y="19636"/>
                  </a:cubicBezTo>
                  <a:close/>
                  <a:moveTo>
                    <a:pt x="15709" y="20618"/>
                  </a:move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6873"/>
                  </a:lnTo>
                  <a:cubicBezTo>
                    <a:pt x="982" y="6331"/>
                    <a:pt x="1421" y="5891"/>
                    <a:pt x="1964" y="5891"/>
                  </a:cubicBezTo>
                  <a:lnTo>
                    <a:pt x="15709" y="5891"/>
                  </a:lnTo>
                  <a:cubicBezTo>
                    <a:pt x="15709" y="5891"/>
                    <a:pt x="15709" y="20618"/>
                    <a:pt x="15709" y="20618"/>
                  </a:cubicBezTo>
                  <a:close/>
                  <a:moveTo>
                    <a:pt x="19636" y="4909"/>
                  </a:moveTo>
                  <a:lnTo>
                    <a:pt x="4909" y="4909"/>
                  </a:lnTo>
                  <a:lnTo>
                    <a:pt x="4909" y="2855"/>
                  </a:lnTo>
                  <a:cubicBezTo>
                    <a:pt x="5480" y="2653"/>
                    <a:pt x="5891" y="2113"/>
                    <a:pt x="5891" y="1473"/>
                  </a:cubicBezTo>
                  <a:cubicBezTo>
                    <a:pt x="5891" y="659"/>
                    <a:pt x="5231" y="0"/>
                    <a:pt x="4418" y="0"/>
                  </a:cubicBezTo>
                  <a:cubicBezTo>
                    <a:pt x="3605" y="0"/>
                    <a:pt x="2945" y="659"/>
                    <a:pt x="2945" y="1473"/>
                  </a:cubicBezTo>
                  <a:cubicBezTo>
                    <a:pt x="2945" y="2113"/>
                    <a:pt x="3357" y="2653"/>
                    <a:pt x="3927" y="2855"/>
                  </a:cubicBezTo>
                  <a:lnTo>
                    <a:pt x="3927" y="4909"/>
                  </a:lnTo>
                  <a:lnTo>
                    <a:pt x="1964" y="4909"/>
                  </a:lnTo>
                  <a:cubicBezTo>
                    <a:pt x="879" y="4909"/>
                    <a:pt x="0" y="5788"/>
                    <a:pt x="0" y="6873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6873"/>
                  </a:lnTo>
                  <a:cubicBezTo>
                    <a:pt x="21600" y="5788"/>
                    <a:pt x="20721" y="4909"/>
                    <a:pt x="19636" y="4909"/>
                  </a:cubicBezTo>
                  <a:moveTo>
                    <a:pt x="18655" y="15709"/>
                  </a:moveTo>
                  <a:cubicBezTo>
                    <a:pt x="18383" y="15709"/>
                    <a:pt x="18164" y="15929"/>
                    <a:pt x="18164" y="16200"/>
                  </a:cubicBezTo>
                  <a:cubicBezTo>
                    <a:pt x="18164" y="16471"/>
                    <a:pt x="18383" y="16691"/>
                    <a:pt x="18655" y="16691"/>
                  </a:cubicBezTo>
                  <a:cubicBezTo>
                    <a:pt x="18926" y="16691"/>
                    <a:pt x="19145" y="16471"/>
                    <a:pt x="19145" y="16200"/>
                  </a:cubicBezTo>
                  <a:cubicBezTo>
                    <a:pt x="19145" y="15929"/>
                    <a:pt x="18926" y="15709"/>
                    <a:pt x="18655" y="15709"/>
                  </a:cubicBezTo>
                  <a:moveTo>
                    <a:pt x="4199" y="16691"/>
                  </a:moveTo>
                  <a:lnTo>
                    <a:pt x="12492" y="16691"/>
                  </a:lnTo>
                  <a:cubicBezTo>
                    <a:pt x="12744" y="16387"/>
                    <a:pt x="12971" y="16064"/>
                    <a:pt x="13152" y="15709"/>
                  </a:cubicBezTo>
                  <a:lnTo>
                    <a:pt x="3539" y="15709"/>
                  </a:lnTo>
                  <a:cubicBezTo>
                    <a:pt x="3720" y="16064"/>
                    <a:pt x="3947" y="16387"/>
                    <a:pt x="4199" y="16691"/>
                  </a:cubicBezTo>
                  <a:moveTo>
                    <a:pt x="8345" y="7855"/>
                  </a:moveTo>
                  <a:cubicBezTo>
                    <a:pt x="7196" y="7855"/>
                    <a:pt x="6138" y="8224"/>
                    <a:pt x="5263" y="8836"/>
                  </a:cubicBezTo>
                  <a:lnTo>
                    <a:pt x="11428" y="8836"/>
                  </a:lnTo>
                  <a:cubicBezTo>
                    <a:pt x="10553" y="8224"/>
                    <a:pt x="9495" y="7855"/>
                    <a:pt x="8345" y="7855"/>
                  </a:cubicBezTo>
                  <a:moveTo>
                    <a:pt x="8345" y="18655"/>
                  </a:moveTo>
                  <a:cubicBezTo>
                    <a:pt x="9495" y="18655"/>
                    <a:pt x="10553" y="18285"/>
                    <a:pt x="11428" y="17673"/>
                  </a:cubicBezTo>
                  <a:lnTo>
                    <a:pt x="5263" y="17673"/>
                  </a:lnTo>
                  <a:cubicBezTo>
                    <a:pt x="6138" y="18285"/>
                    <a:pt x="7196" y="18655"/>
                    <a:pt x="8345" y="18655"/>
                  </a:cubicBezTo>
                  <a:moveTo>
                    <a:pt x="12492" y="9818"/>
                  </a:moveTo>
                  <a:lnTo>
                    <a:pt x="4199" y="9818"/>
                  </a:lnTo>
                  <a:cubicBezTo>
                    <a:pt x="3947" y="10122"/>
                    <a:pt x="3720" y="10446"/>
                    <a:pt x="3539" y="10800"/>
                  </a:cubicBezTo>
                  <a:lnTo>
                    <a:pt x="13152" y="10800"/>
                  </a:lnTo>
                  <a:cubicBezTo>
                    <a:pt x="12971" y="10446"/>
                    <a:pt x="12744" y="10122"/>
                    <a:pt x="12492" y="9818"/>
                  </a:cubicBezTo>
                  <a:moveTo>
                    <a:pt x="13538" y="11782"/>
                  </a:moveTo>
                  <a:lnTo>
                    <a:pt x="3153" y="11782"/>
                  </a:lnTo>
                  <a:cubicBezTo>
                    <a:pt x="3063" y="12098"/>
                    <a:pt x="3001" y="12427"/>
                    <a:pt x="2970" y="12764"/>
                  </a:cubicBezTo>
                  <a:lnTo>
                    <a:pt x="13721" y="12764"/>
                  </a:lnTo>
                  <a:cubicBezTo>
                    <a:pt x="13690" y="12427"/>
                    <a:pt x="13628" y="12098"/>
                    <a:pt x="13538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8147976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4727" y="15218"/>
                  </a:moveTo>
                  <a:cubicBezTo>
                    <a:pt x="14727" y="15490"/>
                    <a:pt x="14947" y="15709"/>
                    <a:pt x="15218" y="15709"/>
                  </a:cubicBezTo>
                  <a:cubicBezTo>
                    <a:pt x="15490" y="15709"/>
                    <a:pt x="15709" y="15490"/>
                    <a:pt x="15709" y="15218"/>
                  </a:cubicBezTo>
                  <a:cubicBezTo>
                    <a:pt x="15709" y="14947"/>
                    <a:pt x="15490" y="14727"/>
                    <a:pt x="15218" y="14727"/>
                  </a:cubicBezTo>
                  <a:cubicBezTo>
                    <a:pt x="14947" y="14727"/>
                    <a:pt x="14727" y="14947"/>
                    <a:pt x="14727" y="15218"/>
                  </a:cubicBezTo>
                  <a:moveTo>
                    <a:pt x="20618" y="12764"/>
                  </a:moveTo>
                  <a:lnTo>
                    <a:pt x="17673" y="12764"/>
                  </a:lnTo>
                  <a:lnTo>
                    <a:pt x="17673" y="3927"/>
                  </a:lnTo>
                  <a:lnTo>
                    <a:pt x="3927" y="3927"/>
                  </a:lnTo>
                  <a:lnTo>
                    <a:pt x="3927" y="9510"/>
                  </a:lnTo>
                  <a:cubicBezTo>
                    <a:pt x="3308" y="10442"/>
                    <a:pt x="2945" y="11560"/>
                    <a:pt x="2945" y="12764"/>
                  </a:cubicBezTo>
                  <a:lnTo>
                    <a:pt x="982" y="12764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2764"/>
                    <a:pt x="20618" y="12764"/>
                  </a:cubicBezTo>
                  <a:close/>
                  <a:moveTo>
                    <a:pt x="9327" y="12764"/>
                  </a:moveTo>
                  <a:cubicBezTo>
                    <a:pt x="9327" y="13035"/>
                    <a:pt x="9108" y="13255"/>
                    <a:pt x="8836" y="13255"/>
                  </a:cubicBezTo>
                  <a:cubicBezTo>
                    <a:pt x="8565" y="13255"/>
                    <a:pt x="8345" y="13035"/>
                    <a:pt x="8345" y="12764"/>
                  </a:cubicBezTo>
                  <a:cubicBezTo>
                    <a:pt x="8345" y="12493"/>
                    <a:pt x="8565" y="12273"/>
                    <a:pt x="8836" y="12273"/>
                  </a:cubicBezTo>
                  <a:cubicBezTo>
                    <a:pt x="9108" y="12273"/>
                    <a:pt x="9327" y="12493"/>
                    <a:pt x="9327" y="12764"/>
                  </a:cubicBezTo>
                  <a:moveTo>
                    <a:pt x="8836" y="7855"/>
                  </a:moveTo>
                  <a:cubicBezTo>
                    <a:pt x="10295" y="7855"/>
                    <a:pt x="11601" y="8494"/>
                    <a:pt x="12500" y="9504"/>
                  </a:cubicBezTo>
                  <a:lnTo>
                    <a:pt x="10301" y="12846"/>
                  </a:lnTo>
                  <a:cubicBezTo>
                    <a:pt x="10302" y="12818"/>
                    <a:pt x="10309" y="12792"/>
                    <a:pt x="10309" y="12764"/>
                  </a:cubicBezTo>
                  <a:cubicBezTo>
                    <a:pt x="10309" y="11951"/>
                    <a:pt x="9649" y="11291"/>
                    <a:pt x="8836" y="11291"/>
                  </a:cubicBezTo>
                  <a:cubicBezTo>
                    <a:pt x="8023" y="11291"/>
                    <a:pt x="7364" y="11951"/>
                    <a:pt x="7364" y="12764"/>
                  </a:cubicBezTo>
                  <a:cubicBezTo>
                    <a:pt x="7364" y="13577"/>
                    <a:pt x="8023" y="14236"/>
                    <a:pt x="8836" y="14236"/>
                  </a:cubicBezTo>
                  <a:cubicBezTo>
                    <a:pt x="9072" y="14236"/>
                    <a:pt x="9293" y="14175"/>
                    <a:pt x="9491" y="14076"/>
                  </a:cubicBezTo>
                  <a:lnTo>
                    <a:pt x="8925" y="14938"/>
                  </a:lnTo>
                  <a:lnTo>
                    <a:pt x="8639" y="14741"/>
                  </a:lnTo>
                  <a:lnTo>
                    <a:pt x="7962" y="16664"/>
                  </a:lnTo>
                  <a:lnTo>
                    <a:pt x="8494" y="17043"/>
                  </a:lnTo>
                  <a:lnTo>
                    <a:pt x="8881" y="16700"/>
                  </a:lnTo>
                  <a:lnTo>
                    <a:pt x="10064" y="16936"/>
                  </a:lnTo>
                  <a:lnTo>
                    <a:pt x="9561" y="16099"/>
                  </a:lnTo>
                  <a:lnTo>
                    <a:pt x="10020" y="15694"/>
                  </a:lnTo>
                  <a:lnTo>
                    <a:pt x="9423" y="15282"/>
                  </a:lnTo>
                  <a:lnTo>
                    <a:pt x="9736" y="15491"/>
                  </a:lnTo>
                  <a:lnTo>
                    <a:pt x="13114" y="10359"/>
                  </a:lnTo>
                  <a:cubicBezTo>
                    <a:pt x="13514" y="11069"/>
                    <a:pt x="13745" y="11889"/>
                    <a:pt x="13745" y="12764"/>
                  </a:cubicBezTo>
                  <a:cubicBezTo>
                    <a:pt x="13745" y="15475"/>
                    <a:pt x="11548" y="17673"/>
                    <a:pt x="8836" y="17673"/>
                  </a:cubicBezTo>
                  <a:cubicBezTo>
                    <a:pt x="6125" y="17673"/>
                    <a:pt x="3927" y="15475"/>
                    <a:pt x="3927" y="12764"/>
                  </a:cubicBezTo>
                  <a:cubicBezTo>
                    <a:pt x="3927" y="10053"/>
                    <a:pt x="6125" y="7855"/>
                    <a:pt x="8836" y="7855"/>
                  </a:cubicBezTo>
                  <a:moveTo>
                    <a:pt x="14727" y="5891"/>
                  </a:moveTo>
                  <a:cubicBezTo>
                    <a:pt x="14186" y="5891"/>
                    <a:pt x="13745" y="6331"/>
                    <a:pt x="13745" y="6873"/>
                  </a:cubicBezTo>
                  <a:cubicBezTo>
                    <a:pt x="13745" y="7062"/>
                    <a:pt x="13802" y="7237"/>
                    <a:pt x="13894" y="7386"/>
                  </a:cubicBezTo>
                  <a:lnTo>
                    <a:pt x="13057" y="8659"/>
                  </a:lnTo>
                  <a:cubicBezTo>
                    <a:pt x="11987" y="7558"/>
                    <a:pt x="10492" y="6873"/>
                    <a:pt x="8836" y="6873"/>
                  </a:cubicBezTo>
                  <a:cubicBezTo>
                    <a:pt x="7325" y="6873"/>
                    <a:pt x="5952" y="7447"/>
                    <a:pt x="4909" y="8382"/>
                  </a:cubicBezTo>
                  <a:lnTo>
                    <a:pt x="4909" y="4909"/>
                  </a:lnTo>
                  <a:lnTo>
                    <a:pt x="16691" y="4909"/>
                  </a:lnTo>
                  <a:lnTo>
                    <a:pt x="16691" y="16691"/>
                  </a:lnTo>
                  <a:lnTo>
                    <a:pt x="13219" y="16691"/>
                  </a:lnTo>
                  <a:cubicBezTo>
                    <a:pt x="14154" y="15648"/>
                    <a:pt x="14727" y="14275"/>
                    <a:pt x="14727" y="12764"/>
                  </a:cubicBezTo>
                  <a:cubicBezTo>
                    <a:pt x="14727" y="11536"/>
                    <a:pt x="14351" y="10398"/>
                    <a:pt x="13709" y="9453"/>
                  </a:cubicBezTo>
                  <a:lnTo>
                    <a:pt x="14764" y="7851"/>
                  </a:lnTo>
                  <a:cubicBezTo>
                    <a:pt x="15288" y="7832"/>
                    <a:pt x="15709" y="7402"/>
                    <a:pt x="15709" y="6873"/>
                  </a:cubicBezTo>
                  <a:cubicBezTo>
                    <a:pt x="15709" y="6331"/>
                    <a:pt x="15269" y="5891"/>
                    <a:pt x="14727" y="5891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745"/>
                  </a:lnTo>
                  <a:lnTo>
                    <a:pt x="3034" y="13745"/>
                  </a:lnTo>
                  <a:cubicBezTo>
                    <a:pt x="3502" y="16531"/>
                    <a:pt x="5918" y="18655"/>
                    <a:pt x="8836" y="18655"/>
                  </a:cubicBezTo>
                  <a:cubicBezTo>
                    <a:pt x="10040" y="18655"/>
                    <a:pt x="11158" y="18292"/>
                    <a:pt x="12090" y="17673"/>
                  </a:cubicBezTo>
                  <a:lnTo>
                    <a:pt x="17673" y="17673"/>
                  </a:lnTo>
                  <a:lnTo>
                    <a:pt x="17673" y="13745"/>
                  </a:lnTo>
                  <a:lnTo>
                    <a:pt x="20618" y="13745"/>
                  </a:lnTo>
                  <a:cubicBezTo>
                    <a:pt x="20618" y="13745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8585005" y="457465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764" y="19636"/>
                  </a:moveTo>
                  <a:cubicBezTo>
                    <a:pt x="12764" y="20178"/>
                    <a:pt x="12324" y="20618"/>
                    <a:pt x="11782" y="20618"/>
                  </a:cubicBezTo>
                  <a:lnTo>
                    <a:pt x="9818" y="20618"/>
                  </a:lnTo>
                  <a:cubicBezTo>
                    <a:pt x="9276" y="20618"/>
                    <a:pt x="8836" y="20178"/>
                    <a:pt x="8836" y="19636"/>
                  </a:cubicBezTo>
                  <a:lnTo>
                    <a:pt x="8836" y="17673"/>
                  </a:lnTo>
                  <a:cubicBezTo>
                    <a:pt x="8836" y="1713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7131"/>
                    <a:pt x="12764" y="17673"/>
                  </a:cubicBezTo>
                  <a:cubicBezTo>
                    <a:pt x="12764" y="17673"/>
                    <a:pt x="12764" y="19636"/>
                    <a:pt x="12764" y="19636"/>
                  </a:cubicBezTo>
                  <a:close/>
                  <a:moveTo>
                    <a:pt x="11782" y="15709"/>
                  </a:moveTo>
                  <a:lnTo>
                    <a:pt x="9818" y="15709"/>
                  </a:lnTo>
                  <a:cubicBezTo>
                    <a:pt x="8734" y="15709"/>
                    <a:pt x="7855" y="16588"/>
                    <a:pt x="7855" y="17673"/>
                  </a:cubicBezTo>
                  <a:lnTo>
                    <a:pt x="7855" y="19636"/>
                  </a:lnTo>
                  <a:cubicBezTo>
                    <a:pt x="7855" y="20721"/>
                    <a:pt x="8734" y="21600"/>
                    <a:pt x="9818" y="21600"/>
                  </a:cubicBezTo>
                  <a:lnTo>
                    <a:pt x="11782" y="21600"/>
                  </a:lnTo>
                  <a:cubicBezTo>
                    <a:pt x="12866" y="21600"/>
                    <a:pt x="13745" y="20721"/>
                    <a:pt x="13745" y="19636"/>
                  </a:cubicBezTo>
                  <a:lnTo>
                    <a:pt x="13745" y="17673"/>
                  </a:lnTo>
                  <a:cubicBezTo>
                    <a:pt x="13745" y="16588"/>
                    <a:pt x="12866" y="15709"/>
                    <a:pt x="11782" y="15709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cubicBezTo>
                    <a:pt x="17131" y="20618"/>
                    <a:pt x="16691" y="20178"/>
                    <a:pt x="16691" y="19636"/>
                  </a:cubicBezTo>
                  <a:lnTo>
                    <a:pt x="16691" y="17673"/>
                  </a:lnTo>
                  <a:cubicBezTo>
                    <a:pt x="16691" y="17131"/>
                    <a:pt x="17131" y="16691"/>
                    <a:pt x="17673" y="16691"/>
                  </a:cubicBezTo>
                  <a:lnTo>
                    <a:pt x="19636" y="16691"/>
                  </a:lnTo>
                  <a:cubicBezTo>
                    <a:pt x="20178" y="16691"/>
                    <a:pt x="20618" y="17131"/>
                    <a:pt x="20618" y="17673"/>
                  </a:cubicBezTo>
                  <a:cubicBezTo>
                    <a:pt x="20618" y="17673"/>
                    <a:pt x="20618" y="19636"/>
                    <a:pt x="20618" y="19636"/>
                  </a:cubicBezTo>
                  <a:close/>
                  <a:moveTo>
                    <a:pt x="19636" y="15709"/>
                  </a:moveTo>
                  <a:lnTo>
                    <a:pt x="17673" y="15709"/>
                  </a:lnTo>
                  <a:cubicBezTo>
                    <a:pt x="16588" y="15709"/>
                    <a:pt x="15709" y="16588"/>
                    <a:pt x="15709" y="17673"/>
                  </a:cubicBezTo>
                  <a:lnTo>
                    <a:pt x="15709" y="19636"/>
                  </a:lnTo>
                  <a:cubicBezTo>
                    <a:pt x="15709" y="20721"/>
                    <a:pt x="16588" y="21600"/>
                    <a:pt x="17673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7673"/>
                  </a:lnTo>
                  <a:cubicBezTo>
                    <a:pt x="21600" y="16588"/>
                    <a:pt x="20721" y="15709"/>
                    <a:pt x="19636" y="15709"/>
                  </a:cubicBezTo>
                  <a:moveTo>
                    <a:pt x="4909" y="19636"/>
                  </a:moveTo>
                  <a:cubicBezTo>
                    <a:pt x="4909" y="20178"/>
                    <a:pt x="4469" y="20618"/>
                    <a:pt x="3927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7673"/>
                  </a:lnTo>
                  <a:cubicBezTo>
                    <a:pt x="982" y="17131"/>
                    <a:pt x="1422" y="16691"/>
                    <a:pt x="1964" y="16691"/>
                  </a:cubicBezTo>
                  <a:lnTo>
                    <a:pt x="3927" y="16691"/>
                  </a:lnTo>
                  <a:cubicBezTo>
                    <a:pt x="4469" y="16691"/>
                    <a:pt x="4909" y="17131"/>
                    <a:pt x="4909" y="17673"/>
                  </a:cubicBezTo>
                  <a:cubicBezTo>
                    <a:pt x="4909" y="17673"/>
                    <a:pt x="4909" y="19636"/>
                    <a:pt x="4909" y="19636"/>
                  </a:cubicBezTo>
                  <a:close/>
                  <a:moveTo>
                    <a:pt x="3927" y="15709"/>
                  </a:moveTo>
                  <a:lnTo>
                    <a:pt x="1964" y="15709"/>
                  </a:lnTo>
                  <a:cubicBezTo>
                    <a:pt x="879" y="15709"/>
                    <a:pt x="0" y="16588"/>
                    <a:pt x="0" y="17673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3927" y="21600"/>
                  </a:lnTo>
                  <a:cubicBezTo>
                    <a:pt x="5012" y="21600"/>
                    <a:pt x="5891" y="20721"/>
                    <a:pt x="5891" y="19636"/>
                  </a:cubicBezTo>
                  <a:lnTo>
                    <a:pt x="5891" y="17673"/>
                  </a:lnTo>
                  <a:cubicBezTo>
                    <a:pt x="5891" y="16588"/>
                    <a:pt x="5012" y="15709"/>
                    <a:pt x="3927" y="15709"/>
                  </a:cubicBezTo>
                  <a:moveTo>
                    <a:pt x="2945" y="14727"/>
                  </a:moveTo>
                  <a:cubicBezTo>
                    <a:pt x="3217" y="14727"/>
                    <a:pt x="3436" y="14507"/>
                    <a:pt x="3436" y="14236"/>
                  </a:cubicBezTo>
                  <a:lnTo>
                    <a:pt x="3436" y="10800"/>
                  </a:lnTo>
                  <a:lnTo>
                    <a:pt x="10309" y="10800"/>
                  </a:lnTo>
                  <a:lnTo>
                    <a:pt x="10309" y="14236"/>
                  </a:lnTo>
                  <a:cubicBezTo>
                    <a:pt x="10309" y="14507"/>
                    <a:pt x="10529" y="14727"/>
                    <a:pt x="10800" y="14727"/>
                  </a:cubicBezTo>
                  <a:cubicBezTo>
                    <a:pt x="11071" y="14727"/>
                    <a:pt x="11291" y="14507"/>
                    <a:pt x="11291" y="14236"/>
                  </a:cubicBezTo>
                  <a:lnTo>
                    <a:pt x="11291" y="10800"/>
                  </a:lnTo>
                  <a:lnTo>
                    <a:pt x="18164" y="10800"/>
                  </a:lnTo>
                  <a:lnTo>
                    <a:pt x="18164" y="14236"/>
                  </a:lnTo>
                  <a:cubicBezTo>
                    <a:pt x="18164" y="14507"/>
                    <a:pt x="18384" y="14727"/>
                    <a:pt x="18655" y="14727"/>
                  </a:cubicBezTo>
                  <a:cubicBezTo>
                    <a:pt x="18926" y="14727"/>
                    <a:pt x="19145" y="14507"/>
                    <a:pt x="19145" y="14236"/>
                  </a:cubicBezTo>
                  <a:lnTo>
                    <a:pt x="19145" y="10309"/>
                  </a:lnTo>
                  <a:cubicBezTo>
                    <a:pt x="19145" y="10038"/>
                    <a:pt x="18926" y="9818"/>
                    <a:pt x="18655" y="9818"/>
                  </a:cubicBezTo>
                  <a:lnTo>
                    <a:pt x="11291" y="9818"/>
                  </a:lnTo>
                  <a:lnTo>
                    <a:pt x="11291" y="7364"/>
                  </a:lnTo>
                  <a:cubicBezTo>
                    <a:pt x="11291" y="7093"/>
                    <a:pt x="11071" y="6873"/>
                    <a:pt x="10800" y="6873"/>
                  </a:cubicBezTo>
                  <a:cubicBezTo>
                    <a:pt x="10529" y="6873"/>
                    <a:pt x="10309" y="7093"/>
                    <a:pt x="10309" y="7364"/>
                  </a:cubicBezTo>
                  <a:lnTo>
                    <a:pt x="10309" y="9818"/>
                  </a:lnTo>
                  <a:lnTo>
                    <a:pt x="2945" y="9818"/>
                  </a:lnTo>
                  <a:cubicBezTo>
                    <a:pt x="2674" y="9818"/>
                    <a:pt x="2455" y="10038"/>
                    <a:pt x="2455" y="10309"/>
                  </a:cubicBezTo>
                  <a:lnTo>
                    <a:pt x="2455" y="14236"/>
                  </a:lnTo>
                  <a:cubicBezTo>
                    <a:pt x="2455" y="14507"/>
                    <a:pt x="2674" y="14727"/>
                    <a:pt x="2945" y="14727"/>
                  </a:cubicBezTo>
                  <a:moveTo>
                    <a:pt x="8836" y="1964"/>
                  </a:moveTo>
                  <a:cubicBezTo>
                    <a:pt x="8836" y="1422"/>
                    <a:pt x="9276" y="982"/>
                    <a:pt x="9818" y="982"/>
                  </a:cubicBezTo>
                  <a:lnTo>
                    <a:pt x="11782" y="982"/>
                  </a:lnTo>
                  <a:cubicBezTo>
                    <a:pt x="12324" y="982"/>
                    <a:pt x="12764" y="1422"/>
                    <a:pt x="12764" y="1964"/>
                  </a:cubicBezTo>
                  <a:lnTo>
                    <a:pt x="12764" y="3927"/>
                  </a:lnTo>
                  <a:cubicBezTo>
                    <a:pt x="12764" y="446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4469"/>
                    <a:pt x="8836" y="3927"/>
                  </a:cubicBezTo>
                  <a:cubicBezTo>
                    <a:pt x="8836" y="3927"/>
                    <a:pt x="8836" y="1964"/>
                    <a:pt x="8836" y="1964"/>
                  </a:cubicBezTo>
                  <a:close/>
                  <a:moveTo>
                    <a:pt x="9818" y="5891"/>
                  </a:moveTo>
                  <a:lnTo>
                    <a:pt x="11782" y="5891"/>
                  </a:lnTo>
                  <a:cubicBezTo>
                    <a:pt x="12866" y="5891"/>
                    <a:pt x="13745" y="5012"/>
                    <a:pt x="13745" y="3927"/>
                  </a:cubicBezTo>
                  <a:lnTo>
                    <a:pt x="13745" y="1964"/>
                  </a:lnTo>
                  <a:cubicBezTo>
                    <a:pt x="13745" y="879"/>
                    <a:pt x="12866" y="0"/>
                    <a:pt x="11782" y="0"/>
                  </a:cubicBezTo>
                  <a:lnTo>
                    <a:pt x="9818" y="0"/>
                  </a:lnTo>
                  <a:cubicBezTo>
                    <a:pt x="8734" y="0"/>
                    <a:pt x="7855" y="879"/>
                    <a:pt x="7855" y="1964"/>
                  </a:cubicBezTo>
                  <a:lnTo>
                    <a:pt x="7855" y="3927"/>
                  </a:lnTo>
                  <a:cubicBezTo>
                    <a:pt x="7855" y="5012"/>
                    <a:pt x="8734" y="5891"/>
                    <a:pt x="9818" y="58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229425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666454" y="2821338"/>
              <a:ext cx="227610" cy="228906"/>
            </a:xfrm>
            <a:custGeom>
              <a:rect b="b" l="l" r="r" t="t"/>
              <a:pathLst>
                <a:path extrusionOk="0" h="21600" w="2160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1103483" y="2821338"/>
              <a:ext cx="227610" cy="228906"/>
            </a:xfrm>
            <a:custGeom>
              <a:rect b="b" l="l" r="r" t="t"/>
              <a:pathLst>
                <a:path extrusionOk="0" h="21600" w="2160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1540512" y="2821338"/>
              <a:ext cx="227610" cy="228906"/>
            </a:xfrm>
            <a:custGeom>
              <a:rect b="b" l="l" r="r" t="t"/>
              <a:pathLst>
                <a:path extrusionOk="0" h="21600" w="2160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1977541" y="2821338"/>
              <a:ext cx="227610" cy="228906"/>
            </a:xfrm>
            <a:custGeom>
              <a:rect b="b" l="l" r="r" t="t"/>
              <a:pathLst>
                <a:path extrusionOk="0" h="21600" w="2160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2414570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2851600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288629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3746469" y="2821338"/>
              <a:ext cx="187272" cy="228906"/>
            </a:xfrm>
            <a:custGeom>
              <a:rect b="b" l="l" r="r" t="t"/>
              <a:pathLst>
                <a:path extrusionOk="0" h="21600" w="2160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4162687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4727" y="7318"/>
                  </a:moveTo>
                  <a:lnTo>
                    <a:pt x="11782" y="6949"/>
                  </a:lnTo>
                  <a:lnTo>
                    <a:pt x="11782" y="4956"/>
                  </a:lnTo>
                  <a:lnTo>
                    <a:pt x="14727" y="5324"/>
                  </a:lnTo>
                  <a:cubicBezTo>
                    <a:pt x="14727" y="5324"/>
                    <a:pt x="14727" y="7318"/>
                    <a:pt x="14727" y="7318"/>
                  </a:cubicBezTo>
                  <a:close/>
                  <a:moveTo>
                    <a:pt x="9327" y="16691"/>
                  </a:moveTo>
                  <a:lnTo>
                    <a:pt x="8345" y="16691"/>
                  </a:lnTo>
                  <a:cubicBezTo>
                    <a:pt x="7532" y="16691"/>
                    <a:pt x="6873" y="16031"/>
                    <a:pt x="6873" y="15218"/>
                  </a:cubicBezTo>
                  <a:cubicBezTo>
                    <a:pt x="6873" y="14405"/>
                    <a:pt x="7532" y="13745"/>
                    <a:pt x="8345" y="13745"/>
                  </a:cubicBezTo>
                  <a:lnTo>
                    <a:pt x="9327" y="13745"/>
                  </a:lnTo>
                  <a:cubicBezTo>
                    <a:pt x="10140" y="13745"/>
                    <a:pt x="10800" y="14405"/>
                    <a:pt x="10800" y="15218"/>
                  </a:cubicBezTo>
                  <a:cubicBezTo>
                    <a:pt x="10800" y="16031"/>
                    <a:pt x="10140" y="16691"/>
                    <a:pt x="9327" y="16691"/>
                  </a:cubicBezTo>
                  <a:moveTo>
                    <a:pt x="15218" y="4418"/>
                  </a:moveTo>
                  <a:cubicBezTo>
                    <a:pt x="15192" y="4418"/>
                    <a:pt x="15170" y="4429"/>
                    <a:pt x="15145" y="4433"/>
                  </a:cubicBezTo>
                  <a:lnTo>
                    <a:pt x="15143" y="4424"/>
                  </a:lnTo>
                  <a:lnTo>
                    <a:pt x="11483" y="3967"/>
                  </a:lnTo>
                  <a:cubicBezTo>
                    <a:pt x="11424" y="3942"/>
                    <a:pt x="11359" y="3927"/>
                    <a:pt x="11291" y="3927"/>
                  </a:cubicBezTo>
                  <a:cubicBezTo>
                    <a:pt x="11275" y="3927"/>
                    <a:pt x="11261" y="3935"/>
                    <a:pt x="11245" y="3937"/>
                  </a:cubicBezTo>
                  <a:lnTo>
                    <a:pt x="11216" y="3933"/>
                  </a:lnTo>
                  <a:lnTo>
                    <a:pt x="11218" y="3942"/>
                  </a:lnTo>
                  <a:cubicBezTo>
                    <a:pt x="10983" y="3979"/>
                    <a:pt x="10800" y="4173"/>
                    <a:pt x="10800" y="4418"/>
                  </a:cubicBezTo>
                  <a:lnTo>
                    <a:pt x="10800" y="13266"/>
                  </a:lnTo>
                  <a:cubicBezTo>
                    <a:pt x="10389" y="12955"/>
                    <a:pt x="9882" y="12764"/>
                    <a:pt x="9327" y="12764"/>
                  </a:cubicBezTo>
                  <a:lnTo>
                    <a:pt x="8345" y="12764"/>
                  </a:lnTo>
                  <a:cubicBezTo>
                    <a:pt x="6990" y="12764"/>
                    <a:pt x="5891" y="13862"/>
                    <a:pt x="5891" y="15218"/>
                  </a:cubicBezTo>
                  <a:cubicBezTo>
                    <a:pt x="5891" y="16574"/>
                    <a:pt x="6990" y="17673"/>
                    <a:pt x="8345" y="17673"/>
                  </a:cubicBezTo>
                  <a:lnTo>
                    <a:pt x="9327" y="17673"/>
                  </a:lnTo>
                  <a:cubicBezTo>
                    <a:pt x="10683" y="17673"/>
                    <a:pt x="11782" y="16574"/>
                    <a:pt x="11782" y="15218"/>
                  </a:cubicBezTo>
                  <a:lnTo>
                    <a:pt x="11782" y="7901"/>
                  </a:lnTo>
                  <a:lnTo>
                    <a:pt x="15026" y="8306"/>
                  </a:lnTo>
                  <a:cubicBezTo>
                    <a:pt x="15085" y="8332"/>
                    <a:pt x="15150" y="8345"/>
                    <a:pt x="15218" y="8345"/>
                  </a:cubicBezTo>
                  <a:cubicBezTo>
                    <a:pt x="15234" y="8345"/>
                    <a:pt x="15248" y="8338"/>
                    <a:pt x="15264" y="8336"/>
                  </a:cubicBezTo>
                  <a:lnTo>
                    <a:pt x="15293" y="8340"/>
                  </a:lnTo>
                  <a:lnTo>
                    <a:pt x="15292" y="8331"/>
                  </a:lnTo>
                  <a:cubicBezTo>
                    <a:pt x="15526" y="8294"/>
                    <a:pt x="15709" y="8100"/>
                    <a:pt x="15709" y="7855"/>
                  </a:cubicBezTo>
                  <a:lnTo>
                    <a:pt x="15709" y="4909"/>
                  </a:lnTo>
                  <a:cubicBezTo>
                    <a:pt x="15709" y="4638"/>
                    <a:pt x="15490" y="4418"/>
                    <a:pt x="15218" y="44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229425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4727" y="7318"/>
                  </a:moveTo>
                  <a:lnTo>
                    <a:pt x="11782" y="6949"/>
                  </a:lnTo>
                  <a:lnTo>
                    <a:pt x="11782" y="4956"/>
                  </a:lnTo>
                  <a:lnTo>
                    <a:pt x="14727" y="5324"/>
                  </a:lnTo>
                  <a:cubicBezTo>
                    <a:pt x="14727" y="5324"/>
                    <a:pt x="14727" y="7318"/>
                    <a:pt x="14727" y="7318"/>
                  </a:cubicBezTo>
                  <a:close/>
                  <a:moveTo>
                    <a:pt x="9327" y="16691"/>
                  </a:moveTo>
                  <a:lnTo>
                    <a:pt x="8345" y="16691"/>
                  </a:lnTo>
                  <a:cubicBezTo>
                    <a:pt x="7532" y="16691"/>
                    <a:pt x="6873" y="16031"/>
                    <a:pt x="6873" y="15218"/>
                  </a:cubicBezTo>
                  <a:cubicBezTo>
                    <a:pt x="6873" y="14406"/>
                    <a:pt x="7532" y="13745"/>
                    <a:pt x="8345" y="13745"/>
                  </a:cubicBezTo>
                  <a:lnTo>
                    <a:pt x="9327" y="13745"/>
                  </a:lnTo>
                  <a:cubicBezTo>
                    <a:pt x="10141" y="13745"/>
                    <a:pt x="10800" y="14406"/>
                    <a:pt x="10800" y="15218"/>
                  </a:cubicBezTo>
                  <a:cubicBezTo>
                    <a:pt x="10800" y="16031"/>
                    <a:pt x="10141" y="16691"/>
                    <a:pt x="9327" y="16691"/>
                  </a:cubicBezTo>
                  <a:moveTo>
                    <a:pt x="15218" y="4418"/>
                  </a:moveTo>
                  <a:cubicBezTo>
                    <a:pt x="15192" y="4418"/>
                    <a:pt x="15170" y="4429"/>
                    <a:pt x="15145" y="4433"/>
                  </a:cubicBezTo>
                  <a:lnTo>
                    <a:pt x="15144" y="4424"/>
                  </a:lnTo>
                  <a:lnTo>
                    <a:pt x="11483" y="3967"/>
                  </a:lnTo>
                  <a:cubicBezTo>
                    <a:pt x="11424" y="3941"/>
                    <a:pt x="11359" y="3927"/>
                    <a:pt x="11291" y="3927"/>
                  </a:cubicBezTo>
                  <a:cubicBezTo>
                    <a:pt x="11275" y="3927"/>
                    <a:pt x="11261" y="3935"/>
                    <a:pt x="11245" y="3937"/>
                  </a:cubicBezTo>
                  <a:lnTo>
                    <a:pt x="11216" y="3933"/>
                  </a:lnTo>
                  <a:lnTo>
                    <a:pt x="11218" y="3942"/>
                  </a:lnTo>
                  <a:cubicBezTo>
                    <a:pt x="10983" y="3979"/>
                    <a:pt x="10800" y="4173"/>
                    <a:pt x="10800" y="4418"/>
                  </a:cubicBezTo>
                  <a:lnTo>
                    <a:pt x="10800" y="13266"/>
                  </a:lnTo>
                  <a:cubicBezTo>
                    <a:pt x="10389" y="12955"/>
                    <a:pt x="9882" y="12764"/>
                    <a:pt x="9327" y="12764"/>
                  </a:cubicBezTo>
                  <a:lnTo>
                    <a:pt x="8345" y="12764"/>
                  </a:lnTo>
                  <a:cubicBezTo>
                    <a:pt x="6990" y="12764"/>
                    <a:pt x="5891" y="13862"/>
                    <a:pt x="5891" y="15218"/>
                  </a:cubicBezTo>
                  <a:cubicBezTo>
                    <a:pt x="5891" y="16574"/>
                    <a:pt x="6990" y="17673"/>
                    <a:pt x="8345" y="17673"/>
                  </a:cubicBezTo>
                  <a:lnTo>
                    <a:pt x="9327" y="17673"/>
                  </a:lnTo>
                  <a:cubicBezTo>
                    <a:pt x="10683" y="17673"/>
                    <a:pt x="11782" y="16574"/>
                    <a:pt x="11782" y="15218"/>
                  </a:cubicBezTo>
                  <a:lnTo>
                    <a:pt x="11782" y="7901"/>
                  </a:lnTo>
                  <a:lnTo>
                    <a:pt x="15027" y="8307"/>
                  </a:lnTo>
                  <a:cubicBezTo>
                    <a:pt x="15085" y="8332"/>
                    <a:pt x="15150" y="8345"/>
                    <a:pt x="15218" y="8345"/>
                  </a:cubicBezTo>
                  <a:cubicBezTo>
                    <a:pt x="15234" y="8345"/>
                    <a:pt x="15248" y="8338"/>
                    <a:pt x="15264" y="8336"/>
                  </a:cubicBezTo>
                  <a:lnTo>
                    <a:pt x="15293" y="8340"/>
                  </a:lnTo>
                  <a:lnTo>
                    <a:pt x="15291" y="8331"/>
                  </a:lnTo>
                  <a:cubicBezTo>
                    <a:pt x="15526" y="8294"/>
                    <a:pt x="15709" y="8100"/>
                    <a:pt x="15709" y="7855"/>
                  </a:cubicBezTo>
                  <a:lnTo>
                    <a:pt x="15709" y="4909"/>
                  </a:lnTo>
                  <a:cubicBezTo>
                    <a:pt x="15709" y="4638"/>
                    <a:pt x="15489" y="4418"/>
                    <a:pt x="15218" y="4418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666454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7673" y="7318"/>
                  </a:moveTo>
                  <a:lnTo>
                    <a:pt x="14727" y="6949"/>
                  </a:lnTo>
                  <a:lnTo>
                    <a:pt x="14727" y="4956"/>
                  </a:lnTo>
                  <a:lnTo>
                    <a:pt x="17673" y="5324"/>
                  </a:lnTo>
                  <a:cubicBezTo>
                    <a:pt x="17673" y="5324"/>
                    <a:pt x="17673" y="7318"/>
                    <a:pt x="17673" y="7318"/>
                  </a:cubicBezTo>
                  <a:close/>
                  <a:moveTo>
                    <a:pt x="12273" y="16691"/>
                  </a:moveTo>
                  <a:lnTo>
                    <a:pt x="11291" y="16691"/>
                  </a:lnTo>
                  <a:cubicBezTo>
                    <a:pt x="10477" y="16691"/>
                    <a:pt x="9818" y="16031"/>
                    <a:pt x="9818" y="15218"/>
                  </a:cubicBezTo>
                  <a:cubicBezTo>
                    <a:pt x="9818" y="14406"/>
                    <a:pt x="10477" y="13745"/>
                    <a:pt x="11291" y="13745"/>
                  </a:cubicBezTo>
                  <a:lnTo>
                    <a:pt x="12273" y="13745"/>
                  </a:lnTo>
                  <a:cubicBezTo>
                    <a:pt x="13086" y="13745"/>
                    <a:pt x="13745" y="14406"/>
                    <a:pt x="13745" y="15218"/>
                  </a:cubicBezTo>
                  <a:cubicBezTo>
                    <a:pt x="13745" y="16031"/>
                    <a:pt x="13086" y="16691"/>
                    <a:pt x="12273" y="16691"/>
                  </a:cubicBezTo>
                  <a:moveTo>
                    <a:pt x="18164" y="4418"/>
                  </a:moveTo>
                  <a:cubicBezTo>
                    <a:pt x="18138" y="4418"/>
                    <a:pt x="18115" y="4429"/>
                    <a:pt x="18091" y="4433"/>
                  </a:cubicBezTo>
                  <a:lnTo>
                    <a:pt x="18089" y="4424"/>
                  </a:lnTo>
                  <a:lnTo>
                    <a:pt x="14428" y="3967"/>
                  </a:lnTo>
                  <a:cubicBezTo>
                    <a:pt x="14369" y="3941"/>
                    <a:pt x="14305" y="3927"/>
                    <a:pt x="14236" y="3927"/>
                  </a:cubicBezTo>
                  <a:cubicBezTo>
                    <a:pt x="14220" y="3927"/>
                    <a:pt x="14206" y="3935"/>
                    <a:pt x="14191" y="3937"/>
                  </a:cubicBezTo>
                  <a:lnTo>
                    <a:pt x="14162" y="3933"/>
                  </a:lnTo>
                  <a:lnTo>
                    <a:pt x="14163" y="3942"/>
                  </a:lnTo>
                  <a:cubicBezTo>
                    <a:pt x="13929" y="3979"/>
                    <a:pt x="13745" y="4173"/>
                    <a:pt x="13745" y="4418"/>
                  </a:cubicBezTo>
                  <a:lnTo>
                    <a:pt x="13745" y="13266"/>
                  </a:lnTo>
                  <a:cubicBezTo>
                    <a:pt x="13335" y="12955"/>
                    <a:pt x="12828" y="12764"/>
                    <a:pt x="12273" y="12764"/>
                  </a:cubicBezTo>
                  <a:lnTo>
                    <a:pt x="11291" y="12764"/>
                  </a:lnTo>
                  <a:cubicBezTo>
                    <a:pt x="9935" y="12764"/>
                    <a:pt x="8836" y="13862"/>
                    <a:pt x="8836" y="15218"/>
                  </a:cubicBezTo>
                  <a:cubicBezTo>
                    <a:pt x="8836" y="16574"/>
                    <a:pt x="9935" y="17673"/>
                    <a:pt x="11291" y="17673"/>
                  </a:cubicBezTo>
                  <a:lnTo>
                    <a:pt x="12273" y="17673"/>
                  </a:lnTo>
                  <a:cubicBezTo>
                    <a:pt x="13629" y="17673"/>
                    <a:pt x="14727" y="16574"/>
                    <a:pt x="14727" y="15218"/>
                  </a:cubicBezTo>
                  <a:lnTo>
                    <a:pt x="14727" y="7901"/>
                  </a:lnTo>
                  <a:lnTo>
                    <a:pt x="17972" y="8307"/>
                  </a:lnTo>
                  <a:cubicBezTo>
                    <a:pt x="18031" y="8332"/>
                    <a:pt x="18095" y="8345"/>
                    <a:pt x="18164" y="8345"/>
                  </a:cubicBezTo>
                  <a:cubicBezTo>
                    <a:pt x="18180" y="8345"/>
                    <a:pt x="18194" y="8338"/>
                    <a:pt x="18210" y="8336"/>
                  </a:cubicBezTo>
                  <a:lnTo>
                    <a:pt x="18238" y="8340"/>
                  </a:lnTo>
                  <a:lnTo>
                    <a:pt x="18237" y="8331"/>
                  </a:lnTo>
                  <a:cubicBezTo>
                    <a:pt x="18471" y="8294"/>
                    <a:pt x="18655" y="8100"/>
                    <a:pt x="18655" y="7855"/>
                  </a:cubicBezTo>
                  <a:lnTo>
                    <a:pt x="18655" y="4909"/>
                  </a:lnTo>
                  <a:cubicBezTo>
                    <a:pt x="18655" y="4638"/>
                    <a:pt x="18434" y="4418"/>
                    <a:pt x="18164" y="4418"/>
                  </a:cubicBezTo>
                  <a:moveTo>
                    <a:pt x="10800" y="10309"/>
                  </a:moveTo>
                  <a:cubicBezTo>
                    <a:pt x="10800" y="10038"/>
                    <a:pt x="10580" y="9818"/>
                    <a:pt x="10309" y="9818"/>
                  </a:cubicBezTo>
                  <a:lnTo>
                    <a:pt x="4418" y="9818"/>
                  </a:lnTo>
                  <a:cubicBezTo>
                    <a:pt x="4147" y="9818"/>
                    <a:pt x="3927" y="10038"/>
                    <a:pt x="3927" y="10309"/>
                  </a:cubicBezTo>
                  <a:cubicBezTo>
                    <a:pt x="3927" y="10580"/>
                    <a:pt x="4147" y="10800"/>
                    <a:pt x="4418" y="10800"/>
                  </a:cubicBezTo>
                  <a:lnTo>
                    <a:pt x="10309" y="10800"/>
                  </a:lnTo>
                  <a:cubicBezTo>
                    <a:pt x="10580" y="10800"/>
                    <a:pt x="10800" y="10580"/>
                    <a:pt x="10800" y="10309"/>
                  </a:cubicBezTo>
                  <a:moveTo>
                    <a:pt x="4418" y="6873"/>
                  </a:moveTo>
                  <a:lnTo>
                    <a:pt x="10309" y="6873"/>
                  </a:lnTo>
                  <a:cubicBezTo>
                    <a:pt x="10580" y="6873"/>
                    <a:pt x="10800" y="6653"/>
                    <a:pt x="10800" y="6382"/>
                  </a:cubicBezTo>
                  <a:cubicBezTo>
                    <a:pt x="10800" y="6110"/>
                    <a:pt x="10580" y="5891"/>
                    <a:pt x="10309" y="5891"/>
                  </a:cubicBezTo>
                  <a:lnTo>
                    <a:pt x="4418" y="5891"/>
                  </a:lnTo>
                  <a:cubicBezTo>
                    <a:pt x="4147" y="5891"/>
                    <a:pt x="3927" y="6110"/>
                    <a:pt x="3927" y="6382"/>
                  </a:cubicBezTo>
                  <a:cubicBezTo>
                    <a:pt x="3927" y="6653"/>
                    <a:pt x="4147" y="6873"/>
                    <a:pt x="4418" y="6873"/>
                  </a:cubicBezTo>
                  <a:moveTo>
                    <a:pt x="4418" y="8836"/>
                  </a:moveTo>
                  <a:lnTo>
                    <a:pt x="10309" y="8836"/>
                  </a:lnTo>
                  <a:cubicBezTo>
                    <a:pt x="10580" y="8836"/>
                    <a:pt x="10800" y="8617"/>
                    <a:pt x="10800" y="8345"/>
                  </a:cubicBezTo>
                  <a:cubicBezTo>
                    <a:pt x="10800" y="8074"/>
                    <a:pt x="10580" y="7855"/>
                    <a:pt x="10309" y="7855"/>
                  </a:cubicBezTo>
                  <a:lnTo>
                    <a:pt x="4418" y="7855"/>
                  </a:lnTo>
                  <a:cubicBezTo>
                    <a:pt x="4147" y="7855"/>
                    <a:pt x="3927" y="8074"/>
                    <a:pt x="3927" y="8345"/>
                  </a:cubicBezTo>
                  <a:cubicBezTo>
                    <a:pt x="3927" y="8617"/>
                    <a:pt x="4147" y="8836"/>
                    <a:pt x="4418" y="8836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1103483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6691" y="5988"/>
                  </a:moveTo>
                  <a:lnTo>
                    <a:pt x="8836" y="7734"/>
                  </a:lnTo>
                  <a:lnTo>
                    <a:pt x="8836" y="5794"/>
                  </a:lnTo>
                  <a:lnTo>
                    <a:pt x="16691" y="4048"/>
                  </a:lnTo>
                  <a:cubicBezTo>
                    <a:pt x="16691" y="4048"/>
                    <a:pt x="16691" y="5988"/>
                    <a:pt x="16691" y="5988"/>
                  </a:cubicBezTo>
                  <a:close/>
                  <a:moveTo>
                    <a:pt x="15218" y="15709"/>
                  </a:moveTo>
                  <a:lnTo>
                    <a:pt x="14236" y="15709"/>
                  </a:lnTo>
                  <a:cubicBezTo>
                    <a:pt x="13423" y="15709"/>
                    <a:pt x="12764" y="15050"/>
                    <a:pt x="12764" y="14236"/>
                  </a:cubicBezTo>
                  <a:cubicBezTo>
                    <a:pt x="12764" y="13423"/>
                    <a:pt x="13423" y="12764"/>
                    <a:pt x="14236" y="12764"/>
                  </a:cubicBezTo>
                  <a:lnTo>
                    <a:pt x="15218" y="12764"/>
                  </a:lnTo>
                  <a:cubicBezTo>
                    <a:pt x="16032" y="12764"/>
                    <a:pt x="16691" y="13423"/>
                    <a:pt x="16691" y="14236"/>
                  </a:cubicBezTo>
                  <a:cubicBezTo>
                    <a:pt x="16691" y="15050"/>
                    <a:pt x="16032" y="15709"/>
                    <a:pt x="15218" y="15709"/>
                  </a:cubicBezTo>
                  <a:moveTo>
                    <a:pt x="6382" y="17673"/>
                  </a:moveTo>
                  <a:lnTo>
                    <a:pt x="5400" y="17673"/>
                  </a:lnTo>
                  <a:cubicBezTo>
                    <a:pt x="4586" y="17673"/>
                    <a:pt x="3927" y="17014"/>
                    <a:pt x="3927" y="16200"/>
                  </a:cubicBezTo>
                  <a:cubicBezTo>
                    <a:pt x="3927" y="15387"/>
                    <a:pt x="4586" y="14727"/>
                    <a:pt x="5400" y="14727"/>
                  </a:cubicBezTo>
                  <a:lnTo>
                    <a:pt x="6382" y="14727"/>
                  </a:lnTo>
                  <a:cubicBezTo>
                    <a:pt x="7195" y="14727"/>
                    <a:pt x="7855" y="15387"/>
                    <a:pt x="7855" y="16200"/>
                  </a:cubicBezTo>
                  <a:cubicBezTo>
                    <a:pt x="7855" y="17014"/>
                    <a:pt x="7195" y="17673"/>
                    <a:pt x="6382" y="17673"/>
                  </a:cubicBezTo>
                  <a:moveTo>
                    <a:pt x="17182" y="2945"/>
                  </a:moveTo>
                  <a:cubicBezTo>
                    <a:pt x="17148" y="2945"/>
                    <a:pt x="17119" y="2958"/>
                    <a:pt x="17088" y="2965"/>
                  </a:cubicBezTo>
                  <a:lnTo>
                    <a:pt x="17086" y="2955"/>
                  </a:lnTo>
                  <a:lnTo>
                    <a:pt x="8249" y="4919"/>
                  </a:lnTo>
                  <a:lnTo>
                    <a:pt x="8251" y="4928"/>
                  </a:lnTo>
                  <a:cubicBezTo>
                    <a:pt x="8027" y="4973"/>
                    <a:pt x="7855" y="5162"/>
                    <a:pt x="7855" y="5400"/>
                  </a:cubicBezTo>
                  <a:lnTo>
                    <a:pt x="7855" y="14248"/>
                  </a:lnTo>
                  <a:cubicBezTo>
                    <a:pt x="7444" y="13937"/>
                    <a:pt x="6937" y="13745"/>
                    <a:pt x="6382" y="13745"/>
                  </a:cubicBezTo>
                  <a:lnTo>
                    <a:pt x="5400" y="13745"/>
                  </a:lnTo>
                  <a:cubicBezTo>
                    <a:pt x="4044" y="13745"/>
                    <a:pt x="2945" y="14844"/>
                    <a:pt x="2945" y="16200"/>
                  </a:cubicBezTo>
                  <a:cubicBezTo>
                    <a:pt x="2945" y="17556"/>
                    <a:pt x="4044" y="18655"/>
                    <a:pt x="5400" y="18655"/>
                  </a:cubicBezTo>
                  <a:lnTo>
                    <a:pt x="6382" y="18655"/>
                  </a:lnTo>
                  <a:cubicBezTo>
                    <a:pt x="7737" y="18655"/>
                    <a:pt x="8836" y="17556"/>
                    <a:pt x="8836" y="16200"/>
                  </a:cubicBezTo>
                  <a:lnTo>
                    <a:pt x="8836" y="8739"/>
                  </a:lnTo>
                  <a:lnTo>
                    <a:pt x="16691" y="6994"/>
                  </a:lnTo>
                  <a:lnTo>
                    <a:pt x="16691" y="12284"/>
                  </a:lnTo>
                  <a:cubicBezTo>
                    <a:pt x="16280" y="11974"/>
                    <a:pt x="15773" y="11782"/>
                    <a:pt x="15218" y="11782"/>
                  </a:cubicBezTo>
                  <a:lnTo>
                    <a:pt x="14236" y="11782"/>
                  </a:lnTo>
                  <a:cubicBezTo>
                    <a:pt x="12881" y="11782"/>
                    <a:pt x="11782" y="12881"/>
                    <a:pt x="11782" y="14236"/>
                  </a:cubicBezTo>
                  <a:cubicBezTo>
                    <a:pt x="11782" y="15592"/>
                    <a:pt x="12881" y="16691"/>
                    <a:pt x="14236" y="16691"/>
                  </a:cubicBezTo>
                  <a:lnTo>
                    <a:pt x="15218" y="16691"/>
                  </a:lnTo>
                  <a:cubicBezTo>
                    <a:pt x="16573" y="16691"/>
                    <a:pt x="17673" y="15592"/>
                    <a:pt x="17673" y="14236"/>
                  </a:cubicBezTo>
                  <a:lnTo>
                    <a:pt x="17673" y="3436"/>
                  </a:lnTo>
                  <a:cubicBezTo>
                    <a:pt x="17673" y="3165"/>
                    <a:pt x="17453" y="2945"/>
                    <a:pt x="17182" y="29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1540512" y="3268772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20474" y="6862"/>
                  </a:moveTo>
                  <a:lnTo>
                    <a:pt x="18121" y="9450"/>
                  </a:lnTo>
                  <a:lnTo>
                    <a:pt x="17427" y="8686"/>
                  </a:lnTo>
                  <a:lnTo>
                    <a:pt x="19780" y="6098"/>
                  </a:lnTo>
                  <a:cubicBezTo>
                    <a:pt x="19869" y="6000"/>
                    <a:pt x="19992" y="5940"/>
                    <a:pt x="20127" y="5940"/>
                  </a:cubicBezTo>
                  <a:cubicBezTo>
                    <a:pt x="20398" y="5940"/>
                    <a:pt x="20618" y="6182"/>
                    <a:pt x="20618" y="6480"/>
                  </a:cubicBezTo>
                  <a:cubicBezTo>
                    <a:pt x="20618" y="6629"/>
                    <a:pt x="20563" y="6764"/>
                    <a:pt x="20474" y="6862"/>
                  </a:cubicBezTo>
                  <a:moveTo>
                    <a:pt x="21600" y="6480"/>
                  </a:moveTo>
                  <a:cubicBezTo>
                    <a:pt x="21600" y="5586"/>
                    <a:pt x="20941" y="4860"/>
                    <a:pt x="20127" y="4860"/>
                  </a:cubicBezTo>
                  <a:cubicBezTo>
                    <a:pt x="19720" y="4860"/>
                    <a:pt x="19352" y="5041"/>
                    <a:pt x="19086" y="5335"/>
                  </a:cubicBezTo>
                  <a:lnTo>
                    <a:pt x="6813" y="18835"/>
                  </a:lnTo>
                  <a:cubicBezTo>
                    <a:pt x="6547" y="19128"/>
                    <a:pt x="6382" y="19533"/>
                    <a:pt x="6382" y="19980"/>
                  </a:cubicBezTo>
                  <a:cubicBezTo>
                    <a:pt x="6382" y="20874"/>
                    <a:pt x="7041" y="21600"/>
                    <a:pt x="7855" y="21600"/>
                  </a:cubicBezTo>
                  <a:cubicBezTo>
                    <a:pt x="8262" y="21600"/>
                    <a:pt x="8630" y="21419"/>
                    <a:pt x="8896" y="21125"/>
                  </a:cubicBezTo>
                  <a:lnTo>
                    <a:pt x="21169" y="7625"/>
                  </a:lnTo>
                  <a:cubicBezTo>
                    <a:pt x="21435" y="7332"/>
                    <a:pt x="21600" y="6927"/>
                    <a:pt x="21600" y="6480"/>
                  </a:cubicBezTo>
                  <a:moveTo>
                    <a:pt x="20127" y="14040"/>
                  </a:moveTo>
                  <a:lnTo>
                    <a:pt x="18655" y="14040"/>
                  </a:lnTo>
                  <a:lnTo>
                    <a:pt x="18655" y="11918"/>
                  </a:lnTo>
                  <a:lnTo>
                    <a:pt x="15744" y="15120"/>
                  </a:lnTo>
                  <a:lnTo>
                    <a:pt x="20127" y="15120"/>
                  </a:lnTo>
                  <a:cubicBezTo>
                    <a:pt x="20398" y="15120"/>
                    <a:pt x="20618" y="15362"/>
                    <a:pt x="20618" y="15660"/>
                  </a:cubicBezTo>
                  <a:cubicBezTo>
                    <a:pt x="20618" y="15958"/>
                    <a:pt x="20398" y="16200"/>
                    <a:pt x="20127" y="16200"/>
                  </a:cubicBezTo>
                  <a:lnTo>
                    <a:pt x="14762" y="16200"/>
                  </a:lnTo>
                  <a:lnTo>
                    <a:pt x="13780" y="17280"/>
                  </a:lnTo>
                  <a:lnTo>
                    <a:pt x="20127" y="17280"/>
                  </a:lnTo>
                  <a:cubicBezTo>
                    <a:pt x="20941" y="17280"/>
                    <a:pt x="21600" y="16554"/>
                    <a:pt x="21600" y="15660"/>
                  </a:cubicBezTo>
                  <a:cubicBezTo>
                    <a:pt x="21600" y="14766"/>
                    <a:pt x="20941" y="14040"/>
                    <a:pt x="20127" y="14040"/>
                  </a:cubicBezTo>
                  <a:moveTo>
                    <a:pt x="7820" y="16200"/>
                  </a:moveTo>
                  <a:lnTo>
                    <a:pt x="1473" y="16200"/>
                  </a:lnTo>
                  <a:cubicBezTo>
                    <a:pt x="1202" y="16200"/>
                    <a:pt x="982" y="15958"/>
                    <a:pt x="982" y="15660"/>
                  </a:cubicBezTo>
                  <a:cubicBezTo>
                    <a:pt x="982" y="15362"/>
                    <a:pt x="1202" y="15120"/>
                    <a:pt x="1473" y="15120"/>
                  </a:cubicBezTo>
                  <a:lnTo>
                    <a:pt x="8802" y="15120"/>
                  </a:lnTo>
                  <a:lnTo>
                    <a:pt x="12729" y="10800"/>
                  </a:lnTo>
                  <a:lnTo>
                    <a:pt x="3927" y="10800"/>
                  </a:lnTo>
                  <a:lnTo>
                    <a:pt x="3927" y="1080"/>
                  </a:lnTo>
                  <a:lnTo>
                    <a:pt x="17673" y="1080"/>
                  </a:lnTo>
                  <a:lnTo>
                    <a:pt x="17673" y="5362"/>
                  </a:lnTo>
                  <a:lnTo>
                    <a:pt x="18655" y="4282"/>
                  </a:lnTo>
                  <a:lnTo>
                    <a:pt x="18655" y="540"/>
                  </a:lnTo>
                  <a:cubicBezTo>
                    <a:pt x="18655" y="242"/>
                    <a:pt x="18434" y="0"/>
                    <a:pt x="18164" y="0"/>
                  </a:cubicBezTo>
                  <a:lnTo>
                    <a:pt x="3436" y="0"/>
                  </a:lnTo>
                  <a:cubicBezTo>
                    <a:pt x="3166" y="0"/>
                    <a:pt x="2945" y="242"/>
                    <a:pt x="2945" y="540"/>
                  </a:cubicBezTo>
                  <a:lnTo>
                    <a:pt x="2945" y="14040"/>
                  </a:lnTo>
                  <a:lnTo>
                    <a:pt x="1473" y="14040"/>
                  </a:lnTo>
                  <a:cubicBezTo>
                    <a:pt x="659" y="14040"/>
                    <a:pt x="0" y="14766"/>
                    <a:pt x="0" y="15660"/>
                  </a:cubicBezTo>
                  <a:cubicBezTo>
                    <a:pt x="0" y="16554"/>
                    <a:pt x="659" y="17280"/>
                    <a:pt x="1473" y="17280"/>
                  </a:cubicBezTo>
                  <a:lnTo>
                    <a:pt x="6838" y="17280"/>
                  </a:lnTo>
                  <a:cubicBezTo>
                    <a:pt x="6838" y="17280"/>
                    <a:pt x="7820" y="16200"/>
                    <a:pt x="7820" y="162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1977541" y="3320799"/>
              <a:ext cx="228906" cy="104058"/>
            </a:xfrm>
            <a:custGeom>
              <a:rect b="b" l="l" r="r" t="t"/>
              <a:pathLst>
                <a:path extrusionOk="0" h="21600" w="21600">
                  <a:moveTo>
                    <a:pt x="19236" y="19413"/>
                  </a:moveTo>
                  <a:lnTo>
                    <a:pt x="13945" y="13593"/>
                  </a:lnTo>
                  <a:cubicBezTo>
                    <a:pt x="14130" y="12747"/>
                    <a:pt x="14236" y="11802"/>
                    <a:pt x="14236" y="10800"/>
                  </a:cubicBezTo>
                  <a:cubicBezTo>
                    <a:pt x="14236" y="9799"/>
                    <a:pt x="14130" y="8854"/>
                    <a:pt x="13945" y="8007"/>
                  </a:cubicBezTo>
                  <a:lnTo>
                    <a:pt x="19236" y="2187"/>
                  </a:lnTo>
                  <a:cubicBezTo>
                    <a:pt x="20007" y="2465"/>
                    <a:pt x="20618" y="6209"/>
                    <a:pt x="20618" y="10800"/>
                  </a:cubicBezTo>
                  <a:cubicBezTo>
                    <a:pt x="20618" y="15392"/>
                    <a:pt x="20007" y="19136"/>
                    <a:pt x="19236" y="19413"/>
                  </a:cubicBezTo>
                  <a:moveTo>
                    <a:pt x="11291" y="15120"/>
                  </a:moveTo>
                  <a:lnTo>
                    <a:pt x="10309" y="15120"/>
                  </a:lnTo>
                  <a:cubicBezTo>
                    <a:pt x="9225" y="15120"/>
                    <a:pt x="8345" y="13186"/>
                    <a:pt x="8345" y="10800"/>
                  </a:cubicBezTo>
                  <a:cubicBezTo>
                    <a:pt x="8345" y="8414"/>
                    <a:pt x="9225" y="6480"/>
                    <a:pt x="10309" y="6480"/>
                  </a:cubicBezTo>
                  <a:lnTo>
                    <a:pt x="11291" y="6480"/>
                  </a:lnTo>
                  <a:cubicBezTo>
                    <a:pt x="12375" y="6480"/>
                    <a:pt x="13255" y="8414"/>
                    <a:pt x="13255" y="10800"/>
                  </a:cubicBezTo>
                  <a:cubicBezTo>
                    <a:pt x="13255" y="13186"/>
                    <a:pt x="12375" y="15120"/>
                    <a:pt x="11291" y="15120"/>
                  </a:cubicBezTo>
                  <a:moveTo>
                    <a:pt x="7654" y="13593"/>
                  </a:moveTo>
                  <a:lnTo>
                    <a:pt x="2363" y="19413"/>
                  </a:lnTo>
                  <a:cubicBezTo>
                    <a:pt x="1593" y="19135"/>
                    <a:pt x="982" y="15391"/>
                    <a:pt x="982" y="10800"/>
                  </a:cubicBezTo>
                  <a:cubicBezTo>
                    <a:pt x="982" y="6209"/>
                    <a:pt x="1593" y="2465"/>
                    <a:pt x="2363" y="2187"/>
                  </a:cubicBezTo>
                  <a:lnTo>
                    <a:pt x="7654" y="8007"/>
                  </a:lnTo>
                  <a:cubicBezTo>
                    <a:pt x="7470" y="8854"/>
                    <a:pt x="7364" y="9799"/>
                    <a:pt x="7364" y="10800"/>
                  </a:cubicBezTo>
                  <a:cubicBezTo>
                    <a:pt x="7364" y="11802"/>
                    <a:pt x="7470" y="12747"/>
                    <a:pt x="7654" y="13593"/>
                  </a:cubicBezTo>
                  <a:moveTo>
                    <a:pt x="19145" y="0"/>
                  </a:moveTo>
                  <a:cubicBezTo>
                    <a:pt x="19066" y="0"/>
                    <a:pt x="18994" y="51"/>
                    <a:pt x="18928" y="124"/>
                  </a:cubicBezTo>
                  <a:lnTo>
                    <a:pt x="18925" y="114"/>
                  </a:lnTo>
                  <a:lnTo>
                    <a:pt x="13374" y="6221"/>
                  </a:lnTo>
                  <a:cubicBezTo>
                    <a:pt x="12841" y="5047"/>
                    <a:pt x="12105" y="4320"/>
                    <a:pt x="11291" y="4320"/>
                  </a:cubicBezTo>
                  <a:lnTo>
                    <a:pt x="10309" y="4320"/>
                  </a:lnTo>
                  <a:cubicBezTo>
                    <a:pt x="9495" y="4320"/>
                    <a:pt x="8758" y="5047"/>
                    <a:pt x="8225" y="6221"/>
                  </a:cubicBezTo>
                  <a:lnTo>
                    <a:pt x="2674" y="114"/>
                  </a:lnTo>
                  <a:lnTo>
                    <a:pt x="2671" y="124"/>
                  </a:lnTo>
                  <a:cubicBezTo>
                    <a:pt x="2606" y="51"/>
                    <a:pt x="2534" y="0"/>
                    <a:pt x="2455" y="0"/>
                  </a:cubicBezTo>
                  <a:cubicBezTo>
                    <a:pt x="1099" y="0"/>
                    <a:pt x="0" y="4835"/>
                    <a:pt x="0" y="10800"/>
                  </a:cubicBezTo>
                  <a:cubicBezTo>
                    <a:pt x="0" y="16765"/>
                    <a:pt x="1099" y="21600"/>
                    <a:pt x="2455" y="21600"/>
                  </a:cubicBezTo>
                  <a:cubicBezTo>
                    <a:pt x="2534" y="21600"/>
                    <a:pt x="2605" y="21549"/>
                    <a:pt x="2671" y="21477"/>
                  </a:cubicBezTo>
                  <a:lnTo>
                    <a:pt x="2674" y="21486"/>
                  </a:lnTo>
                  <a:lnTo>
                    <a:pt x="8225" y="15379"/>
                  </a:lnTo>
                  <a:cubicBezTo>
                    <a:pt x="8758" y="16554"/>
                    <a:pt x="9495" y="17280"/>
                    <a:pt x="10309" y="17280"/>
                  </a:cubicBezTo>
                  <a:lnTo>
                    <a:pt x="11291" y="17280"/>
                  </a:lnTo>
                  <a:cubicBezTo>
                    <a:pt x="12105" y="17280"/>
                    <a:pt x="12842" y="16554"/>
                    <a:pt x="13375" y="15379"/>
                  </a:cubicBezTo>
                  <a:lnTo>
                    <a:pt x="18940" y="21501"/>
                  </a:lnTo>
                  <a:lnTo>
                    <a:pt x="18941" y="21496"/>
                  </a:lnTo>
                  <a:cubicBezTo>
                    <a:pt x="19003" y="21560"/>
                    <a:pt x="19072" y="21600"/>
                    <a:pt x="19145" y="21600"/>
                  </a:cubicBezTo>
                  <a:cubicBezTo>
                    <a:pt x="20501" y="21600"/>
                    <a:pt x="21600" y="16765"/>
                    <a:pt x="21600" y="10800"/>
                  </a:cubicBezTo>
                  <a:cubicBezTo>
                    <a:pt x="21600" y="4835"/>
                    <a:pt x="20501" y="0"/>
                    <a:pt x="19145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2487409" y="3258367"/>
              <a:ext cx="83268" cy="228906"/>
            </a:xfrm>
            <a:custGeom>
              <a:rect b="b" l="l" r="r" t="t"/>
              <a:pathLst>
                <a:path extrusionOk="0" h="21600" w="21600">
                  <a:moveTo>
                    <a:pt x="10800" y="20364"/>
                  </a:moveTo>
                  <a:lnTo>
                    <a:pt x="2804" y="17041"/>
                  </a:lnTo>
                  <a:lnTo>
                    <a:pt x="9142" y="5518"/>
                  </a:lnTo>
                  <a:lnTo>
                    <a:pt x="9803" y="5724"/>
                  </a:lnTo>
                  <a:cubicBezTo>
                    <a:pt x="9859" y="5747"/>
                    <a:pt x="9925" y="5764"/>
                    <a:pt x="9991" y="5783"/>
                  </a:cubicBezTo>
                  <a:lnTo>
                    <a:pt x="10130" y="5826"/>
                  </a:lnTo>
                  <a:lnTo>
                    <a:pt x="10141" y="5820"/>
                  </a:lnTo>
                  <a:cubicBezTo>
                    <a:pt x="10339" y="5861"/>
                    <a:pt x="10555" y="5891"/>
                    <a:pt x="10800" y="5891"/>
                  </a:cubicBezTo>
                  <a:cubicBezTo>
                    <a:pt x="11045" y="5891"/>
                    <a:pt x="11261" y="5861"/>
                    <a:pt x="11459" y="5820"/>
                  </a:cubicBezTo>
                  <a:lnTo>
                    <a:pt x="11470" y="5826"/>
                  </a:lnTo>
                  <a:lnTo>
                    <a:pt x="11609" y="5783"/>
                  </a:lnTo>
                  <a:cubicBezTo>
                    <a:pt x="11675" y="5764"/>
                    <a:pt x="11741" y="5747"/>
                    <a:pt x="11797" y="5724"/>
                  </a:cubicBezTo>
                  <a:lnTo>
                    <a:pt x="12457" y="5518"/>
                  </a:lnTo>
                  <a:lnTo>
                    <a:pt x="14283" y="8836"/>
                  </a:lnTo>
                  <a:lnTo>
                    <a:pt x="10800" y="8836"/>
                  </a:lnTo>
                  <a:cubicBezTo>
                    <a:pt x="10054" y="8836"/>
                    <a:pt x="9450" y="9056"/>
                    <a:pt x="9450" y="9327"/>
                  </a:cubicBezTo>
                  <a:cubicBezTo>
                    <a:pt x="9450" y="9599"/>
                    <a:pt x="10054" y="9818"/>
                    <a:pt x="10800" y="9818"/>
                  </a:cubicBezTo>
                  <a:lnTo>
                    <a:pt x="14824" y="9818"/>
                  </a:lnTo>
                  <a:lnTo>
                    <a:pt x="18796" y="17041"/>
                  </a:lnTo>
                  <a:cubicBezTo>
                    <a:pt x="18796" y="17041"/>
                    <a:pt x="10800" y="20364"/>
                    <a:pt x="10800" y="20364"/>
                  </a:cubicBezTo>
                  <a:close/>
                  <a:moveTo>
                    <a:pt x="2776" y="2264"/>
                  </a:moveTo>
                  <a:cubicBezTo>
                    <a:pt x="3291" y="1541"/>
                    <a:pt x="6683" y="982"/>
                    <a:pt x="10800" y="982"/>
                  </a:cubicBezTo>
                  <a:cubicBezTo>
                    <a:pt x="14917" y="982"/>
                    <a:pt x="18308" y="1541"/>
                    <a:pt x="18825" y="2264"/>
                  </a:cubicBezTo>
                  <a:lnTo>
                    <a:pt x="10800" y="4765"/>
                  </a:lnTo>
                  <a:cubicBezTo>
                    <a:pt x="10800" y="4765"/>
                    <a:pt x="2776" y="2264"/>
                    <a:pt x="2776" y="2264"/>
                  </a:cubicBezTo>
                  <a:close/>
                  <a:moveTo>
                    <a:pt x="21551" y="17094"/>
                  </a:moveTo>
                  <a:lnTo>
                    <a:pt x="21578" y="17093"/>
                  </a:lnTo>
                  <a:lnTo>
                    <a:pt x="17575" y="9818"/>
                  </a:lnTo>
                  <a:lnTo>
                    <a:pt x="18900" y="9818"/>
                  </a:lnTo>
                  <a:cubicBezTo>
                    <a:pt x="19646" y="9818"/>
                    <a:pt x="20250" y="9599"/>
                    <a:pt x="20250" y="9327"/>
                  </a:cubicBezTo>
                  <a:cubicBezTo>
                    <a:pt x="20250" y="9056"/>
                    <a:pt x="19646" y="8836"/>
                    <a:pt x="18900" y="8836"/>
                  </a:cubicBezTo>
                  <a:lnTo>
                    <a:pt x="17036" y="8836"/>
                  </a:lnTo>
                  <a:lnTo>
                    <a:pt x="14828" y="4820"/>
                  </a:lnTo>
                  <a:lnTo>
                    <a:pt x="14801" y="4822"/>
                  </a:lnTo>
                  <a:cubicBezTo>
                    <a:pt x="14795" y="4812"/>
                    <a:pt x="14792" y="4803"/>
                    <a:pt x="14785" y="4793"/>
                  </a:cubicBezTo>
                  <a:lnTo>
                    <a:pt x="20920" y="2881"/>
                  </a:lnTo>
                  <a:lnTo>
                    <a:pt x="20909" y="2874"/>
                  </a:lnTo>
                  <a:cubicBezTo>
                    <a:pt x="21315" y="2789"/>
                    <a:pt x="21600" y="2637"/>
                    <a:pt x="21600" y="2455"/>
                  </a:cubicBezTo>
                  <a:cubicBezTo>
                    <a:pt x="21600" y="1099"/>
                    <a:pt x="16764" y="0"/>
                    <a:pt x="10800" y="0"/>
                  </a:cubicBezTo>
                  <a:cubicBezTo>
                    <a:pt x="4836" y="0"/>
                    <a:pt x="0" y="1099"/>
                    <a:pt x="0" y="2455"/>
                  </a:cubicBezTo>
                  <a:cubicBezTo>
                    <a:pt x="0" y="2637"/>
                    <a:pt x="285" y="2789"/>
                    <a:pt x="691" y="2874"/>
                  </a:cubicBezTo>
                  <a:lnTo>
                    <a:pt x="680" y="2881"/>
                  </a:lnTo>
                  <a:lnTo>
                    <a:pt x="6815" y="4793"/>
                  </a:lnTo>
                  <a:cubicBezTo>
                    <a:pt x="6808" y="4802"/>
                    <a:pt x="6805" y="4812"/>
                    <a:pt x="6799" y="4822"/>
                  </a:cubicBezTo>
                  <a:lnTo>
                    <a:pt x="6772" y="4820"/>
                  </a:lnTo>
                  <a:lnTo>
                    <a:pt x="22" y="17093"/>
                  </a:lnTo>
                  <a:lnTo>
                    <a:pt x="49" y="17094"/>
                  </a:lnTo>
                  <a:cubicBezTo>
                    <a:pt x="34" y="17123"/>
                    <a:pt x="0" y="17151"/>
                    <a:pt x="0" y="17182"/>
                  </a:cubicBezTo>
                  <a:cubicBezTo>
                    <a:pt x="0" y="17306"/>
                    <a:pt x="137" y="17416"/>
                    <a:pt x="345" y="17502"/>
                  </a:cubicBezTo>
                  <a:lnTo>
                    <a:pt x="335" y="17505"/>
                  </a:lnTo>
                  <a:lnTo>
                    <a:pt x="9785" y="21432"/>
                  </a:lnTo>
                  <a:lnTo>
                    <a:pt x="9795" y="21429"/>
                  </a:lnTo>
                  <a:cubicBezTo>
                    <a:pt x="10041" y="21532"/>
                    <a:pt x="10394" y="21600"/>
                    <a:pt x="10800" y="21600"/>
                  </a:cubicBezTo>
                  <a:cubicBezTo>
                    <a:pt x="11206" y="21600"/>
                    <a:pt x="11557" y="21532"/>
                    <a:pt x="11805" y="21429"/>
                  </a:cubicBezTo>
                  <a:lnTo>
                    <a:pt x="11815" y="21432"/>
                  </a:lnTo>
                  <a:lnTo>
                    <a:pt x="21265" y="17505"/>
                  </a:lnTo>
                  <a:lnTo>
                    <a:pt x="21255" y="17502"/>
                  </a:lnTo>
                  <a:cubicBezTo>
                    <a:pt x="21463" y="17416"/>
                    <a:pt x="21600" y="17306"/>
                    <a:pt x="21600" y="17182"/>
                  </a:cubicBezTo>
                  <a:cubicBezTo>
                    <a:pt x="21600" y="17151"/>
                    <a:pt x="21566" y="17123"/>
                    <a:pt x="21551" y="1709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2851600" y="3289583"/>
              <a:ext cx="228906" cy="166482"/>
            </a:xfrm>
            <a:custGeom>
              <a:rect b="b" l="l" r="r" t="t"/>
              <a:pathLst>
                <a:path extrusionOk="0" h="21600" w="21600">
                  <a:moveTo>
                    <a:pt x="10309" y="9450"/>
                  </a:moveTo>
                  <a:lnTo>
                    <a:pt x="9140" y="9450"/>
                  </a:lnTo>
                  <a:lnTo>
                    <a:pt x="8293" y="7123"/>
                  </a:lnTo>
                  <a:lnTo>
                    <a:pt x="8289" y="7126"/>
                  </a:lnTo>
                  <a:cubicBezTo>
                    <a:pt x="8208" y="6906"/>
                    <a:pt x="8046" y="6750"/>
                    <a:pt x="7855" y="6750"/>
                  </a:cubicBezTo>
                  <a:cubicBezTo>
                    <a:pt x="7663" y="6750"/>
                    <a:pt x="7501" y="6906"/>
                    <a:pt x="7420" y="7126"/>
                  </a:cubicBezTo>
                  <a:lnTo>
                    <a:pt x="7415" y="7123"/>
                  </a:lnTo>
                  <a:lnTo>
                    <a:pt x="6569" y="9450"/>
                  </a:lnTo>
                  <a:lnTo>
                    <a:pt x="5400" y="9450"/>
                  </a:lnTo>
                  <a:cubicBezTo>
                    <a:pt x="5129" y="9450"/>
                    <a:pt x="4909" y="9752"/>
                    <a:pt x="4909" y="10125"/>
                  </a:cubicBezTo>
                  <a:cubicBezTo>
                    <a:pt x="4909" y="10571"/>
                    <a:pt x="5128" y="10687"/>
                    <a:pt x="5128" y="10687"/>
                  </a:cubicBezTo>
                  <a:lnTo>
                    <a:pt x="6405" y="11857"/>
                  </a:lnTo>
                  <a:lnTo>
                    <a:pt x="5914" y="14014"/>
                  </a:lnTo>
                  <a:cubicBezTo>
                    <a:pt x="5905" y="14067"/>
                    <a:pt x="5891" y="14118"/>
                    <a:pt x="5891" y="14175"/>
                  </a:cubicBezTo>
                  <a:cubicBezTo>
                    <a:pt x="5891" y="14548"/>
                    <a:pt x="6110" y="14850"/>
                    <a:pt x="6382" y="14850"/>
                  </a:cubicBezTo>
                  <a:cubicBezTo>
                    <a:pt x="6483" y="14850"/>
                    <a:pt x="6574" y="14801"/>
                    <a:pt x="6650" y="14727"/>
                  </a:cubicBezTo>
                  <a:lnTo>
                    <a:pt x="7855" y="13636"/>
                  </a:lnTo>
                  <a:lnTo>
                    <a:pt x="9055" y="14737"/>
                  </a:lnTo>
                  <a:cubicBezTo>
                    <a:pt x="9055" y="14737"/>
                    <a:pt x="9127" y="14850"/>
                    <a:pt x="9327" y="14850"/>
                  </a:cubicBezTo>
                  <a:cubicBezTo>
                    <a:pt x="9599" y="14850"/>
                    <a:pt x="9818" y="14548"/>
                    <a:pt x="9818" y="14175"/>
                  </a:cubicBezTo>
                  <a:cubicBezTo>
                    <a:pt x="9818" y="14117"/>
                    <a:pt x="9798" y="14070"/>
                    <a:pt x="9787" y="14017"/>
                  </a:cubicBezTo>
                  <a:lnTo>
                    <a:pt x="9304" y="11857"/>
                  </a:lnTo>
                  <a:lnTo>
                    <a:pt x="10581" y="10687"/>
                  </a:lnTo>
                  <a:cubicBezTo>
                    <a:pt x="10581" y="10687"/>
                    <a:pt x="10800" y="10571"/>
                    <a:pt x="10800" y="10125"/>
                  </a:cubicBezTo>
                  <a:cubicBezTo>
                    <a:pt x="10800" y="9752"/>
                    <a:pt x="10580" y="9450"/>
                    <a:pt x="10309" y="9450"/>
                  </a:cubicBezTo>
                  <a:moveTo>
                    <a:pt x="13255" y="11475"/>
                  </a:moveTo>
                  <a:lnTo>
                    <a:pt x="15218" y="11475"/>
                  </a:lnTo>
                  <a:cubicBezTo>
                    <a:pt x="15490" y="11475"/>
                    <a:pt x="15709" y="11173"/>
                    <a:pt x="15709" y="10800"/>
                  </a:cubicBezTo>
                  <a:cubicBezTo>
                    <a:pt x="15709" y="10427"/>
                    <a:pt x="15490" y="10125"/>
                    <a:pt x="15218" y="10125"/>
                  </a:cubicBezTo>
                  <a:lnTo>
                    <a:pt x="13255" y="10125"/>
                  </a:lnTo>
                  <a:cubicBezTo>
                    <a:pt x="12983" y="10125"/>
                    <a:pt x="12764" y="10427"/>
                    <a:pt x="12764" y="10800"/>
                  </a:cubicBezTo>
                  <a:cubicBezTo>
                    <a:pt x="12764" y="11173"/>
                    <a:pt x="12983" y="11475"/>
                    <a:pt x="13255" y="11475"/>
                  </a:cubicBezTo>
                  <a:moveTo>
                    <a:pt x="16200" y="12150"/>
                  </a:moveTo>
                  <a:lnTo>
                    <a:pt x="13255" y="12150"/>
                  </a:lnTo>
                  <a:cubicBezTo>
                    <a:pt x="12983" y="12150"/>
                    <a:pt x="12764" y="12452"/>
                    <a:pt x="12764" y="12825"/>
                  </a:cubicBezTo>
                  <a:cubicBezTo>
                    <a:pt x="12764" y="13198"/>
                    <a:pt x="12983" y="13500"/>
                    <a:pt x="13255" y="13500"/>
                  </a:cubicBezTo>
                  <a:lnTo>
                    <a:pt x="16200" y="13500"/>
                  </a:lnTo>
                  <a:cubicBezTo>
                    <a:pt x="16471" y="13500"/>
                    <a:pt x="16691" y="13198"/>
                    <a:pt x="16691" y="12825"/>
                  </a:cubicBezTo>
                  <a:cubicBezTo>
                    <a:pt x="16691" y="12452"/>
                    <a:pt x="16471" y="12150"/>
                    <a:pt x="16200" y="12150"/>
                  </a:cubicBezTo>
                  <a:moveTo>
                    <a:pt x="20618" y="14768"/>
                  </a:moveTo>
                  <a:lnTo>
                    <a:pt x="20618" y="17550"/>
                  </a:lnTo>
                  <a:lnTo>
                    <a:pt x="982" y="17550"/>
                  </a:lnTo>
                  <a:lnTo>
                    <a:pt x="982" y="14768"/>
                  </a:lnTo>
                  <a:cubicBezTo>
                    <a:pt x="2102" y="14393"/>
                    <a:pt x="2945" y="12759"/>
                    <a:pt x="2945" y="10800"/>
                  </a:cubicBezTo>
                  <a:cubicBezTo>
                    <a:pt x="2945" y="8841"/>
                    <a:pt x="2102" y="7207"/>
                    <a:pt x="982" y="6832"/>
                  </a:cubicBezTo>
                  <a:lnTo>
                    <a:pt x="982" y="4050"/>
                  </a:lnTo>
                  <a:lnTo>
                    <a:pt x="20618" y="4050"/>
                  </a:lnTo>
                  <a:lnTo>
                    <a:pt x="20618" y="6832"/>
                  </a:lnTo>
                  <a:cubicBezTo>
                    <a:pt x="19498" y="7207"/>
                    <a:pt x="18655" y="8841"/>
                    <a:pt x="18655" y="10800"/>
                  </a:cubicBezTo>
                  <a:cubicBezTo>
                    <a:pt x="18655" y="12759"/>
                    <a:pt x="19498" y="14393"/>
                    <a:pt x="20618" y="14768"/>
                  </a:cubicBezTo>
                  <a:moveTo>
                    <a:pt x="20618" y="20250"/>
                  </a:moveTo>
                  <a:lnTo>
                    <a:pt x="18655" y="20250"/>
                  </a:lnTo>
                  <a:lnTo>
                    <a:pt x="18655" y="18900"/>
                  </a:lnTo>
                  <a:lnTo>
                    <a:pt x="20618" y="18900"/>
                  </a:lnTo>
                  <a:cubicBezTo>
                    <a:pt x="20618" y="18900"/>
                    <a:pt x="20618" y="20250"/>
                    <a:pt x="20618" y="20250"/>
                  </a:cubicBezTo>
                  <a:close/>
                  <a:moveTo>
                    <a:pt x="17673" y="20250"/>
                  </a:moveTo>
                  <a:lnTo>
                    <a:pt x="982" y="20250"/>
                  </a:lnTo>
                  <a:lnTo>
                    <a:pt x="982" y="18900"/>
                  </a:lnTo>
                  <a:lnTo>
                    <a:pt x="17673" y="18900"/>
                  </a:lnTo>
                  <a:cubicBezTo>
                    <a:pt x="17673" y="18900"/>
                    <a:pt x="17673" y="20250"/>
                    <a:pt x="17673" y="20250"/>
                  </a:cubicBezTo>
                  <a:close/>
                  <a:moveTo>
                    <a:pt x="982" y="1350"/>
                  </a:moveTo>
                  <a:lnTo>
                    <a:pt x="17673" y="1350"/>
                  </a:lnTo>
                  <a:lnTo>
                    <a:pt x="17673" y="2700"/>
                  </a:lnTo>
                  <a:lnTo>
                    <a:pt x="982" y="2700"/>
                  </a:lnTo>
                  <a:cubicBezTo>
                    <a:pt x="982" y="2700"/>
                    <a:pt x="982" y="1350"/>
                    <a:pt x="982" y="1350"/>
                  </a:cubicBezTo>
                  <a:close/>
                  <a:moveTo>
                    <a:pt x="18655" y="1350"/>
                  </a:moveTo>
                  <a:lnTo>
                    <a:pt x="20618" y="1350"/>
                  </a:lnTo>
                  <a:lnTo>
                    <a:pt x="20618" y="2700"/>
                  </a:lnTo>
                  <a:lnTo>
                    <a:pt x="18655" y="2700"/>
                  </a:lnTo>
                  <a:cubicBezTo>
                    <a:pt x="18655" y="2700"/>
                    <a:pt x="18655" y="1350"/>
                    <a:pt x="18655" y="1350"/>
                  </a:cubicBezTo>
                  <a:close/>
                  <a:moveTo>
                    <a:pt x="21109" y="8100"/>
                  </a:moveTo>
                  <a:cubicBezTo>
                    <a:pt x="21380" y="8100"/>
                    <a:pt x="21600" y="7798"/>
                    <a:pt x="21600" y="7425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lnTo>
                    <a:pt x="982" y="0"/>
                  </a:lnTo>
                  <a:cubicBezTo>
                    <a:pt x="439" y="0"/>
                    <a:pt x="0" y="605"/>
                    <a:pt x="0" y="1350"/>
                  </a:cubicBezTo>
                  <a:lnTo>
                    <a:pt x="0" y="7425"/>
                  </a:lnTo>
                  <a:cubicBezTo>
                    <a:pt x="0" y="7798"/>
                    <a:pt x="220" y="8100"/>
                    <a:pt x="491" y="8100"/>
                  </a:cubicBezTo>
                  <a:cubicBezTo>
                    <a:pt x="1304" y="8100"/>
                    <a:pt x="1964" y="9309"/>
                    <a:pt x="1964" y="10800"/>
                  </a:cubicBezTo>
                  <a:cubicBezTo>
                    <a:pt x="1964" y="12291"/>
                    <a:pt x="1304" y="13500"/>
                    <a:pt x="491" y="13500"/>
                  </a:cubicBezTo>
                  <a:cubicBezTo>
                    <a:pt x="220" y="13500"/>
                    <a:pt x="0" y="13802"/>
                    <a:pt x="0" y="14175"/>
                  </a:cubicBezTo>
                  <a:lnTo>
                    <a:pt x="0" y="20250"/>
                  </a:lnTo>
                  <a:cubicBezTo>
                    <a:pt x="0" y="20995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5"/>
                    <a:pt x="21600" y="20250"/>
                  </a:cubicBezTo>
                  <a:lnTo>
                    <a:pt x="21600" y="14175"/>
                  </a:lnTo>
                  <a:cubicBezTo>
                    <a:pt x="21600" y="13802"/>
                    <a:pt x="21380" y="13500"/>
                    <a:pt x="21109" y="13500"/>
                  </a:cubicBezTo>
                  <a:cubicBezTo>
                    <a:pt x="20296" y="13500"/>
                    <a:pt x="19636" y="12291"/>
                    <a:pt x="19636" y="10800"/>
                  </a:cubicBezTo>
                  <a:cubicBezTo>
                    <a:pt x="19636" y="9309"/>
                    <a:pt x="20296" y="8100"/>
                    <a:pt x="21109" y="8100"/>
                  </a:cubicBezTo>
                  <a:moveTo>
                    <a:pt x="16200" y="8100"/>
                  </a:moveTo>
                  <a:lnTo>
                    <a:pt x="13255" y="8100"/>
                  </a:lnTo>
                  <a:cubicBezTo>
                    <a:pt x="12983" y="8100"/>
                    <a:pt x="12764" y="8402"/>
                    <a:pt x="12764" y="8775"/>
                  </a:cubicBezTo>
                  <a:cubicBezTo>
                    <a:pt x="12764" y="9148"/>
                    <a:pt x="12983" y="9450"/>
                    <a:pt x="13255" y="9450"/>
                  </a:cubicBezTo>
                  <a:lnTo>
                    <a:pt x="16200" y="9450"/>
                  </a:lnTo>
                  <a:cubicBezTo>
                    <a:pt x="16471" y="9450"/>
                    <a:pt x="16691" y="9148"/>
                    <a:pt x="16691" y="8775"/>
                  </a:cubicBezTo>
                  <a:cubicBezTo>
                    <a:pt x="16691" y="8402"/>
                    <a:pt x="16471" y="8100"/>
                    <a:pt x="16200" y="81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3288629" y="3279178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11291" y="12000"/>
                  </a:moveTo>
                  <a:lnTo>
                    <a:pt x="13255" y="12000"/>
                  </a:lnTo>
                  <a:cubicBezTo>
                    <a:pt x="13526" y="12000"/>
                    <a:pt x="13745" y="11732"/>
                    <a:pt x="13745" y="11400"/>
                  </a:cubicBezTo>
                  <a:cubicBezTo>
                    <a:pt x="13745" y="11068"/>
                    <a:pt x="13526" y="10800"/>
                    <a:pt x="13255" y="10800"/>
                  </a:cubicBezTo>
                  <a:lnTo>
                    <a:pt x="11291" y="10800"/>
                  </a:lnTo>
                  <a:cubicBezTo>
                    <a:pt x="11020" y="10800"/>
                    <a:pt x="10800" y="11068"/>
                    <a:pt x="10800" y="11400"/>
                  </a:cubicBezTo>
                  <a:cubicBezTo>
                    <a:pt x="10800" y="11732"/>
                    <a:pt x="11020" y="12000"/>
                    <a:pt x="11291" y="12000"/>
                  </a:cubicBezTo>
                  <a:moveTo>
                    <a:pt x="11291" y="13800"/>
                  </a:moveTo>
                  <a:lnTo>
                    <a:pt x="12273" y="13800"/>
                  </a:lnTo>
                  <a:cubicBezTo>
                    <a:pt x="12544" y="13800"/>
                    <a:pt x="12764" y="13532"/>
                    <a:pt x="12764" y="13200"/>
                  </a:cubicBezTo>
                  <a:cubicBezTo>
                    <a:pt x="12764" y="12868"/>
                    <a:pt x="12544" y="12600"/>
                    <a:pt x="12273" y="12600"/>
                  </a:cubicBezTo>
                  <a:lnTo>
                    <a:pt x="11291" y="12600"/>
                  </a:lnTo>
                  <a:cubicBezTo>
                    <a:pt x="11020" y="12600"/>
                    <a:pt x="10800" y="12868"/>
                    <a:pt x="10800" y="13200"/>
                  </a:cubicBezTo>
                  <a:cubicBezTo>
                    <a:pt x="10800" y="13532"/>
                    <a:pt x="11020" y="13800"/>
                    <a:pt x="11291" y="13800"/>
                  </a:cubicBezTo>
                  <a:moveTo>
                    <a:pt x="11291" y="15600"/>
                  </a:moveTo>
                  <a:lnTo>
                    <a:pt x="13255" y="15600"/>
                  </a:lnTo>
                  <a:cubicBezTo>
                    <a:pt x="13526" y="15600"/>
                    <a:pt x="13745" y="15332"/>
                    <a:pt x="13745" y="15000"/>
                  </a:cubicBezTo>
                  <a:cubicBezTo>
                    <a:pt x="13745" y="14668"/>
                    <a:pt x="13526" y="14400"/>
                    <a:pt x="13255" y="14400"/>
                  </a:cubicBezTo>
                  <a:lnTo>
                    <a:pt x="11291" y="14400"/>
                  </a:lnTo>
                  <a:cubicBezTo>
                    <a:pt x="11020" y="14400"/>
                    <a:pt x="10800" y="14668"/>
                    <a:pt x="10800" y="15000"/>
                  </a:cubicBezTo>
                  <a:cubicBezTo>
                    <a:pt x="10800" y="15332"/>
                    <a:pt x="11020" y="15600"/>
                    <a:pt x="11291" y="15600"/>
                  </a:cubicBezTo>
                  <a:moveTo>
                    <a:pt x="20618" y="0"/>
                  </a:moveTo>
                  <a:lnTo>
                    <a:pt x="3927" y="0"/>
                  </a:lnTo>
                  <a:cubicBezTo>
                    <a:pt x="3385" y="0"/>
                    <a:pt x="2945" y="538"/>
                    <a:pt x="2945" y="1200"/>
                  </a:cubicBezTo>
                  <a:lnTo>
                    <a:pt x="2945" y="3000"/>
                  </a:lnTo>
                  <a:cubicBezTo>
                    <a:pt x="2945" y="3332"/>
                    <a:pt x="3165" y="3600"/>
                    <a:pt x="3436" y="3600"/>
                  </a:cubicBezTo>
                  <a:cubicBezTo>
                    <a:pt x="3708" y="3600"/>
                    <a:pt x="3927" y="3332"/>
                    <a:pt x="3927" y="3000"/>
                  </a:cubicBezTo>
                  <a:lnTo>
                    <a:pt x="3927" y="1200"/>
                  </a:lnTo>
                  <a:lnTo>
                    <a:pt x="20618" y="1200"/>
                  </a:lnTo>
                  <a:lnTo>
                    <a:pt x="20618" y="15600"/>
                  </a:lnTo>
                  <a:lnTo>
                    <a:pt x="20127" y="15600"/>
                  </a:lnTo>
                  <a:cubicBezTo>
                    <a:pt x="19856" y="15600"/>
                    <a:pt x="19636" y="15868"/>
                    <a:pt x="19636" y="16200"/>
                  </a:cubicBezTo>
                  <a:cubicBezTo>
                    <a:pt x="19636" y="16532"/>
                    <a:pt x="19856" y="16800"/>
                    <a:pt x="20127" y="16800"/>
                  </a:cubicBezTo>
                  <a:lnTo>
                    <a:pt x="20618" y="16800"/>
                  </a:lnTo>
                  <a:cubicBezTo>
                    <a:pt x="21160" y="16800"/>
                    <a:pt x="21600" y="16263"/>
                    <a:pt x="21600" y="15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5091" y="13116"/>
                  </a:moveTo>
                  <a:lnTo>
                    <a:pt x="6156" y="13983"/>
                  </a:lnTo>
                  <a:lnTo>
                    <a:pt x="5747" y="15581"/>
                  </a:lnTo>
                  <a:cubicBezTo>
                    <a:pt x="5738" y="15620"/>
                    <a:pt x="5727" y="15657"/>
                    <a:pt x="5727" y="15700"/>
                  </a:cubicBezTo>
                  <a:cubicBezTo>
                    <a:pt x="5727" y="15976"/>
                    <a:pt x="5911" y="16200"/>
                    <a:pt x="6136" y="16200"/>
                  </a:cubicBezTo>
                  <a:cubicBezTo>
                    <a:pt x="6221" y="16200"/>
                    <a:pt x="6296" y="16164"/>
                    <a:pt x="6360" y="16110"/>
                  </a:cubicBezTo>
                  <a:lnTo>
                    <a:pt x="7364" y="15301"/>
                  </a:lnTo>
                  <a:lnTo>
                    <a:pt x="8364" y="16116"/>
                  </a:lnTo>
                  <a:cubicBezTo>
                    <a:pt x="8364" y="16116"/>
                    <a:pt x="8424" y="16200"/>
                    <a:pt x="8591" y="16200"/>
                  </a:cubicBezTo>
                  <a:cubicBezTo>
                    <a:pt x="8817" y="16200"/>
                    <a:pt x="9000" y="15976"/>
                    <a:pt x="9000" y="15700"/>
                  </a:cubicBezTo>
                  <a:cubicBezTo>
                    <a:pt x="9000" y="15657"/>
                    <a:pt x="8983" y="15622"/>
                    <a:pt x="8974" y="15583"/>
                  </a:cubicBezTo>
                  <a:lnTo>
                    <a:pt x="8572" y="13983"/>
                  </a:lnTo>
                  <a:lnTo>
                    <a:pt x="9636" y="13116"/>
                  </a:lnTo>
                  <a:cubicBezTo>
                    <a:pt x="9636" y="13116"/>
                    <a:pt x="9818" y="13030"/>
                    <a:pt x="9818" y="12700"/>
                  </a:cubicBezTo>
                  <a:cubicBezTo>
                    <a:pt x="9818" y="12424"/>
                    <a:pt x="9635" y="12200"/>
                    <a:pt x="9409" y="12200"/>
                  </a:cubicBezTo>
                  <a:lnTo>
                    <a:pt x="8435" y="12200"/>
                  </a:lnTo>
                  <a:lnTo>
                    <a:pt x="7730" y="10477"/>
                  </a:lnTo>
                  <a:lnTo>
                    <a:pt x="7726" y="10479"/>
                  </a:lnTo>
                  <a:cubicBezTo>
                    <a:pt x="7658" y="10315"/>
                    <a:pt x="7524" y="10200"/>
                    <a:pt x="7364" y="10200"/>
                  </a:cubicBezTo>
                  <a:cubicBezTo>
                    <a:pt x="7204" y="10200"/>
                    <a:pt x="7069" y="10315"/>
                    <a:pt x="7001" y="10479"/>
                  </a:cubicBezTo>
                  <a:lnTo>
                    <a:pt x="6998" y="10477"/>
                  </a:lnTo>
                  <a:lnTo>
                    <a:pt x="6293" y="12200"/>
                  </a:lnTo>
                  <a:lnTo>
                    <a:pt x="5319" y="12200"/>
                  </a:lnTo>
                  <a:cubicBezTo>
                    <a:pt x="5092" y="12200"/>
                    <a:pt x="4909" y="12424"/>
                    <a:pt x="4909" y="12700"/>
                  </a:cubicBezTo>
                  <a:cubicBezTo>
                    <a:pt x="4909" y="13030"/>
                    <a:pt x="5091" y="13116"/>
                    <a:pt x="5091" y="13116"/>
                  </a:cubicBezTo>
                  <a:moveTo>
                    <a:pt x="17673" y="7200"/>
                  </a:moveTo>
                  <a:lnTo>
                    <a:pt x="16691" y="7200"/>
                  </a:lnTo>
                  <a:lnTo>
                    <a:pt x="16691" y="6000"/>
                  </a:lnTo>
                  <a:lnTo>
                    <a:pt x="17673" y="6000"/>
                  </a:lnTo>
                  <a:cubicBezTo>
                    <a:pt x="17673" y="6000"/>
                    <a:pt x="17673" y="7200"/>
                    <a:pt x="17673" y="7200"/>
                  </a:cubicBezTo>
                  <a:close/>
                  <a:moveTo>
                    <a:pt x="17673" y="10947"/>
                  </a:moveTo>
                  <a:cubicBezTo>
                    <a:pt x="17102" y="11278"/>
                    <a:pt x="16691" y="12157"/>
                    <a:pt x="16691" y="13200"/>
                  </a:cubicBezTo>
                  <a:cubicBezTo>
                    <a:pt x="16691" y="14244"/>
                    <a:pt x="17102" y="15122"/>
                    <a:pt x="17673" y="15453"/>
                  </a:cubicBezTo>
                  <a:lnTo>
                    <a:pt x="17673" y="18000"/>
                  </a:lnTo>
                  <a:lnTo>
                    <a:pt x="982" y="18000"/>
                  </a:lnTo>
                  <a:lnTo>
                    <a:pt x="982" y="15453"/>
                  </a:lnTo>
                  <a:cubicBezTo>
                    <a:pt x="1552" y="15122"/>
                    <a:pt x="1964" y="14244"/>
                    <a:pt x="1964" y="13200"/>
                  </a:cubicBezTo>
                  <a:cubicBezTo>
                    <a:pt x="1964" y="12157"/>
                    <a:pt x="1552" y="11278"/>
                    <a:pt x="982" y="10947"/>
                  </a:cubicBezTo>
                  <a:lnTo>
                    <a:pt x="982" y="8400"/>
                  </a:lnTo>
                  <a:lnTo>
                    <a:pt x="17673" y="8400"/>
                  </a:lnTo>
                  <a:cubicBezTo>
                    <a:pt x="17673" y="8400"/>
                    <a:pt x="17673" y="10947"/>
                    <a:pt x="17673" y="10947"/>
                  </a:cubicBezTo>
                  <a:close/>
                  <a:moveTo>
                    <a:pt x="17673" y="20400"/>
                  </a:moveTo>
                  <a:lnTo>
                    <a:pt x="16691" y="20400"/>
                  </a:lnTo>
                  <a:lnTo>
                    <a:pt x="16691" y="19200"/>
                  </a:lnTo>
                  <a:lnTo>
                    <a:pt x="17673" y="19200"/>
                  </a:lnTo>
                  <a:cubicBezTo>
                    <a:pt x="17673" y="19200"/>
                    <a:pt x="17673" y="20400"/>
                    <a:pt x="17673" y="20400"/>
                  </a:cubicBezTo>
                  <a:close/>
                  <a:moveTo>
                    <a:pt x="15709" y="20400"/>
                  </a:moveTo>
                  <a:lnTo>
                    <a:pt x="982" y="20400"/>
                  </a:lnTo>
                  <a:lnTo>
                    <a:pt x="982" y="19200"/>
                  </a:lnTo>
                  <a:lnTo>
                    <a:pt x="15709" y="19200"/>
                  </a:lnTo>
                  <a:cubicBezTo>
                    <a:pt x="15709" y="19200"/>
                    <a:pt x="15709" y="20400"/>
                    <a:pt x="15709" y="20400"/>
                  </a:cubicBezTo>
                  <a:close/>
                  <a:moveTo>
                    <a:pt x="982" y="6000"/>
                  </a:moveTo>
                  <a:lnTo>
                    <a:pt x="15709" y="6000"/>
                  </a:lnTo>
                  <a:lnTo>
                    <a:pt x="15709" y="7200"/>
                  </a:lnTo>
                  <a:lnTo>
                    <a:pt x="982" y="7200"/>
                  </a:lnTo>
                  <a:cubicBezTo>
                    <a:pt x="982" y="7200"/>
                    <a:pt x="982" y="6000"/>
                    <a:pt x="982" y="6000"/>
                  </a:cubicBezTo>
                  <a:close/>
                  <a:moveTo>
                    <a:pt x="17673" y="4800"/>
                  </a:moveTo>
                  <a:lnTo>
                    <a:pt x="982" y="4800"/>
                  </a:lnTo>
                  <a:cubicBezTo>
                    <a:pt x="439" y="4800"/>
                    <a:pt x="0" y="5338"/>
                    <a:pt x="0" y="6000"/>
                  </a:cubicBezTo>
                  <a:lnTo>
                    <a:pt x="0" y="11400"/>
                  </a:lnTo>
                  <a:cubicBezTo>
                    <a:pt x="0" y="11732"/>
                    <a:pt x="220" y="12000"/>
                    <a:pt x="491" y="12000"/>
                  </a:cubicBezTo>
                  <a:cubicBezTo>
                    <a:pt x="762" y="12000"/>
                    <a:pt x="982" y="12538"/>
                    <a:pt x="982" y="13200"/>
                  </a:cubicBezTo>
                  <a:cubicBezTo>
                    <a:pt x="982" y="13862"/>
                    <a:pt x="762" y="14400"/>
                    <a:pt x="491" y="14400"/>
                  </a:cubicBezTo>
                  <a:cubicBezTo>
                    <a:pt x="220" y="14400"/>
                    <a:pt x="0" y="14668"/>
                    <a:pt x="0" y="15000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17673" y="21600"/>
                  </a:lnTo>
                  <a:cubicBezTo>
                    <a:pt x="18214" y="21600"/>
                    <a:pt x="18655" y="21063"/>
                    <a:pt x="18655" y="20400"/>
                  </a:cubicBezTo>
                  <a:lnTo>
                    <a:pt x="18655" y="15000"/>
                  </a:lnTo>
                  <a:cubicBezTo>
                    <a:pt x="18655" y="14668"/>
                    <a:pt x="18435" y="14400"/>
                    <a:pt x="18164" y="14400"/>
                  </a:cubicBezTo>
                  <a:cubicBezTo>
                    <a:pt x="17892" y="14400"/>
                    <a:pt x="17673" y="13862"/>
                    <a:pt x="17673" y="13200"/>
                  </a:cubicBezTo>
                  <a:cubicBezTo>
                    <a:pt x="17673" y="12538"/>
                    <a:pt x="17892" y="12000"/>
                    <a:pt x="18164" y="12000"/>
                  </a:cubicBezTo>
                  <a:cubicBezTo>
                    <a:pt x="18435" y="12000"/>
                    <a:pt x="18655" y="11732"/>
                    <a:pt x="18655" y="11400"/>
                  </a:cubicBezTo>
                  <a:lnTo>
                    <a:pt x="18655" y="6000"/>
                  </a:lnTo>
                  <a:cubicBezTo>
                    <a:pt x="18655" y="5338"/>
                    <a:pt x="18214" y="4800"/>
                    <a:pt x="17673" y="4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3725658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945" y="2945"/>
                  </a:moveTo>
                  <a:lnTo>
                    <a:pt x="18655" y="2945"/>
                  </a:lnTo>
                  <a:lnTo>
                    <a:pt x="18655" y="18655"/>
                  </a:lnTo>
                  <a:lnTo>
                    <a:pt x="2945" y="18655"/>
                  </a:lnTo>
                  <a:cubicBezTo>
                    <a:pt x="2945" y="18655"/>
                    <a:pt x="2945" y="2945"/>
                    <a:pt x="2945" y="2945"/>
                  </a:cubicBezTo>
                  <a:close/>
                  <a:moveTo>
                    <a:pt x="1964" y="19636"/>
                  </a:moveTo>
                  <a:lnTo>
                    <a:pt x="19636" y="19636"/>
                  </a:lnTo>
                  <a:lnTo>
                    <a:pt x="19636" y="1964"/>
                  </a:lnTo>
                  <a:lnTo>
                    <a:pt x="1964" y="1964"/>
                  </a:lnTo>
                  <a:cubicBezTo>
                    <a:pt x="1964" y="1964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4162687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273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12273"/>
                    <a:pt x="12273" y="12273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1291" y="11291"/>
                  </a:lnTo>
                  <a:cubicBezTo>
                    <a:pt x="11291" y="11291"/>
                    <a:pt x="11291" y="19636"/>
                    <a:pt x="11291" y="19636"/>
                  </a:cubicBezTo>
                  <a:close/>
                  <a:moveTo>
                    <a:pt x="12273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12273" y="9327"/>
                  </a:lnTo>
                  <a:cubicBezTo>
                    <a:pt x="12273" y="9327"/>
                    <a:pt x="12273" y="2945"/>
                    <a:pt x="12273" y="2945"/>
                  </a:cubicBezTo>
                  <a:close/>
                  <a:moveTo>
                    <a:pt x="11291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0309"/>
                    <a:pt x="11291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945" y="2945"/>
                  </a:moveTo>
                  <a:lnTo>
                    <a:pt x="9327" y="2945"/>
                  </a:lnTo>
                  <a:lnTo>
                    <a:pt x="9327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0309" y="10309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9327" y="12273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229425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945" y="2945"/>
                  </a:moveTo>
                  <a:lnTo>
                    <a:pt x="9327" y="2945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2945"/>
                    <a:pt x="2945" y="2945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2945"/>
                  </a:moveTo>
                  <a:lnTo>
                    <a:pt x="18655" y="2945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2945"/>
                    <a:pt x="12273" y="2945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9636"/>
                    <a:pt x="11291" y="1963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666454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945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1103483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273" y="2945"/>
                  </a:moveTo>
                  <a:lnTo>
                    <a:pt x="18655" y="2945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2945"/>
                    <a:pt x="12273" y="2945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9636"/>
                    <a:pt x="11291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945" y="2945"/>
                  </a:moveTo>
                  <a:lnTo>
                    <a:pt x="9327" y="2945"/>
                  </a:lnTo>
                  <a:lnTo>
                    <a:pt x="9327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0309" y="10309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9327" y="12273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1540512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12273" y="9327"/>
                  </a:lnTo>
                  <a:cubicBezTo>
                    <a:pt x="12273" y="9327"/>
                    <a:pt x="12273" y="2945"/>
                    <a:pt x="12273" y="2945"/>
                  </a:cubicBezTo>
                  <a:close/>
                  <a:moveTo>
                    <a:pt x="11291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0309"/>
                    <a:pt x="11291" y="10309"/>
                  </a:cubicBezTo>
                  <a:close/>
                  <a:moveTo>
                    <a:pt x="2945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  <a:moveTo>
                    <a:pt x="9327" y="9327"/>
                  </a:moveTo>
                  <a:lnTo>
                    <a:pt x="2945" y="9327"/>
                  </a:lnTo>
                  <a:lnTo>
                    <a:pt x="2945" y="2945"/>
                  </a:lnTo>
                  <a:lnTo>
                    <a:pt x="9327" y="2945"/>
                  </a:lnTo>
                  <a:cubicBezTo>
                    <a:pt x="9327" y="2945"/>
                    <a:pt x="9327" y="9327"/>
                    <a:pt x="9327" y="9327"/>
                  </a:cubicBezTo>
                  <a:close/>
                  <a:moveTo>
                    <a:pt x="10309" y="1964"/>
                  </a:moveTo>
                  <a:lnTo>
                    <a:pt x="1964" y="1964"/>
                  </a:lnTo>
                  <a:lnTo>
                    <a:pt x="1964" y="10309"/>
                  </a:lnTo>
                  <a:lnTo>
                    <a:pt x="10309" y="10309"/>
                  </a:lnTo>
                  <a:cubicBezTo>
                    <a:pt x="10309" y="10309"/>
                    <a:pt x="10309" y="1964"/>
                    <a:pt x="10309" y="1964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1977541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273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12273"/>
                    <a:pt x="12273" y="12273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1291" y="11291"/>
                  </a:lnTo>
                  <a:cubicBezTo>
                    <a:pt x="11291" y="11291"/>
                    <a:pt x="11291" y="19636"/>
                    <a:pt x="11291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12273" y="9327"/>
                  </a:lnTo>
                  <a:cubicBezTo>
                    <a:pt x="12273" y="9327"/>
                    <a:pt x="12273" y="2945"/>
                    <a:pt x="12273" y="2945"/>
                  </a:cubicBezTo>
                  <a:close/>
                  <a:moveTo>
                    <a:pt x="11291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0309"/>
                    <a:pt x="11291" y="10309"/>
                  </a:cubicBezTo>
                  <a:close/>
                  <a:moveTo>
                    <a:pt x="2945" y="2945"/>
                  </a:moveTo>
                  <a:lnTo>
                    <a:pt x="9327" y="2945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2945"/>
                    <a:pt x="2945" y="2945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9636"/>
                    <a:pt x="1964" y="1963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2414570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2273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12273"/>
                    <a:pt x="12273" y="12273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1291" y="11291"/>
                  </a:lnTo>
                  <a:cubicBezTo>
                    <a:pt x="11291" y="11291"/>
                    <a:pt x="11291" y="19636"/>
                    <a:pt x="11291" y="19636"/>
                  </a:cubicBezTo>
                  <a:close/>
                  <a:moveTo>
                    <a:pt x="2945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9327" y="12273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2851600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9327" y="9327"/>
                  </a:moveTo>
                  <a:lnTo>
                    <a:pt x="12273" y="9327"/>
                  </a:lnTo>
                  <a:lnTo>
                    <a:pt x="12273" y="12273"/>
                  </a:lnTo>
                  <a:lnTo>
                    <a:pt x="9327" y="12273"/>
                  </a:lnTo>
                  <a:cubicBezTo>
                    <a:pt x="9327" y="12273"/>
                    <a:pt x="9327" y="9327"/>
                    <a:pt x="9327" y="9327"/>
                  </a:cubicBezTo>
                  <a:close/>
                  <a:moveTo>
                    <a:pt x="8345" y="13255"/>
                  </a:moveTo>
                  <a:lnTo>
                    <a:pt x="13255" y="13255"/>
                  </a:lnTo>
                  <a:lnTo>
                    <a:pt x="13255" y="8345"/>
                  </a:lnTo>
                  <a:lnTo>
                    <a:pt x="8345" y="8345"/>
                  </a:lnTo>
                  <a:cubicBezTo>
                    <a:pt x="8345" y="8345"/>
                    <a:pt x="8345" y="13255"/>
                    <a:pt x="8345" y="13255"/>
                  </a:cubicBezTo>
                  <a:close/>
                  <a:moveTo>
                    <a:pt x="9327" y="15709"/>
                  </a:moveTo>
                  <a:lnTo>
                    <a:pt x="12273" y="15709"/>
                  </a:lnTo>
                  <a:lnTo>
                    <a:pt x="12273" y="18655"/>
                  </a:lnTo>
                  <a:lnTo>
                    <a:pt x="9327" y="18655"/>
                  </a:lnTo>
                  <a:cubicBezTo>
                    <a:pt x="9327" y="18655"/>
                    <a:pt x="9327" y="15709"/>
                    <a:pt x="9327" y="15709"/>
                  </a:cubicBezTo>
                  <a:close/>
                  <a:moveTo>
                    <a:pt x="8345" y="19636"/>
                  </a:moveTo>
                  <a:lnTo>
                    <a:pt x="13255" y="19636"/>
                  </a:lnTo>
                  <a:lnTo>
                    <a:pt x="13255" y="14727"/>
                  </a:lnTo>
                  <a:lnTo>
                    <a:pt x="8345" y="14727"/>
                  </a:lnTo>
                  <a:cubicBezTo>
                    <a:pt x="8345" y="14727"/>
                    <a:pt x="8345" y="19636"/>
                    <a:pt x="8345" y="19636"/>
                  </a:cubicBezTo>
                  <a:close/>
                  <a:moveTo>
                    <a:pt x="15709" y="2945"/>
                  </a:moveTo>
                  <a:lnTo>
                    <a:pt x="18655" y="2945"/>
                  </a:lnTo>
                  <a:lnTo>
                    <a:pt x="18655" y="5891"/>
                  </a:lnTo>
                  <a:lnTo>
                    <a:pt x="15709" y="5891"/>
                  </a:lnTo>
                  <a:cubicBezTo>
                    <a:pt x="15709" y="5891"/>
                    <a:pt x="15709" y="2945"/>
                    <a:pt x="15709" y="2945"/>
                  </a:cubicBezTo>
                  <a:close/>
                  <a:moveTo>
                    <a:pt x="14727" y="6873"/>
                  </a:moveTo>
                  <a:lnTo>
                    <a:pt x="19636" y="6873"/>
                  </a:lnTo>
                  <a:lnTo>
                    <a:pt x="19636" y="1964"/>
                  </a:lnTo>
                  <a:lnTo>
                    <a:pt x="14727" y="1964"/>
                  </a:lnTo>
                  <a:cubicBezTo>
                    <a:pt x="14727" y="1964"/>
                    <a:pt x="14727" y="6873"/>
                    <a:pt x="14727" y="6873"/>
                  </a:cubicBezTo>
                  <a:close/>
                  <a:moveTo>
                    <a:pt x="15709" y="9327"/>
                  </a:moveTo>
                  <a:lnTo>
                    <a:pt x="18655" y="9327"/>
                  </a:lnTo>
                  <a:lnTo>
                    <a:pt x="18655" y="12273"/>
                  </a:lnTo>
                  <a:lnTo>
                    <a:pt x="15709" y="12273"/>
                  </a:lnTo>
                  <a:cubicBezTo>
                    <a:pt x="15709" y="12273"/>
                    <a:pt x="15709" y="9327"/>
                    <a:pt x="15709" y="9327"/>
                  </a:cubicBezTo>
                  <a:close/>
                  <a:moveTo>
                    <a:pt x="14727" y="13255"/>
                  </a:moveTo>
                  <a:lnTo>
                    <a:pt x="19636" y="13255"/>
                  </a:lnTo>
                  <a:lnTo>
                    <a:pt x="19636" y="8345"/>
                  </a:lnTo>
                  <a:lnTo>
                    <a:pt x="14727" y="8345"/>
                  </a:lnTo>
                  <a:cubicBezTo>
                    <a:pt x="14727" y="8345"/>
                    <a:pt x="14727" y="13255"/>
                    <a:pt x="14727" y="13255"/>
                  </a:cubicBezTo>
                  <a:close/>
                  <a:moveTo>
                    <a:pt x="9327" y="2945"/>
                  </a:moveTo>
                  <a:lnTo>
                    <a:pt x="12273" y="2945"/>
                  </a:lnTo>
                  <a:lnTo>
                    <a:pt x="12273" y="5891"/>
                  </a:lnTo>
                  <a:lnTo>
                    <a:pt x="9327" y="5891"/>
                  </a:lnTo>
                  <a:cubicBezTo>
                    <a:pt x="9327" y="5891"/>
                    <a:pt x="9327" y="2945"/>
                    <a:pt x="9327" y="2945"/>
                  </a:cubicBezTo>
                  <a:close/>
                  <a:moveTo>
                    <a:pt x="8345" y="6873"/>
                  </a:moveTo>
                  <a:lnTo>
                    <a:pt x="13255" y="6873"/>
                  </a:lnTo>
                  <a:lnTo>
                    <a:pt x="13255" y="1964"/>
                  </a:lnTo>
                  <a:lnTo>
                    <a:pt x="8345" y="1964"/>
                  </a:lnTo>
                  <a:cubicBezTo>
                    <a:pt x="8345" y="1964"/>
                    <a:pt x="8345" y="6873"/>
                    <a:pt x="8345" y="6873"/>
                  </a:cubicBezTo>
                  <a:close/>
                  <a:moveTo>
                    <a:pt x="2945" y="9327"/>
                  </a:moveTo>
                  <a:lnTo>
                    <a:pt x="5891" y="9327"/>
                  </a:lnTo>
                  <a:lnTo>
                    <a:pt x="5891" y="12273"/>
                  </a:lnTo>
                  <a:lnTo>
                    <a:pt x="2945" y="12273"/>
                  </a:lnTo>
                  <a:cubicBezTo>
                    <a:pt x="2945" y="12273"/>
                    <a:pt x="2945" y="9327"/>
                    <a:pt x="2945" y="9327"/>
                  </a:cubicBezTo>
                  <a:close/>
                  <a:moveTo>
                    <a:pt x="1964" y="13255"/>
                  </a:moveTo>
                  <a:lnTo>
                    <a:pt x="6873" y="13255"/>
                  </a:lnTo>
                  <a:lnTo>
                    <a:pt x="6873" y="8345"/>
                  </a:lnTo>
                  <a:lnTo>
                    <a:pt x="1964" y="8345"/>
                  </a:lnTo>
                  <a:cubicBezTo>
                    <a:pt x="1964" y="8345"/>
                    <a:pt x="1964" y="13255"/>
                    <a:pt x="1964" y="13255"/>
                  </a:cubicBezTo>
                  <a:close/>
                  <a:moveTo>
                    <a:pt x="2945" y="2945"/>
                  </a:moveTo>
                  <a:lnTo>
                    <a:pt x="5891" y="2945"/>
                  </a:lnTo>
                  <a:lnTo>
                    <a:pt x="5891" y="5891"/>
                  </a:lnTo>
                  <a:lnTo>
                    <a:pt x="2945" y="5891"/>
                  </a:lnTo>
                  <a:cubicBezTo>
                    <a:pt x="2945" y="5891"/>
                    <a:pt x="2945" y="2945"/>
                    <a:pt x="2945" y="2945"/>
                  </a:cubicBezTo>
                  <a:close/>
                  <a:moveTo>
                    <a:pt x="1964" y="6873"/>
                  </a:moveTo>
                  <a:lnTo>
                    <a:pt x="6873" y="6873"/>
                  </a:lnTo>
                  <a:lnTo>
                    <a:pt x="6873" y="1964"/>
                  </a:lnTo>
                  <a:lnTo>
                    <a:pt x="1964" y="1964"/>
                  </a:lnTo>
                  <a:cubicBezTo>
                    <a:pt x="1964" y="1964"/>
                    <a:pt x="1964" y="6873"/>
                    <a:pt x="1964" y="6873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945" y="15709"/>
                  </a:moveTo>
                  <a:lnTo>
                    <a:pt x="5891" y="15709"/>
                  </a:lnTo>
                  <a:lnTo>
                    <a:pt x="5891" y="18655"/>
                  </a:lnTo>
                  <a:lnTo>
                    <a:pt x="2945" y="18655"/>
                  </a:lnTo>
                  <a:cubicBezTo>
                    <a:pt x="2945" y="18655"/>
                    <a:pt x="2945" y="15709"/>
                    <a:pt x="2945" y="15709"/>
                  </a:cubicBezTo>
                  <a:close/>
                  <a:moveTo>
                    <a:pt x="1964" y="19636"/>
                  </a:moveTo>
                  <a:lnTo>
                    <a:pt x="6873" y="19636"/>
                  </a:lnTo>
                  <a:lnTo>
                    <a:pt x="6873" y="14727"/>
                  </a:lnTo>
                  <a:lnTo>
                    <a:pt x="1964" y="14727"/>
                  </a:lnTo>
                  <a:cubicBezTo>
                    <a:pt x="1964" y="14727"/>
                    <a:pt x="1964" y="19636"/>
                    <a:pt x="1964" y="19636"/>
                  </a:cubicBezTo>
                  <a:close/>
                  <a:moveTo>
                    <a:pt x="15709" y="15709"/>
                  </a:moveTo>
                  <a:lnTo>
                    <a:pt x="18655" y="15709"/>
                  </a:lnTo>
                  <a:lnTo>
                    <a:pt x="18655" y="18655"/>
                  </a:lnTo>
                  <a:lnTo>
                    <a:pt x="15709" y="18655"/>
                  </a:lnTo>
                  <a:cubicBezTo>
                    <a:pt x="15709" y="18655"/>
                    <a:pt x="15709" y="15709"/>
                    <a:pt x="15709" y="15709"/>
                  </a:cubicBezTo>
                  <a:close/>
                  <a:moveTo>
                    <a:pt x="14727" y="19636"/>
                  </a:moveTo>
                  <a:lnTo>
                    <a:pt x="19636" y="19636"/>
                  </a:lnTo>
                  <a:lnTo>
                    <a:pt x="19636" y="14727"/>
                  </a:lnTo>
                  <a:lnTo>
                    <a:pt x="14727" y="14727"/>
                  </a:lnTo>
                  <a:cubicBezTo>
                    <a:pt x="14727" y="14727"/>
                    <a:pt x="14727" y="19636"/>
                    <a:pt x="14727" y="1963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3288629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3745" y="20618"/>
                  </a:lnTo>
                  <a:cubicBezTo>
                    <a:pt x="13204" y="20618"/>
                    <a:pt x="12764" y="20178"/>
                    <a:pt x="12764" y="19636"/>
                  </a:cubicBezTo>
                  <a:lnTo>
                    <a:pt x="12764" y="13745"/>
                  </a:lnTo>
                  <a:cubicBezTo>
                    <a:pt x="12764" y="13204"/>
                    <a:pt x="13204" y="12764"/>
                    <a:pt x="13745" y="12764"/>
                  </a:cubicBezTo>
                  <a:lnTo>
                    <a:pt x="19636" y="12764"/>
                  </a:lnTo>
                  <a:cubicBezTo>
                    <a:pt x="20178" y="12764"/>
                    <a:pt x="20618" y="13204"/>
                    <a:pt x="20618" y="13745"/>
                  </a:cubicBezTo>
                  <a:cubicBezTo>
                    <a:pt x="20618" y="13745"/>
                    <a:pt x="20618" y="19636"/>
                    <a:pt x="20618" y="19636"/>
                  </a:cubicBezTo>
                  <a:close/>
                  <a:moveTo>
                    <a:pt x="19636" y="11782"/>
                  </a:moveTo>
                  <a:lnTo>
                    <a:pt x="13745" y="11782"/>
                  </a:lnTo>
                  <a:cubicBezTo>
                    <a:pt x="12661" y="11782"/>
                    <a:pt x="11782" y="12661"/>
                    <a:pt x="11782" y="13745"/>
                  </a:cubicBezTo>
                  <a:lnTo>
                    <a:pt x="11782" y="19636"/>
                  </a:lnTo>
                  <a:cubicBezTo>
                    <a:pt x="11782" y="20721"/>
                    <a:pt x="12661" y="21600"/>
                    <a:pt x="13745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3745"/>
                  </a:lnTo>
                  <a:cubicBezTo>
                    <a:pt x="21600" y="12661"/>
                    <a:pt x="20721" y="11782"/>
                    <a:pt x="19636" y="11782"/>
                  </a:cubicBezTo>
                  <a:moveTo>
                    <a:pt x="20618" y="7855"/>
                  </a:moveTo>
                  <a:cubicBezTo>
                    <a:pt x="20618" y="8396"/>
                    <a:pt x="20178" y="8836"/>
                    <a:pt x="19636" y="8836"/>
                  </a:cubicBezTo>
                  <a:lnTo>
                    <a:pt x="13745" y="8836"/>
                  </a:lnTo>
                  <a:cubicBezTo>
                    <a:pt x="13204" y="8836"/>
                    <a:pt x="12764" y="8396"/>
                    <a:pt x="12764" y="7855"/>
                  </a:cubicBezTo>
                  <a:lnTo>
                    <a:pt x="12764" y="1964"/>
                  </a:lnTo>
                  <a:cubicBezTo>
                    <a:pt x="12764" y="1422"/>
                    <a:pt x="13204" y="982"/>
                    <a:pt x="13745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7855"/>
                    <a:pt x="20618" y="7855"/>
                  </a:cubicBezTo>
                  <a:close/>
                  <a:moveTo>
                    <a:pt x="19636" y="0"/>
                  </a:moveTo>
                  <a:lnTo>
                    <a:pt x="13745" y="0"/>
                  </a:lnTo>
                  <a:cubicBezTo>
                    <a:pt x="12661" y="0"/>
                    <a:pt x="11782" y="879"/>
                    <a:pt x="11782" y="1964"/>
                  </a:cubicBezTo>
                  <a:lnTo>
                    <a:pt x="11782" y="7855"/>
                  </a:lnTo>
                  <a:cubicBezTo>
                    <a:pt x="11782" y="8939"/>
                    <a:pt x="12661" y="9818"/>
                    <a:pt x="13745" y="9818"/>
                  </a:cubicBezTo>
                  <a:lnTo>
                    <a:pt x="19636" y="9818"/>
                  </a:lnTo>
                  <a:cubicBezTo>
                    <a:pt x="20721" y="9818"/>
                    <a:pt x="21600" y="8939"/>
                    <a:pt x="21600" y="7855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836" y="7855"/>
                  </a:moveTo>
                  <a:cubicBezTo>
                    <a:pt x="8836" y="8396"/>
                    <a:pt x="8396" y="8836"/>
                    <a:pt x="7855" y="8836"/>
                  </a:cubicBezTo>
                  <a:lnTo>
                    <a:pt x="1964" y="8836"/>
                  </a:lnTo>
                  <a:cubicBezTo>
                    <a:pt x="1421" y="8836"/>
                    <a:pt x="982" y="8396"/>
                    <a:pt x="982" y="7855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7855" y="982"/>
                  </a:lnTo>
                  <a:cubicBezTo>
                    <a:pt x="8396" y="982"/>
                    <a:pt x="8836" y="1422"/>
                    <a:pt x="8836" y="1964"/>
                  </a:cubicBezTo>
                  <a:cubicBezTo>
                    <a:pt x="8836" y="1964"/>
                    <a:pt x="8836" y="7855"/>
                    <a:pt x="8836" y="7855"/>
                  </a:cubicBezTo>
                  <a:close/>
                  <a:moveTo>
                    <a:pt x="7855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7855"/>
                  </a:lnTo>
                  <a:cubicBezTo>
                    <a:pt x="0" y="8939"/>
                    <a:pt x="879" y="9818"/>
                    <a:pt x="1964" y="9818"/>
                  </a:cubicBezTo>
                  <a:lnTo>
                    <a:pt x="7855" y="9818"/>
                  </a:lnTo>
                  <a:cubicBezTo>
                    <a:pt x="8939" y="9818"/>
                    <a:pt x="9818" y="8939"/>
                    <a:pt x="9818" y="7855"/>
                  </a:cubicBezTo>
                  <a:lnTo>
                    <a:pt x="9818" y="1964"/>
                  </a:lnTo>
                  <a:cubicBezTo>
                    <a:pt x="9818" y="879"/>
                    <a:pt x="8939" y="0"/>
                    <a:pt x="7855" y="0"/>
                  </a:cubicBezTo>
                  <a:moveTo>
                    <a:pt x="8836" y="19636"/>
                  </a:moveTo>
                  <a:cubicBezTo>
                    <a:pt x="8836" y="20178"/>
                    <a:pt x="8396" y="20618"/>
                    <a:pt x="7855" y="20618"/>
                  </a:cubicBez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3745"/>
                  </a:lnTo>
                  <a:cubicBezTo>
                    <a:pt x="982" y="13204"/>
                    <a:pt x="1421" y="12764"/>
                    <a:pt x="1964" y="12764"/>
                  </a:cubicBezTo>
                  <a:lnTo>
                    <a:pt x="7855" y="12764"/>
                  </a:lnTo>
                  <a:cubicBezTo>
                    <a:pt x="8396" y="12764"/>
                    <a:pt x="8836" y="13204"/>
                    <a:pt x="8836" y="13745"/>
                  </a:cubicBezTo>
                  <a:cubicBezTo>
                    <a:pt x="8836" y="13745"/>
                    <a:pt x="8836" y="19636"/>
                    <a:pt x="8836" y="19636"/>
                  </a:cubicBezTo>
                  <a:close/>
                  <a:moveTo>
                    <a:pt x="7855" y="11782"/>
                  </a:moveTo>
                  <a:lnTo>
                    <a:pt x="1964" y="11782"/>
                  </a:lnTo>
                  <a:cubicBezTo>
                    <a:pt x="879" y="11782"/>
                    <a:pt x="0" y="12661"/>
                    <a:pt x="0" y="1374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7855" y="21600"/>
                  </a:lnTo>
                  <a:cubicBezTo>
                    <a:pt x="8939" y="21600"/>
                    <a:pt x="9818" y="20721"/>
                    <a:pt x="9818" y="19636"/>
                  </a:cubicBezTo>
                  <a:lnTo>
                    <a:pt x="9818" y="13745"/>
                  </a:lnTo>
                  <a:cubicBezTo>
                    <a:pt x="9818" y="12661"/>
                    <a:pt x="8939" y="11782"/>
                    <a:pt x="7855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3725658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2764"/>
                  </a:moveTo>
                  <a:lnTo>
                    <a:pt x="16691" y="12764"/>
                  </a:lnTo>
                  <a:lnTo>
                    <a:pt x="16691" y="8836"/>
                  </a:lnTo>
                  <a:lnTo>
                    <a:pt x="20618" y="8836"/>
                  </a:lnTo>
                  <a:cubicBezTo>
                    <a:pt x="20618" y="8836"/>
                    <a:pt x="20618" y="12764"/>
                    <a:pt x="20618" y="12764"/>
                  </a:cubicBezTo>
                  <a:close/>
                  <a:moveTo>
                    <a:pt x="20618" y="7855"/>
                  </a:moveTo>
                  <a:lnTo>
                    <a:pt x="16691" y="7855"/>
                  </a:lnTo>
                  <a:cubicBezTo>
                    <a:pt x="16149" y="7855"/>
                    <a:pt x="15709" y="8295"/>
                    <a:pt x="15709" y="8836"/>
                  </a:cubicBezTo>
                  <a:lnTo>
                    <a:pt x="15709" y="12764"/>
                  </a:lnTo>
                  <a:cubicBezTo>
                    <a:pt x="15709" y="13305"/>
                    <a:pt x="16149" y="13745"/>
                    <a:pt x="16691" y="13745"/>
                  </a:cubicBezTo>
                  <a:lnTo>
                    <a:pt x="20618" y="13745"/>
                  </a:lnTo>
                  <a:cubicBezTo>
                    <a:pt x="21160" y="13745"/>
                    <a:pt x="21600" y="13305"/>
                    <a:pt x="21600" y="12764"/>
                  </a:cubicBezTo>
                  <a:lnTo>
                    <a:pt x="21600" y="8836"/>
                  </a:lnTo>
                  <a:cubicBezTo>
                    <a:pt x="21600" y="8295"/>
                    <a:pt x="21160" y="7855"/>
                    <a:pt x="20618" y="7855"/>
                  </a:cubicBezTo>
                  <a:moveTo>
                    <a:pt x="12764" y="20618"/>
                  </a:moveTo>
                  <a:lnTo>
                    <a:pt x="8836" y="20618"/>
                  </a:lnTo>
                  <a:lnTo>
                    <a:pt x="8836" y="16691"/>
                  </a:lnTo>
                  <a:lnTo>
                    <a:pt x="12764" y="16691"/>
                  </a:lnTo>
                  <a:cubicBezTo>
                    <a:pt x="12764" y="16691"/>
                    <a:pt x="12764" y="20618"/>
                    <a:pt x="12764" y="20618"/>
                  </a:cubicBezTo>
                  <a:close/>
                  <a:moveTo>
                    <a:pt x="12764" y="15709"/>
                  </a:moveTo>
                  <a:lnTo>
                    <a:pt x="8836" y="15709"/>
                  </a:lnTo>
                  <a:cubicBezTo>
                    <a:pt x="8295" y="15709"/>
                    <a:pt x="7855" y="16149"/>
                    <a:pt x="7855" y="16691"/>
                  </a:cubicBezTo>
                  <a:lnTo>
                    <a:pt x="7855" y="20618"/>
                  </a:lnTo>
                  <a:cubicBezTo>
                    <a:pt x="7855" y="21160"/>
                    <a:pt x="8295" y="21600"/>
                    <a:pt x="8836" y="21600"/>
                  </a:cubicBezTo>
                  <a:lnTo>
                    <a:pt x="12764" y="21600"/>
                  </a:lnTo>
                  <a:cubicBezTo>
                    <a:pt x="13305" y="21600"/>
                    <a:pt x="13745" y="21160"/>
                    <a:pt x="13745" y="20618"/>
                  </a:cubicBezTo>
                  <a:lnTo>
                    <a:pt x="13745" y="16691"/>
                  </a:lnTo>
                  <a:cubicBezTo>
                    <a:pt x="13745" y="16149"/>
                    <a:pt x="13305" y="15709"/>
                    <a:pt x="12764" y="15709"/>
                  </a:cubicBezTo>
                  <a:moveTo>
                    <a:pt x="12764" y="12764"/>
                  </a:moveTo>
                  <a:lnTo>
                    <a:pt x="8836" y="12764"/>
                  </a:lnTo>
                  <a:lnTo>
                    <a:pt x="8836" y="8836"/>
                  </a:lnTo>
                  <a:lnTo>
                    <a:pt x="12764" y="8836"/>
                  </a:lnTo>
                  <a:cubicBezTo>
                    <a:pt x="12764" y="8836"/>
                    <a:pt x="12764" y="12764"/>
                    <a:pt x="12764" y="12764"/>
                  </a:cubicBezTo>
                  <a:close/>
                  <a:moveTo>
                    <a:pt x="12764" y="7855"/>
                  </a:moveTo>
                  <a:lnTo>
                    <a:pt x="8836" y="7855"/>
                  </a:lnTo>
                  <a:cubicBezTo>
                    <a:pt x="8295" y="7855"/>
                    <a:pt x="7855" y="8295"/>
                    <a:pt x="7855" y="8836"/>
                  </a:cubicBezTo>
                  <a:lnTo>
                    <a:pt x="7855" y="12764"/>
                  </a:lnTo>
                  <a:cubicBezTo>
                    <a:pt x="7855" y="13305"/>
                    <a:pt x="8295" y="13745"/>
                    <a:pt x="8836" y="13745"/>
                  </a:cubicBezTo>
                  <a:lnTo>
                    <a:pt x="12764" y="13745"/>
                  </a:lnTo>
                  <a:cubicBezTo>
                    <a:pt x="13305" y="13745"/>
                    <a:pt x="13745" y="13305"/>
                    <a:pt x="13745" y="12764"/>
                  </a:cubicBezTo>
                  <a:lnTo>
                    <a:pt x="13745" y="8836"/>
                  </a:lnTo>
                  <a:cubicBezTo>
                    <a:pt x="13745" y="8295"/>
                    <a:pt x="13305" y="7855"/>
                    <a:pt x="12764" y="7855"/>
                  </a:cubicBezTo>
                  <a:moveTo>
                    <a:pt x="4909" y="4909"/>
                  </a:moveTo>
                  <a:lnTo>
                    <a:pt x="982" y="4909"/>
                  </a:lnTo>
                  <a:lnTo>
                    <a:pt x="982" y="982"/>
                  </a:lnTo>
                  <a:lnTo>
                    <a:pt x="4909" y="982"/>
                  </a:lnTo>
                  <a:cubicBezTo>
                    <a:pt x="4909" y="982"/>
                    <a:pt x="4909" y="4909"/>
                    <a:pt x="4909" y="4909"/>
                  </a:cubicBezTo>
                  <a:close/>
                  <a:moveTo>
                    <a:pt x="4909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4909"/>
                  </a:lnTo>
                  <a:cubicBezTo>
                    <a:pt x="0" y="5451"/>
                    <a:pt x="440" y="5891"/>
                    <a:pt x="982" y="5891"/>
                  </a:cubicBezTo>
                  <a:lnTo>
                    <a:pt x="4909" y="5891"/>
                  </a:lnTo>
                  <a:cubicBezTo>
                    <a:pt x="5451" y="5891"/>
                    <a:pt x="5891" y="5451"/>
                    <a:pt x="5891" y="4909"/>
                  </a:cubicBezTo>
                  <a:lnTo>
                    <a:pt x="5891" y="982"/>
                  </a:lnTo>
                  <a:cubicBezTo>
                    <a:pt x="5891" y="440"/>
                    <a:pt x="5451" y="0"/>
                    <a:pt x="4909" y="0"/>
                  </a:cubicBezTo>
                  <a:moveTo>
                    <a:pt x="20618" y="20618"/>
                  </a:moveTo>
                  <a:lnTo>
                    <a:pt x="16691" y="20618"/>
                  </a:lnTo>
                  <a:lnTo>
                    <a:pt x="16691" y="16691"/>
                  </a:lnTo>
                  <a:lnTo>
                    <a:pt x="20618" y="16691"/>
                  </a:lnTo>
                  <a:cubicBezTo>
                    <a:pt x="20618" y="16691"/>
                    <a:pt x="20618" y="20618"/>
                    <a:pt x="20618" y="20618"/>
                  </a:cubicBezTo>
                  <a:close/>
                  <a:moveTo>
                    <a:pt x="20618" y="15709"/>
                  </a:moveTo>
                  <a:lnTo>
                    <a:pt x="16691" y="15709"/>
                  </a:lnTo>
                  <a:cubicBezTo>
                    <a:pt x="16149" y="15709"/>
                    <a:pt x="15709" y="16149"/>
                    <a:pt x="15709" y="16691"/>
                  </a:cubicBezTo>
                  <a:lnTo>
                    <a:pt x="15709" y="20618"/>
                  </a:lnTo>
                  <a:cubicBezTo>
                    <a:pt x="15709" y="21160"/>
                    <a:pt x="16149" y="21600"/>
                    <a:pt x="16691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16691"/>
                  </a:lnTo>
                  <a:cubicBezTo>
                    <a:pt x="21600" y="16149"/>
                    <a:pt x="21160" y="15709"/>
                    <a:pt x="20618" y="15709"/>
                  </a:cubicBezTo>
                  <a:moveTo>
                    <a:pt x="20618" y="4909"/>
                  </a:moveTo>
                  <a:lnTo>
                    <a:pt x="16691" y="4909"/>
                  </a:lnTo>
                  <a:lnTo>
                    <a:pt x="16691" y="982"/>
                  </a:lnTo>
                  <a:lnTo>
                    <a:pt x="20618" y="982"/>
                  </a:lnTo>
                  <a:cubicBezTo>
                    <a:pt x="20618" y="982"/>
                    <a:pt x="20618" y="4909"/>
                    <a:pt x="20618" y="4909"/>
                  </a:cubicBezTo>
                  <a:close/>
                  <a:moveTo>
                    <a:pt x="20618" y="0"/>
                  </a:moveTo>
                  <a:lnTo>
                    <a:pt x="16691" y="0"/>
                  </a:lnTo>
                  <a:cubicBezTo>
                    <a:pt x="16149" y="0"/>
                    <a:pt x="15709" y="440"/>
                    <a:pt x="15709" y="982"/>
                  </a:cubicBezTo>
                  <a:lnTo>
                    <a:pt x="15709" y="4909"/>
                  </a:lnTo>
                  <a:cubicBezTo>
                    <a:pt x="15709" y="5451"/>
                    <a:pt x="16149" y="5891"/>
                    <a:pt x="16691" y="5891"/>
                  </a:cubicBezTo>
                  <a:lnTo>
                    <a:pt x="20618" y="5891"/>
                  </a:lnTo>
                  <a:cubicBezTo>
                    <a:pt x="21160" y="5891"/>
                    <a:pt x="21600" y="5451"/>
                    <a:pt x="21600" y="4909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4909" y="20618"/>
                  </a:moveTo>
                  <a:lnTo>
                    <a:pt x="982" y="20618"/>
                  </a:lnTo>
                  <a:lnTo>
                    <a:pt x="982" y="16691"/>
                  </a:lnTo>
                  <a:lnTo>
                    <a:pt x="4909" y="16691"/>
                  </a:lnTo>
                  <a:cubicBezTo>
                    <a:pt x="4909" y="16691"/>
                    <a:pt x="4909" y="20618"/>
                    <a:pt x="4909" y="20618"/>
                  </a:cubicBezTo>
                  <a:close/>
                  <a:moveTo>
                    <a:pt x="4909" y="15709"/>
                  </a:moveTo>
                  <a:lnTo>
                    <a:pt x="982" y="15709"/>
                  </a:lnTo>
                  <a:cubicBezTo>
                    <a:pt x="440" y="15709"/>
                    <a:pt x="0" y="16149"/>
                    <a:pt x="0" y="16691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4909" y="21600"/>
                  </a:lnTo>
                  <a:cubicBezTo>
                    <a:pt x="5451" y="21600"/>
                    <a:pt x="5891" y="21160"/>
                    <a:pt x="5891" y="20618"/>
                  </a:cubicBezTo>
                  <a:lnTo>
                    <a:pt x="5891" y="16691"/>
                  </a:lnTo>
                  <a:cubicBezTo>
                    <a:pt x="5891" y="16149"/>
                    <a:pt x="5451" y="15709"/>
                    <a:pt x="4909" y="15709"/>
                  </a:cubicBezTo>
                  <a:moveTo>
                    <a:pt x="12764" y="4909"/>
                  </a:moveTo>
                  <a:lnTo>
                    <a:pt x="8836" y="4909"/>
                  </a:lnTo>
                  <a:lnTo>
                    <a:pt x="8836" y="982"/>
                  </a:lnTo>
                  <a:lnTo>
                    <a:pt x="12764" y="982"/>
                  </a:lnTo>
                  <a:cubicBezTo>
                    <a:pt x="12764" y="982"/>
                    <a:pt x="12764" y="4909"/>
                    <a:pt x="12764" y="4909"/>
                  </a:cubicBezTo>
                  <a:close/>
                  <a:moveTo>
                    <a:pt x="12764" y="0"/>
                  </a:moveTo>
                  <a:lnTo>
                    <a:pt x="8836" y="0"/>
                  </a:lnTo>
                  <a:cubicBezTo>
                    <a:pt x="8295" y="0"/>
                    <a:pt x="7855" y="440"/>
                    <a:pt x="7855" y="982"/>
                  </a:cubicBezTo>
                  <a:lnTo>
                    <a:pt x="7855" y="4909"/>
                  </a:lnTo>
                  <a:cubicBezTo>
                    <a:pt x="7855" y="5451"/>
                    <a:pt x="8295" y="5891"/>
                    <a:pt x="8836" y="5891"/>
                  </a:cubicBezTo>
                  <a:lnTo>
                    <a:pt x="12764" y="5891"/>
                  </a:lnTo>
                  <a:cubicBezTo>
                    <a:pt x="13305" y="5891"/>
                    <a:pt x="13745" y="5451"/>
                    <a:pt x="13745" y="4909"/>
                  </a:cubicBezTo>
                  <a:lnTo>
                    <a:pt x="13745" y="982"/>
                  </a:lnTo>
                  <a:cubicBezTo>
                    <a:pt x="13745" y="440"/>
                    <a:pt x="13305" y="0"/>
                    <a:pt x="12764" y="0"/>
                  </a:cubicBezTo>
                  <a:moveTo>
                    <a:pt x="4909" y="12764"/>
                  </a:moveTo>
                  <a:lnTo>
                    <a:pt x="982" y="12764"/>
                  </a:lnTo>
                  <a:lnTo>
                    <a:pt x="982" y="8836"/>
                  </a:lnTo>
                  <a:lnTo>
                    <a:pt x="4909" y="8836"/>
                  </a:lnTo>
                  <a:cubicBezTo>
                    <a:pt x="4909" y="8836"/>
                    <a:pt x="4909" y="12764"/>
                    <a:pt x="4909" y="12764"/>
                  </a:cubicBezTo>
                  <a:close/>
                  <a:moveTo>
                    <a:pt x="4909" y="7855"/>
                  </a:moveTo>
                  <a:lnTo>
                    <a:pt x="982" y="7855"/>
                  </a:lnTo>
                  <a:cubicBezTo>
                    <a:pt x="440" y="7855"/>
                    <a:pt x="0" y="8295"/>
                    <a:pt x="0" y="8836"/>
                  </a:cubicBezTo>
                  <a:lnTo>
                    <a:pt x="0" y="12764"/>
                  </a:lnTo>
                  <a:cubicBezTo>
                    <a:pt x="0" y="13305"/>
                    <a:pt x="440" y="13745"/>
                    <a:pt x="982" y="13745"/>
                  </a:cubicBezTo>
                  <a:lnTo>
                    <a:pt x="4909" y="13745"/>
                  </a:lnTo>
                  <a:cubicBezTo>
                    <a:pt x="5451" y="13745"/>
                    <a:pt x="5891" y="13305"/>
                    <a:pt x="5891" y="12764"/>
                  </a:cubicBezTo>
                  <a:lnTo>
                    <a:pt x="5891" y="8836"/>
                  </a:lnTo>
                  <a:cubicBezTo>
                    <a:pt x="5891" y="8295"/>
                    <a:pt x="5451" y="7855"/>
                    <a:pt x="4909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4162687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0618"/>
                  </a:moveTo>
                  <a:lnTo>
                    <a:pt x="8836" y="20618"/>
                  </a:lnTo>
                  <a:lnTo>
                    <a:pt x="8836" y="8836"/>
                  </a:lnTo>
                  <a:lnTo>
                    <a:pt x="20618" y="8836"/>
                  </a:lnTo>
                  <a:cubicBezTo>
                    <a:pt x="20618" y="8836"/>
                    <a:pt x="20618" y="20618"/>
                    <a:pt x="20618" y="20618"/>
                  </a:cubicBezTo>
                  <a:close/>
                  <a:moveTo>
                    <a:pt x="20618" y="7855"/>
                  </a:moveTo>
                  <a:lnTo>
                    <a:pt x="8836" y="7855"/>
                  </a:lnTo>
                  <a:cubicBezTo>
                    <a:pt x="8295" y="7855"/>
                    <a:pt x="7855" y="8295"/>
                    <a:pt x="7855" y="8836"/>
                  </a:cubicBezTo>
                  <a:lnTo>
                    <a:pt x="7855" y="20618"/>
                  </a:lnTo>
                  <a:cubicBezTo>
                    <a:pt x="7855" y="21160"/>
                    <a:pt x="8295" y="21600"/>
                    <a:pt x="8836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8836"/>
                  </a:lnTo>
                  <a:cubicBezTo>
                    <a:pt x="21600" y="8295"/>
                    <a:pt x="21160" y="7855"/>
                    <a:pt x="20618" y="7855"/>
                  </a:cubicBezTo>
                  <a:moveTo>
                    <a:pt x="20618" y="4909"/>
                  </a:moveTo>
                  <a:lnTo>
                    <a:pt x="982" y="4909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4909"/>
                    <a:pt x="20618" y="490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4909"/>
                  </a:lnTo>
                  <a:cubicBezTo>
                    <a:pt x="0" y="5451"/>
                    <a:pt x="440" y="5891"/>
                    <a:pt x="982" y="5891"/>
                  </a:cubicBezTo>
                  <a:lnTo>
                    <a:pt x="20618" y="5891"/>
                  </a:lnTo>
                  <a:cubicBezTo>
                    <a:pt x="21160" y="5891"/>
                    <a:pt x="21600" y="5451"/>
                    <a:pt x="21600" y="4909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4909" y="20618"/>
                  </a:moveTo>
                  <a:lnTo>
                    <a:pt x="982" y="20618"/>
                  </a:lnTo>
                  <a:lnTo>
                    <a:pt x="982" y="8836"/>
                  </a:lnTo>
                  <a:lnTo>
                    <a:pt x="4909" y="8836"/>
                  </a:lnTo>
                  <a:cubicBezTo>
                    <a:pt x="4909" y="8836"/>
                    <a:pt x="4909" y="20618"/>
                    <a:pt x="4909" y="20618"/>
                  </a:cubicBezTo>
                  <a:close/>
                  <a:moveTo>
                    <a:pt x="4909" y="7855"/>
                  </a:moveTo>
                  <a:lnTo>
                    <a:pt x="982" y="7855"/>
                  </a:lnTo>
                  <a:cubicBezTo>
                    <a:pt x="440" y="7855"/>
                    <a:pt x="0" y="8295"/>
                    <a:pt x="0" y="8836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4909" y="21600"/>
                  </a:lnTo>
                  <a:cubicBezTo>
                    <a:pt x="5451" y="21600"/>
                    <a:pt x="5891" y="21160"/>
                    <a:pt x="5891" y="20618"/>
                  </a:cubicBezTo>
                  <a:lnTo>
                    <a:pt x="5891" y="8836"/>
                  </a:lnTo>
                  <a:cubicBezTo>
                    <a:pt x="5891" y="8295"/>
                    <a:pt x="5451" y="7855"/>
                    <a:pt x="4909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4620527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982" y="6873"/>
                  </a:moveTo>
                  <a:lnTo>
                    <a:pt x="14727" y="6873"/>
                  </a:lnTo>
                  <a:lnTo>
                    <a:pt x="14727" y="8836"/>
                  </a:lnTo>
                  <a:lnTo>
                    <a:pt x="982" y="8836"/>
                  </a:lnTo>
                  <a:cubicBezTo>
                    <a:pt x="982" y="8836"/>
                    <a:pt x="982" y="6873"/>
                    <a:pt x="982" y="6873"/>
                  </a:cubicBezTo>
                  <a:close/>
                  <a:moveTo>
                    <a:pt x="982" y="9818"/>
                  </a:moveTo>
                  <a:lnTo>
                    <a:pt x="14727" y="9818"/>
                  </a:lnTo>
                  <a:cubicBezTo>
                    <a:pt x="15269" y="9818"/>
                    <a:pt x="15709" y="9378"/>
                    <a:pt x="15709" y="8836"/>
                  </a:cubicBezTo>
                  <a:lnTo>
                    <a:pt x="15709" y="6873"/>
                  </a:lnTo>
                  <a:cubicBezTo>
                    <a:pt x="15709" y="6331"/>
                    <a:pt x="15269" y="5891"/>
                    <a:pt x="14727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8836"/>
                  </a:lnTo>
                  <a:cubicBezTo>
                    <a:pt x="0" y="9378"/>
                    <a:pt x="440" y="9818"/>
                    <a:pt x="982" y="9818"/>
                  </a:cubicBezTo>
                  <a:moveTo>
                    <a:pt x="14727" y="20618"/>
                  </a:moveTo>
                  <a:lnTo>
                    <a:pt x="982" y="20618"/>
                  </a:lnTo>
                  <a:lnTo>
                    <a:pt x="982" y="18655"/>
                  </a:lnTo>
                  <a:lnTo>
                    <a:pt x="14727" y="18655"/>
                  </a:lnTo>
                  <a:cubicBezTo>
                    <a:pt x="14727" y="18655"/>
                    <a:pt x="14727" y="20618"/>
                    <a:pt x="14727" y="20618"/>
                  </a:cubicBezTo>
                  <a:close/>
                  <a:moveTo>
                    <a:pt x="14727" y="17673"/>
                  </a:moveTo>
                  <a:lnTo>
                    <a:pt x="982" y="17673"/>
                  </a:lnTo>
                  <a:cubicBezTo>
                    <a:pt x="440" y="17673"/>
                    <a:pt x="0" y="18113"/>
                    <a:pt x="0" y="18655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14727" y="21600"/>
                  </a:lnTo>
                  <a:cubicBezTo>
                    <a:pt x="15269" y="21600"/>
                    <a:pt x="15709" y="21160"/>
                    <a:pt x="15709" y="20618"/>
                  </a:cubicBezTo>
                  <a:lnTo>
                    <a:pt x="15709" y="18655"/>
                  </a:lnTo>
                  <a:cubicBezTo>
                    <a:pt x="15709" y="18113"/>
                    <a:pt x="15269" y="17673"/>
                    <a:pt x="14727" y="176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5057556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3927" y="6873"/>
                  </a:moveTo>
                  <a:lnTo>
                    <a:pt x="17673" y="6873"/>
                  </a:lnTo>
                  <a:lnTo>
                    <a:pt x="17673" y="8836"/>
                  </a:lnTo>
                  <a:lnTo>
                    <a:pt x="3927" y="8836"/>
                  </a:lnTo>
                  <a:cubicBezTo>
                    <a:pt x="3927" y="8836"/>
                    <a:pt x="3927" y="6873"/>
                    <a:pt x="3927" y="6873"/>
                  </a:cubicBezTo>
                  <a:close/>
                  <a:moveTo>
                    <a:pt x="17673" y="9818"/>
                  </a:moveTo>
                  <a:cubicBezTo>
                    <a:pt x="18215" y="9818"/>
                    <a:pt x="18655" y="9378"/>
                    <a:pt x="18655" y="8836"/>
                  </a:cubicBezTo>
                  <a:lnTo>
                    <a:pt x="18655" y="6873"/>
                  </a:lnTo>
                  <a:cubicBezTo>
                    <a:pt x="18655" y="6331"/>
                    <a:pt x="18215" y="5891"/>
                    <a:pt x="17673" y="5891"/>
                  </a:cubicBezTo>
                  <a:lnTo>
                    <a:pt x="3927" y="5891"/>
                  </a:lnTo>
                  <a:cubicBezTo>
                    <a:pt x="3385" y="5891"/>
                    <a:pt x="2945" y="6331"/>
                    <a:pt x="2945" y="6873"/>
                  </a:cubicBezTo>
                  <a:lnTo>
                    <a:pt x="2945" y="8836"/>
                  </a:lnTo>
                  <a:cubicBezTo>
                    <a:pt x="2945" y="9378"/>
                    <a:pt x="3385" y="9818"/>
                    <a:pt x="3927" y="9818"/>
                  </a:cubicBezTo>
                  <a:cubicBezTo>
                    <a:pt x="3927" y="9818"/>
                    <a:pt x="17673" y="9818"/>
                    <a:pt x="17673" y="9818"/>
                  </a:cubicBezTo>
                  <a:close/>
                  <a:moveTo>
                    <a:pt x="17673" y="20618"/>
                  </a:moveTo>
                  <a:lnTo>
                    <a:pt x="3927" y="20618"/>
                  </a:lnTo>
                  <a:lnTo>
                    <a:pt x="3927" y="18655"/>
                  </a:lnTo>
                  <a:lnTo>
                    <a:pt x="17673" y="18655"/>
                  </a:lnTo>
                  <a:cubicBezTo>
                    <a:pt x="17673" y="18655"/>
                    <a:pt x="17673" y="20618"/>
                    <a:pt x="17673" y="20618"/>
                  </a:cubicBezTo>
                  <a:close/>
                  <a:moveTo>
                    <a:pt x="17673" y="17673"/>
                  </a:moveTo>
                  <a:lnTo>
                    <a:pt x="3927" y="17673"/>
                  </a:lnTo>
                  <a:cubicBezTo>
                    <a:pt x="3385" y="17673"/>
                    <a:pt x="2945" y="18113"/>
                    <a:pt x="2945" y="18655"/>
                  </a:cubicBezTo>
                  <a:lnTo>
                    <a:pt x="2945" y="20618"/>
                  </a:lnTo>
                  <a:cubicBezTo>
                    <a:pt x="2945" y="21160"/>
                    <a:pt x="3385" y="21600"/>
                    <a:pt x="3927" y="21600"/>
                  </a:cubicBezTo>
                  <a:lnTo>
                    <a:pt x="17673" y="21600"/>
                  </a:lnTo>
                  <a:cubicBezTo>
                    <a:pt x="18215" y="21600"/>
                    <a:pt x="18655" y="21160"/>
                    <a:pt x="18655" y="20618"/>
                  </a:cubicBezTo>
                  <a:lnTo>
                    <a:pt x="18655" y="18655"/>
                  </a:lnTo>
                  <a:cubicBezTo>
                    <a:pt x="18655" y="18113"/>
                    <a:pt x="18215" y="17673"/>
                    <a:pt x="17673" y="176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5494585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20618" y="8836"/>
                  </a:moveTo>
                  <a:lnTo>
                    <a:pt x="6873" y="8836"/>
                  </a:lnTo>
                  <a:lnTo>
                    <a:pt x="6873" y="6873"/>
                  </a:lnTo>
                  <a:lnTo>
                    <a:pt x="20618" y="6873"/>
                  </a:lnTo>
                  <a:cubicBezTo>
                    <a:pt x="20618" y="6873"/>
                    <a:pt x="20618" y="8836"/>
                    <a:pt x="20618" y="8836"/>
                  </a:cubicBezTo>
                  <a:close/>
                  <a:moveTo>
                    <a:pt x="20618" y="5891"/>
                  </a:moveTo>
                  <a:lnTo>
                    <a:pt x="6873" y="5891"/>
                  </a:lnTo>
                  <a:cubicBezTo>
                    <a:pt x="6331" y="5891"/>
                    <a:pt x="5891" y="6331"/>
                    <a:pt x="5891" y="6873"/>
                  </a:cubicBezTo>
                  <a:lnTo>
                    <a:pt x="5891" y="8836"/>
                  </a:lnTo>
                  <a:cubicBezTo>
                    <a:pt x="5891" y="9378"/>
                    <a:pt x="6331" y="9818"/>
                    <a:pt x="6873" y="9818"/>
                  </a:cubicBezTo>
                  <a:lnTo>
                    <a:pt x="20618" y="9818"/>
                  </a:lnTo>
                  <a:cubicBezTo>
                    <a:pt x="21160" y="9818"/>
                    <a:pt x="21600" y="9378"/>
                    <a:pt x="21600" y="8836"/>
                  </a:cubicBezTo>
                  <a:lnTo>
                    <a:pt x="21600" y="6873"/>
                  </a:lnTo>
                  <a:cubicBezTo>
                    <a:pt x="21600" y="6331"/>
                    <a:pt x="21160" y="5891"/>
                    <a:pt x="20618" y="5891"/>
                  </a:cubicBezTo>
                  <a:moveTo>
                    <a:pt x="20618" y="20618"/>
                  </a:moveTo>
                  <a:lnTo>
                    <a:pt x="6873" y="20618"/>
                  </a:lnTo>
                  <a:lnTo>
                    <a:pt x="6873" y="18655"/>
                  </a:lnTo>
                  <a:lnTo>
                    <a:pt x="20618" y="18655"/>
                  </a:lnTo>
                  <a:cubicBezTo>
                    <a:pt x="20618" y="18655"/>
                    <a:pt x="20618" y="20618"/>
                    <a:pt x="20618" y="20618"/>
                  </a:cubicBezTo>
                  <a:close/>
                  <a:moveTo>
                    <a:pt x="20618" y="17673"/>
                  </a:moveTo>
                  <a:lnTo>
                    <a:pt x="6873" y="17673"/>
                  </a:lnTo>
                  <a:cubicBezTo>
                    <a:pt x="6331" y="17673"/>
                    <a:pt x="5891" y="18113"/>
                    <a:pt x="5891" y="18655"/>
                  </a:cubicBezTo>
                  <a:lnTo>
                    <a:pt x="5891" y="20618"/>
                  </a:lnTo>
                  <a:cubicBezTo>
                    <a:pt x="5891" y="21160"/>
                    <a:pt x="6331" y="21600"/>
                    <a:pt x="6873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18655"/>
                  </a:lnTo>
                  <a:cubicBezTo>
                    <a:pt x="21600" y="18113"/>
                    <a:pt x="21160" y="17673"/>
                    <a:pt x="20618" y="176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5931614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20618" y="8836"/>
                  </a:moveTo>
                  <a:lnTo>
                    <a:pt x="982" y="8836"/>
                  </a:lnTo>
                  <a:lnTo>
                    <a:pt x="982" y="6873"/>
                  </a:lnTo>
                  <a:lnTo>
                    <a:pt x="20618" y="6873"/>
                  </a:lnTo>
                  <a:cubicBezTo>
                    <a:pt x="20618" y="6873"/>
                    <a:pt x="20618" y="8836"/>
                    <a:pt x="20618" y="8836"/>
                  </a:cubicBezTo>
                  <a:close/>
                  <a:moveTo>
                    <a:pt x="20618" y="5891"/>
                  </a:move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8836"/>
                  </a:lnTo>
                  <a:cubicBezTo>
                    <a:pt x="0" y="9378"/>
                    <a:pt x="440" y="9818"/>
                    <a:pt x="982" y="9818"/>
                  </a:cubicBezTo>
                  <a:lnTo>
                    <a:pt x="20618" y="9818"/>
                  </a:lnTo>
                  <a:cubicBezTo>
                    <a:pt x="21160" y="9818"/>
                    <a:pt x="21600" y="9378"/>
                    <a:pt x="21600" y="8836"/>
                  </a:cubicBezTo>
                  <a:lnTo>
                    <a:pt x="21600" y="6873"/>
                  </a:lnTo>
                  <a:cubicBezTo>
                    <a:pt x="21600" y="6331"/>
                    <a:pt x="21160" y="5891"/>
                    <a:pt x="20618" y="5891"/>
                  </a:cubicBezTo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20618"/>
                  </a:moveTo>
                  <a:lnTo>
                    <a:pt x="982" y="20618"/>
                  </a:lnTo>
                  <a:lnTo>
                    <a:pt x="982" y="18655"/>
                  </a:lnTo>
                  <a:lnTo>
                    <a:pt x="20618" y="18655"/>
                  </a:lnTo>
                  <a:cubicBezTo>
                    <a:pt x="20618" y="18655"/>
                    <a:pt x="20618" y="20618"/>
                    <a:pt x="20618" y="20618"/>
                  </a:cubicBezTo>
                  <a:close/>
                  <a:moveTo>
                    <a:pt x="20618" y="17673"/>
                  </a:moveTo>
                  <a:lnTo>
                    <a:pt x="982" y="17673"/>
                  </a:lnTo>
                  <a:cubicBezTo>
                    <a:pt x="440" y="17673"/>
                    <a:pt x="0" y="18113"/>
                    <a:pt x="0" y="18655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18655"/>
                  </a:lnTo>
                  <a:cubicBezTo>
                    <a:pt x="21600" y="18113"/>
                    <a:pt x="21160" y="17673"/>
                    <a:pt x="20618" y="176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6368643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8164" y="982"/>
                  </a:moveTo>
                  <a:cubicBezTo>
                    <a:pt x="19520" y="982"/>
                    <a:pt x="20618" y="2081"/>
                    <a:pt x="20618" y="3436"/>
                  </a:cubicBezTo>
                  <a:cubicBezTo>
                    <a:pt x="20618" y="4792"/>
                    <a:pt x="19520" y="5891"/>
                    <a:pt x="18164" y="5891"/>
                  </a:cubicBezTo>
                  <a:cubicBezTo>
                    <a:pt x="16808" y="5891"/>
                    <a:pt x="15709" y="4792"/>
                    <a:pt x="15709" y="3436"/>
                  </a:cubicBezTo>
                  <a:cubicBezTo>
                    <a:pt x="15709" y="2081"/>
                    <a:pt x="16808" y="982"/>
                    <a:pt x="18164" y="982"/>
                  </a:cubicBezTo>
                  <a:moveTo>
                    <a:pt x="18164" y="6873"/>
                  </a:moveTo>
                  <a:cubicBezTo>
                    <a:pt x="20062" y="6873"/>
                    <a:pt x="21600" y="5334"/>
                    <a:pt x="21600" y="3436"/>
                  </a:cubicBezTo>
                  <a:cubicBezTo>
                    <a:pt x="21600" y="1538"/>
                    <a:pt x="20062" y="0"/>
                    <a:pt x="18164" y="0"/>
                  </a:cubicBezTo>
                  <a:cubicBezTo>
                    <a:pt x="16266" y="0"/>
                    <a:pt x="14727" y="1538"/>
                    <a:pt x="14727" y="3436"/>
                  </a:cubicBezTo>
                  <a:cubicBezTo>
                    <a:pt x="14727" y="5334"/>
                    <a:pt x="16266" y="6873"/>
                    <a:pt x="18164" y="6873"/>
                  </a:cubicBezTo>
                  <a:moveTo>
                    <a:pt x="18164" y="3927"/>
                  </a:moveTo>
                  <a:lnTo>
                    <a:pt x="18655" y="3927"/>
                  </a:lnTo>
                  <a:cubicBezTo>
                    <a:pt x="18925" y="3927"/>
                    <a:pt x="19145" y="3708"/>
                    <a:pt x="19145" y="3436"/>
                  </a:cubicBezTo>
                  <a:cubicBezTo>
                    <a:pt x="19145" y="3165"/>
                    <a:pt x="18925" y="2945"/>
                    <a:pt x="18655" y="2945"/>
                  </a:cubicBezTo>
                  <a:lnTo>
                    <a:pt x="18655" y="2455"/>
                  </a:lnTo>
                  <a:cubicBezTo>
                    <a:pt x="18655" y="2183"/>
                    <a:pt x="18434" y="1964"/>
                    <a:pt x="18164" y="1964"/>
                  </a:cubicBezTo>
                  <a:cubicBezTo>
                    <a:pt x="17893" y="1964"/>
                    <a:pt x="17673" y="2183"/>
                    <a:pt x="17673" y="2455"/>
                  </a:cubicBezTo>
                  <a:lnTo>
                    <a:pt x="17673" y="3436"/>
                  </a:lnTo>
                  <a:cubicBezTo>
                    <a:pt x="17673" y="3708"/>
                    <a:pt x="17893" y="3927"/>
                    <a:pt x="18164" y="3927"/>
                  </a:cubicBezTo>
                  <a:moveTo>
                    <a:pt x="9818" y="11782"/>
                  </a:moveTo>
                  <a:lnTo>
                    <a:pt x="4909" y="11782"/>
                  </a:lnTo>
                  <a:lnTo>
                    <a:pt x="4909" y="8836"/>
                  </a:lnTo>
                  <a:lnTo>
                    <a:pt x="9818" y="8836"/>
                  </a:lnTo>
                  <a:cubicBezTo>
                    <a:pt x="9818" y="8836"/>
                    <a:pt x="9818" y="11782"/>
                    <a:pt x="9818" y="11782"/>
                  </a:cubicBezTo>
                  <a:close/>
                  <a:moveTo>
                    <a:pt x="21109" y="12764"/>
                  </a:moveTo>
                  <a:lnTo>
                    <a:pt x="11291" y="12764"/>
                  </a:lnTo>
                  <a:cubicBezTo>
                    <a:pt x="11562" y="12764"/>
                    <a:pt x="11782" y="12544"/>
                    <a:pt x="11782" y="12273"/>
                  </a:cubicBezTo>
                  <a:cubicBezTo>
                    <a:pt x="11782" y="12001"/>
                    <a:pt x="11562" y="11782"/>
                    <a:pt x="11291" y="11782"/>
                  </a:cubicBezTo>
                  <a:lnTo>
                    <a:pt x="10800" y="11782"/>
                  </a:lnTo>
                  <a:lnTo>
                    <a:pt x="10800" y="8836"/>
                  </a:lnTo>
                  <a:cubicBezTo>
                    <a:pt x="10800" y="8295"/>
                    <a:pt x="10360" y="7855"/>
                    <a:pt x="9818" y="7855"/>
                  </a:cubicBezTo>
                  <a:lnTo>
                    <a:pt x="4909" y="7855"/>
                  </a:lnTo>
                  <a:cubicBezTo>
                    <a:pt x="4367" y="7855"/>
                    <a:pt x="3927" y="8295"/>
                    <a:pt x="3927" y="8836"/>
                  </a:cubicBezTo>
                  <a:lnTo>
                    <a:pt x="3927" y="11782"/>
                  </a:lnTo>
                  <a:lnTo>
                    <a:pt x="3436" y="11782"/>
                  </a:lnTo>
                  <a:cubicBezTo>
                    <a:pt x="3166" y="11782"/>
                    <a:pt x="2945" y="12001"/>
                    <a:pt x="2945" y="12273"/>
                  </a:cubicBezTo>
                  <a:cubicBezTo>
                    <a:pt x="2945" y="12544"/>
                    <a:pt x="3166" y="12764"/>
                    <a:pt x="3436" y="12764"/>
                  </a:cubicBezTo>
                  <a:lnTo>
                    <a:pt x="491" y="12764"/>
                  </a:lnTo>
                  <a:cubicBezTo>
                    <a:pt x="220" y="12764"/>
                    <a:pt x="0" y="12983"/>
                    <a:pt x="0" y="13255"/>
                  </a:cubicBezTo>
                  <a:cubicBezTo>
                    <a:pt x="0" y="13526"/>
                    <a:pt x="220" y="13745"/>
                    <a:pt x="491" y="13745"/>
                  </a:cubicBezTo>
                  <a:lnTo>
                    <a:pt x="2945" y="13745"/>
                  </a:lnTo>
                  <a:lnTo>
                    <a:pt x="2945" y="21109"/>
                  </a:lnTo>
                  <a:cubicBezTo>
                    <a:pt x="2945" y="21380"/>
                    <a:pt x="3166" y="21600"/>
                    <a:pt x="3436" y="21600"/>
                  </a:cubicBezTo>
                  <a:cubicBezTo>
                    <a:pt x="3707" y="21600"/>
                    <a:pt x="3927" y="21380"/>
                    <a:pt x="3927" y="21109"/>
                  </a:cubicBezTo>
                  <a:lnTo>
                    <a:pt x="3927" y="13745"/>
                  </a:lnTo>
                  <a:lnTo>
                    <a:pt x="17673" y="13745"/>
                  </a:lnTo>
                  <a:lnTo>
                    <a:pt x="17673" y="21109"/>
                  </a:lnTo>
                  <a:cubicBezTo>
                    <a:pt x="17673" y="21380"/>
                    <a:pt x="17893" y="21600"/>
                    <a:pt x="18164" y="21600"/>
                  </a:cubicBezTo>
                  <a:cubicBezTo>
                    <a:pt x="18434" y="21600"/>
                    <a:pt x="18655" y="21380"/>
                    <a:pt x="18655" y="21109"/>
                  </a:cubicBezTo>
                  <a:lnTo>
                    <a:pt x="18655" y="13745"/>
                  </a:lnTo>
                  <a:lnTo>
                    <a:pt x="21109" y="13745"/>
                  </a:lnTo>
                  <a:cubicBezTo>
                    <a:pt x="21380" y="13745"/>
                    <a:pt x="21600" y="13526"/>
                    <a:pt x="21600" y="13255"/>
                  </a:cubicBezTo>
                  <a:cubicBezTo>
                    <a:pt x="21600" y="12983"/>
                    <a:pt x="21380" y="12764"/>
                    <a:pt x="21109" y="127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6805672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579" y="7008"/>
                  </a:moveTo>
                  <a:cubicBezTo>
                    <a:pt x="20006" y="12260"/>
                    <a:pt x="12624" y="19436"/>
                    <a:pt x="10800" y="20538"/>
                  </a:cubicBezTo>
                  <a:cubicBezTo>
                    <a:pt x="8976" y="19436"/>
                    <a:pt x="1594" y="12260"/>
                    <a:pt x="1021" y="7001"/>
                  </a:cubicBezTo>
                  <a:cubicBezTo>
                    <a:pt x="1021" y="7001"/>
                    <a:pt x="982" y="6718"/>
                    <a:pt x="982" y="6382"/>
                  </a:cubicBezTo>
                  <a:cubicBezTo>
                    <a:pt x="982" y="3405"/>
                    <a:pt x="3404" y="982"/>
                    <a:pt x="6382" y="982"/>
                  </a:cubicBezTo>
                  <a:cubicBezTo>
                    <a:pt x="7780" y="982"/>
                    <a:pt x="9107" y="1518"/>
                    <a:pt x="10120" y="2491"/>
                  </a:cubicBezTo>
                  <a:lnTo>
                    <a:pt x="10585" y="2939"/>
                  </a:lnTo>
                  <a:lnTo>
                    <a:pt x="8836" y="6873"/>
                  </a:lnTo>
                  <a:lnTo>
                    <a:pt x="11291" y="9818"/>
                  </a:lnTo>
                  <a:lnTo>
                    <a:pt x="9327" y="14236"/>
                  </a:lnTo>
                  <a:lnTo>
                    <a:pt x="10800" y="16691"/>
                  </a:lnTo>
                  <a:lnTo>
                    <a:pt x="10432" y="14236"/>
                  </a:lnTo>
                  <a:lnTo>
                    <a:pt x="12365" y="9542"/>
                  </a:lnTo>
                  <a:lnTo>
                    <a:pt x="10002" y="6781"/>
                  </a:lnTo>
                  <a:lnTo>
                    <a:pt x="12069" y="2007"/>
                  </a:lnTo>
                  <a:cubicBezTo>
                    <a:pt x="12984" y="1345"/>
                    <a:pt x="14076" y="982"/>
                    <a:pt x="15218" y="982"/>
                  </a:cubicBezTo>
                  <a:cubicBezTo>
                    <a:pt x="18196" y="982"/>
                    <a:pt x="20618" y="3405"/>
                    <a:pt x="20618" y="6382"/>
                  </a:cubicBezTo>
                  <a:cubicBezTo>
                    <a:pt x="20618" y="6725"/>
                    <a:pt x="20579" y="7008"/>
                    <a:pt x="20579" y="7008"/>
                  </a:cubicBezTo>
                  <a:moveTo>
                    <a:pt x="21600" y="6382"/>
                  </a:moveTo>
                  <a:cubicBezTo>
                    <a:pt x="21600" y="2857"/>
                    <a:pt x="18743" y="0"/>
                    <a:pt x="15218" y="0"/>
                  </a:cubicBezTo>
                  <a:cubicBezTo>
                    <a:pt x="13502" y="0"/>
                    <a:pt x="11947" y="681"/>
                    <a:pt x="10800" y="1783"/>
                  </a:cubicBezTo>
                  <a:cubicBezTo>
                    <a:pt x="9653" y="681"/>
                    <a:pt x="8098" y="0"/>
                    <a:pt x="6382" y="0"/>
                  </a:cubicBezTo>
                  <a:cubicBezTo>
                    <a:pt x="2857" y="0"/>
                    <a:pt x="0" y="2857"/>
                    <a:pt x="0" y="6382"/>
                  </a:cubicBezTo>
                  <a:cubicBezTo>
                    <a:pt x="0" y="6792"/>
                    <a:pt x="65" y="7282"/>
                    <a:pt x="45" y="7115"/>
                  </a:cubicBezTo>
                  <a:cubicBezTo>
                    <a:pt x="733" y="13419"/>
                    <a:pt x="9855" y="21600"/>
                    <a:pt x="10800" y="21600"/>
                  </a:cubicBezTo>
                  <a:cubicBezTo>
                    <a:pt x="11745" y="21600"/>
                    <a:pt x="20867" y="13419"/>
                    <a:pt x="21555" y="7115"/>
                  </a:cubicBezTo>
                  <a:cubicBezTo>
                    <a:pt x="21536" y="7282"/>
                    <a:pt x="21600" y="6792"/>
                    <a:pt x="21600" y="63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7242701" y="2831743"/>
              <a:ext cx="228906" cy="208116"/>
            </a:xfrm>
            <a:custGeom>
              <a:rect b="b" l="l" r="r" t="t"/>
              <a:pathLst>
                <a:path extrusionOk="0" h="21600" w="21600">
                  <a:moveTo>
                    <a:pt x="20588" y="6611"/>
                  </a:moveTo>
                  <a:cubicBezTo>
                    <a:pt x="20587" y="6619"/>
                    <a:pt x="20587" y="6627"/>
                    <a:pt x="20586" y="6635"/>
                  </a:cubicBezTo>
                  <a:cubicBezTo>
                    <a:pt x="20585" y="6640"/>
                    <a:pt x="20582" y="6674"/>
                    <a:pt x="20581" y="6680"/>
                  </a:cubicBezTo>
                  <a:cubicBezTo>
                    <a:pt x="20107" y="11287"/>
                    <a:pt x="14607" y="17428"/>
                    <a:pt x="12595" y="19086"/>
                  </a:cubicBezTo>
                  <a:lnTo>
                    <a:pt x="11905" y="15660"/>
                  </a:lnTo>
                  <a:lnTo>
                    <a:pt x="13960" y="10631"/>
                  </a:lnTo>
                  <a:lnTo>
                    <a:pt x="11429" y="7425"/>
                  </a:lnTo>
                  <a:lnTo>
                    <a:pt x="12699" y="2550"/>
                  </a:lnTo>
                  <a:cubicBezTo>
                    <a:pt x="12708" y="2540"/>
                    <a:pt x="12713" y="2534"/>
                    <a:pt x="12723" y="2524"/>
                  </a:cubicBezTo>
                  <a:cubicBezTo>
                    <a:pt x="13572" y="1625"/>
                    <a:pt x="14916" y="1080"/>
                    <a:pt x="16088" y="1080"/>
                  </a:cubicBezTo>
                  <a:cubicBezTo>
                    <a:pt x="18586" y="1080"/>
                    <a:pt x="20618" y="3315"/>
                    <a:pt x="20618" y="6063"/>
                  </a:cubicBezTo>
                  <a:cubicBezTo>
                    <a:pt x="20618" y="6262"/>
                    <a:pt x="20598" y="6506"/>
                    <a:pt x="20588" y="6611"/>
                  </a:cubicBezTo>
                  <a:moveTo>
                    <a:pt x="21600" y="6063"/>
                  </a:moveTo>
                  <a:cubicBezTo>
                    <a:pt x="21600" y="2715"/>
                    <a:pt x="19132" y="0"/>
                    <a:pt x="16088" y="0"/>
                  </a:cubicBezTo>
                  <a:cubicBezTo>
                    <a:pt x="14607" y="0"/>
                    <a:pt x="12974" y="748"/>
                    <a:pt x="11983" y="1794"/>
                  </a:cubicBezTo>
                  <a:lnTo>
                    <a:pt x="11985" y="1802"/>
                  </a:lnTo>
                  <a:cubicBezTo>
                    <a:pt x="11900" y="1871"/>
                    <a:pt x="11839" y="1965"/>
                    <a:pt x="11809" y="2079"/>
                  </a:cubicBezTo>
                  <a:lnTo>
                    <a:pt x="11797" y="2076"/>
                  </a:lnTo>
                  <a:lnTo>
                    <a:pt x="10309" y="7560"/>
                  </a:lnTo>
                  <a:lnTo>
                    <a:pt x="12764" y="10800"/>
                  </a:lnTo>
                  <a:lnTo>
                    <a:pt x="10800" y="15660"/>
                  </a:lnTo>
                  <a:lnTo>
                    <a:pt x="11797" y="20098"/>
                  </a:lnTo>
                  <a:lnTo>
                    <a:pt x="11803" y="20097"/>
                  </a:lnTo>
                  <a:cubicBezTo>
                    <a:pt x="11853" y="20337"/>
                    <a:pt x="12039" y="20520"/>
                    <a:pt x="12273" y="20520"/>
                  </a:cubicBezTo>
                  <a:cubicBezTo>
                    <a:pt x="12410" y="20520"/>
                    <a:pt x="12534" y="20457"/>
                    <a:pt x="12623" y="20357"/>
                  </a:cubicBezTo>
                  <a:cubicBezTo>
                    <a:pt x="14361" y="19225"/>
                    <a:pt x="20995" y="12270"/>
                    <a:pt x="21558" y="6787"/>
                  </a:cubicBezTo>
                  <a:lnTo>
                    <a:pt x="21558" y="6791"/>
                  </a:lnTo>
                  <a:cubicBezTo>
                    <a:pt x="21559" y="6791"/>
                    <a:pt x="21600" y="6399"/>
                    <a:pt x="21600" y="6063"/>
                  </a:cubicBezTo>
                  <a:moveTo>
                    <a:pt x="1019" y="7760"/>
                  </a:moveTo>
                  <a:cubicBezTo>
                    <a:pt x="1018" y="7754"/>
                    <a:pt x="1015" y="7720"/>
                    <a:pt x="1014" y="7715"/>
                  </a:cubicBezTo>
                  <a:cubicBezTo>
                    <a:pt x="1013" y="7707"/>
                    <a:pt x="1013" y="7699"/>
                    <a:pt x="1012" y="7691"/>
                  </a:cubicBezTo>
                  <a:cubicBezTo>
                    <a:pt x="1002" y="7586"/>
                    <a:pt x="982" y="7342"/>
                    <a:pt x="982" y="7143"/>
                  </a:cubicBezTo>
                  <a:cubicBezTo>
                    <a:pt x="982" y="4395"/>
                    <a:pt x="3014" y="2160"/>
                    <a:pt x="5512" y="2160"/>
                  </a:cubicBezTo>
                  <a:cubicBezTo>
                    <a:pt x="6634" y="2160"/>
                    <a:pt x="7908" y="2664"/>
                    <a:pt x="8760" y="3495"/>
                  </a:cubicBezTo>
                  <a:lnTo>
                    <a:pt x="7364" y="8640"/>
                  </a:lnTo>
                  <a:lnTo>
                    <a:pt x="9818" y="11880"/>
                  </a:lnTo>
                  <a:lnTo>
                    <a:pt x="7855" y="16740"/>
                  </a:lnTo>
                  <a:lnTo>
                    <a:pt x="8531" y="19752"/>
                  </a:lnTo>
                  <a:cubicBezTo>
                    <a:pt x="6242" y="17649"/>
                    <a:pt x="1459" y="12041"/>
                    <a:pt x="1019" y="7760"/>
                  </a:cubicBezTo>
                  <a:moveTo>
                    <a:pt x="9803" y="20925"/>
                  </a:moveTo>
                  <a:lnTo>
                    <a:pt x="8959" y="16740"/>
                  </a:lnTo>
                  <a:lnTo>
                    <a:pt x="11015" y="11711"/>
                  </a:lnTo>
                  <a:lnTo>
                    <a:pt x="8484" y="8505"/>
                  </a:lnTo>
                  <a:lnTo>
                    <a:pt x="9799" y="3457"/>
                  </a:lnTo>
                  <a:lnTo>
                    <a:pt x="9791" y="3454"/>
                  </a:lnTo>
                  <a:cubicBezTo>
                    <a:pt x="9804" y="3407"/>
                    <a:pt x="9818" y="3360"/>
                    <a:pt x="9818" y="3308"/>
                  </a:cubicBezTo>
                  <a:cubicBezTo>
                    <a:pt x="9818" y="3130"/>
                    <a:pt x="9736" y="2981"/>
                    <a:pt x="9615" y="2882"/>
                  </a:cubicBezTo>
                  <a:lnTo>
                    <a:pt x="9617" y="2874"/>
                  </a:lnTo>
                  <a:cubicBezTo>
                    <a:pt x="8626" y="1827"/>
                    <a:pt x="6993" y="1080"/>
                    <a:pt x="5512" y="1080"/>
                  </a:cubicBezTo>
                  <a:cubicBezTo>
                    <a:pt x="2468" y="1080"/>
                    <a:pt x="0" y="3795"/>
                    <a:pt x="0" y="7143"/>
                  </a:cubicBezTo>
                  <a:cubicBezTo>
                    <a:pt x="0" y="7479"/>
                    <a:pt x="41" y="7871"/>
                    <a:pt x="42" y="7871"/>
                  </a:cubicBezTo>
                  <a:lnTo>
                    <a:pt x="42" y="7867"/>
                  </a:lnTo>
                  <a:cubicBezTo>
                    <a:pt x="605" y="13350"/>
                    <a:pt x="7239" y="20305"/>
                    <a:pt x="8977" y="21437"/>
                  </a:cubicBezTo>
                  <a:cubicBezTo>
                    <a:pt x="9066" y="21537"/>
                    <a:pt x="9190" y="21600"/>
                    <a:pt x="9327" y="21600"/>
                  </a:cubicBezTo>
                  <a:cubicBezTo>
                    <a:pt x="9599" y="21600"/>
                    <a:pt x="9818" y="21358"/>
                    <a:pt x="9818" y="21060"/>
                  </a:cubicBezTo>
                  <a:cubicBezTo>
                    <a:pt x="9818" y="21013"/>
                    <a:pt x="9804" y="20971"/>
                    <a:pt x="9794" y="20927"/>
                  </a:cubicBezTo>
                  <a:cubicBezTo>
                    <a:pt x="9794" y="20927"/>
                    <a:pt x="9803" y="20925"/>
                    <a:pt x="9803" y="2092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7679730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1782" y="12764"/>
                  </a:moveTo>
                  <a:cubicBezTo>
                    <a:pt x="11510" y="12764"/>
                    <a:pt x="11291" y="12984"/>
                    <a:pt x="11291" y="13255"/>
                  </a:cubicBezTo>
                  <a:cubicBezTo>
                    <a:pt x="11291" y="13526"/>
                    <a:pt x="11510" y="13745"/>
                    <a:pt x="11782" y="13745"/>
                  </a:cubicBezTo>
                  <a:cubicBezTo>
                    <a:pt x="12053" y="13745"/>
                    <a:pt x="12273" y="13526"/>
                    <a:pt x="12273" y="13255"/>
                  </a:cubicBezTo>
                  <a:cubicBezTo>
                    <a:pt x="12273" y="12984"/>
                    <a:pt x="12053" y="12764"/>
                    <a:pt x="11782" y="12764"/>
                  </a:cubicBezTo>
                  <a:moveTo>
                    <a:pt x="14727" y="10800"/>
                  </a:moveTo>
                  <a:cubicBezTo>
                    <a:pt x="14999" y="10800"/>
                    <a:pt x="15218" y="10580"/>
                    <a:pt x="15218" y="10309"/>
                  </a:cubicBezTo>
                  <a:cubicBezTo>
                    <a:pt x="15218" y="10038"/>
                    <a:pt x="14999" y="9818"/>
                    <a:pt x="14727" y="9818"/>
                  </a:cubicBezTo>
                  <a:cubicBezTo>
                    <a:pt x="14456" y="9818"/>
                    <a:pt x="14236" y="10038"/>
                    <a:pt x="14236" y="10309"/>
                  </a:cubicBezTo>
                  <a:cubicBezTo>
                    <a:pt x="14236" y="10580"/>
                    <a:pt x="14456" y="10800"/>
                    <a:pt x="14727" y="10800"/>
                  </a:cubicBezTo>
                  <a:moveTo>
                    <a:pt x="19913" y="7150"/>
                  </a:moveTo>
                  <a:lnTo>
                    <a:pt x="19959" y="7195"/>
                  </a:lnTo>
                  <a:lnTo>
                    <a:pt x="19468" y="7686"/>
                  </a:lnTo>
                  <a:lnTo>
                    <a:pt x="19468" y="7687"/>
                  </a:lnTo>
                  <a:lnTo>
                    <a:pt x="17606" y="9549"/>
                  </a:lnTo>
                  <a:lnTo>
                    <a:pt x="12052" y="3994"/>
                  </a:lnTo>
                  <a:lnTo>
                    <a:pt x="13913" y="2132"/>
                  </a:lnTo>
                  <a:cubicBezTo>
                    <a:pt x="13914" y="2132"/>
                    <a:pt x="13914" y="2132"/>
                    <a:pt x="13914" y="2132"/>
                  </a:cubicBezTo>
                  <a:lnTo>
                    <a:pt x="14405" y="1641"/>
                  </a:lnTo>
                  <a:lnTo>
                    <a:pt x="14450" y="1687"/>
                  </a:lnTo>
                  <a:cubicBezTo>
                    <a:pt x="15086" y="1244"/>
                    <a:pt x="15857" y="982"/>
                    <a:pt x="16691" y="982"/>
                  </a:cubicBezTo>
                  <a:cubicBezTo>
                    <a:pt x="18860" y="982"/>
                    <a:pt x="20618" y="2740"/>
                    <a:pt x="20618" y="4909"/>
                  </a:cubicBezTo>
                  <a:cubicBezTo>
                    <a:pt x="20618" y="5743"/>
                    <a:pt x="20356" y="6514"/>
                    <a:pt x="19913" y="7150"/>
                  </a:cubicBezTo>
                  <a:moveTo>
                    <a:pt x="10242" y="16912"/>
                  </a:moveTo>
                  <a:lnTo>
                    <a:pt x="4689" y="11358"/>
                  </a:lnTo>
                  <a:lnTo>
                    <a:pt x="11358" y="4689"/>
                  </a:lnTo>
                  <a:lnTo>
                    <a:pt x="16911" y="10243"/>
                  </a:lnTo>
                  <a:cubicBezTo>
                    <a:pt x="16911" y="10243"/>
                    <a:pt x="10242" y="16912"/>
                    <a:pt x="10242" y="16912"/>
                  </a:cubicBezTo>
                  <a:close/>
                  <a:moveTo>
                    <a:pt x="7686" y="19468"/>
                  </a:moveTo>
                  <a:cubicBezTo>
                    <a:pt x="6975" y="20179"/>
                    <a:pt x="5994" y="20618"/>
                    <a:pt x="4909" y="20618"/>
                  </a:cubicBezTo>
                  <a:cubicBezTo>
                    <a:pt x="2740" y="20618"/>
                    <a:pt x="982" y="18860"/>
                    <a:pt x="982" y="16691"/>
                  </a:cubicBezTo>
                  <a:cubicBezTo>
                    <a:pt x="982" y="15606"/>
                    <a:pt x="1421" y="14625"/>
                    <a:pt x="2132" y="13914"/>
                  </a:cubicBezTo>
                  <a:lnTo>
                    <a:pt x="3994" y="12052"/>
                  </a:lnTo>
                  <a:lnTo>
                    <a:pt x="9548" y="17606"/>
                  </a:lnTo>
                  <a:cubicBezTo>
                    <a:pt x="9548" y="17606"/>
                    <a:pt x="7686" y="19468"/>
                    <a:pt x="7686" y="19468"/>
                  </a:cubicBezTo>
                  <a:close/>
                  <a:moveTo>
                    <a:pt x="21600" y="4909"/>
                  </a:moveTo>
                  <a:cubicBezTo>
                    <a:pt x="21600" y="2198"/>
                    <a:pt x="19402" y="0"/>
                    <a:pt x="16691" y="0"/>
                  </a:cubicBezTo>
                  <a:cubicBezTo>
                    <a:pt x="15586" y="0"/>
                    <a:pt x="14570" y="370"/>
                    <a:pt x="13749" y="986"/>
                  </a:cubicBezTo>
                  <a:lnTo>
                    <a:pt x="13710" y="947"/>
                  </a:lnTo>
                  <a:lnTo>
                    <a:pt x="13221" y="1437"/>
                  </a:lnTo>
                  <a:cubicBezTo>
                    <a:pt x="13220" y="1438"/>
                    <a:pt x="13220" y="1438"/>
                    <a:pt x="13219" y="1439"/>
                  </a:cubicBezTo>
                  <a:lnTo>
                    <a:pt x="1438" y="13220"/>
                  </a:lnTo>
                  <a:cubicBezTo>
                    <a:pt x="549" y="14108"/>
                    <a:pt x="0" y="15336"/>
                    <a:pt x="0" y="16691"/>
                  </a:cubicBezTo>
                  <a:cubicBezTo>
                    <a:pt x="0" y="19402"/>
                    <a:pt x="2198" y="21600"/>
                    <a:pt x="4909" y="21600"/>
                  </a:cubicBezTo>
                  <a:cubicBezTo>
                    <a:pt x="6265" y="21600"/>
                    <a:pt x="7492" y="21051"/>
                    <a:pt x="8380" y="20162"/>
                  </a:cubicBezTo>
                  <a:lnTo>
                    <a:pt x="20162" y="8381"/>
                  </a:lnTo>
                  <a:lnTo>
                    <a:pt x="20163" y="8380"/>
                  </a:lnTo>
                  <a:lnTo>
                    <a:pt x="20653" y="7890"/>
                  </a:lnTo>
                  <a:lnTo>
                    <a:pt x="20614" y="7851"/>
                  </a:lnTo>
                  <a:cubicBezTo>
                    <a:pt x="21230" y="7030"/>
                    <a:pt x="21600" y="6015"/>
                    <a:pt x="21600" y="4909"/>
                  </a:cubicBezTo>
                  <a:moveTo>
                    <a:pt x="10800" y="6873"/>
                  </a:moveTo>
                  <a:cubicBezTo>
                    <a:pt x="10800" y="7144"/>
                    <a:pt x="11020" y="7364"/>
                    <a:pt x="11291" y="7364"/>
                  </a:cubicBezTo>
                  <a:cubicBezTo>
                    <a:pt x="11562" y="7364"/>
                    <a:pt x="11782" y="7144"/>
                    <a:pt x="11782" y="6873"/>
                  </a:cubicBezTo>
                  <a:cubicBezTo>
                    <a:pt x="11782" y="6602"/>
                    <a:pt x="11562" y="6382"/>
                    <a:pt x="11291" y="6382"/>
                  </a:cubicBezTo>
                  <a:cubicBezTo>
                    <a:pt x="11020" y="6382"/>
                    <a:pt x="10800" y="6602"/>
                    <a:pt x="10800" y="6873"/>
                  </a:cubicBezTo>
                  <a:moveTo>
                    <a:pt x="13255" y="12273"/>
                  </a:moveTo>
                  <a:cubicBezTo>
                    <a:pt x="13526" y="12273"/>
                    <a:pt x="13745" y="12053"/>
                    <a:pt x="13745" y="11782"/>
                  </a:cubicBezTo>
                  <a:cubicBezTo>
                    <a:pt x="13745" y="11511"/>
                    <a:pt x="13526" y="11291"/>
                    <a:pt x="13255" y="11291"/>
                  </a:cubicBezTo>
                  <a:cubicBezTo>
                    <a:pt x="12983" y="11291"/>
                    <a:pt x="12764" y="11511"/>
                    <a:pt x="12764" y="11782"/>
                  </a:cubicBezTo>
                  <a:cubicBezTo>
                    <a:pt x="12764" y="12053"/>
                    <a:pt x="12983" y="12273"/>
                    <a:pt x="13255" y="12273"/>
                  </a:cubicBezTo>
                  <a:moveTo>
                    <a:pt x="12273" y="9818"/>
                  </a:moveTo>
                  <a:cubicBezTo>
                    <a:pt x="12544" y="9818"/>
                    <a:pt x="12764" y="9599"/>
                    <a:pt x="12764" y="9327"/>
                  </a:cubicBezTo>
                  <a:cubicBezTo>
                    <a:pt x="12764" y="9056"/>
                    <a:pt x="12544" y="8836"/>
                    <a:pt x="12273" y="8836"/>
                  </a:cubicBezTo>
                  <a:cubicBezTo>
                    <a:pt x="12001" y="8836"/>
                    <a:pt x="11782" y="9056"/>
                    <a:pt x="11782" y="9327"/>
                  </a:cubicBezTo>
                  <a:cubicBezTo>
                    <a:pt x="11782" y="9599"/>
                    <a:pt x="12001" y="9818"/>
                    <a:pt x="12273" y="9818"/>
                  </a:cubicBezTo>
                  <a:moveTo>
                    <a:pt x="10800" y="10309"/>
                  </a:moveTo>
                  <a:cubicBezTo>
                    <a:pt x="10529" y="10309"/>
                    <a:pt x="10309" y="10529"/>
                    <a:pt x="10309" y="10800"/>
                  </a:cubicBezTo>
                  <a:cubicBezTo>
                    <a:pt x="10309" y="11071"/>
                    <a:pt x="10529" y="11291"/>
                    <a:pt x="10800" y="11291"/>
                  </a:cubicBezTo>
                  <a:cubicBezTo>
                    <a:pt x="11071" y="11291"/>
                    <a:pt x="11291" y="11071"/>
                    <a:pt x="11291" y="10800"/>
                  </a:cubicBezTo>
                  <a:cubicBezTo>
                    <a:pt x="11291" y="10529"/>
                    <a:pt x="11071" y="10309"/>
                    <a:pt x="10800" y="10309"/>
                  </a:cubicBezTo>
                  <a:moveTo>
                    <a:pt x="10309" y="14236"/>
                  </a:moveTo>
                  <a:cubicBezTo>
                    <a:pt x="10038" y="14236"/>
                    <a:pt x="9818" y="14456"/>
                    <a:pt x="9818" y="14727"/>
                  </a:cubicBezTo>
                  <a:cubicBezTo>
                    <a:pt x="9818" y="14999"/>
                    <a:pt x="10038" y="15218"/>
                    <a:pt x="10309" y="15218"/>
                  </a:cubicBezTo>
                  <a:cubicBezTo>
                    <a:pt x="10580" y="15218"/>
                    <a:pt x="10800" y="14999"/>
                    <a:pt x="10800" y="14727"/>
                  </a:cubicBezTo>
                  <a:cubicBezTo>
                    <a:pt x="10800" y="14456"/>
                    <a:pt x="10580" y="14236"/>
                    <a:pt x="10309" y="14236"/>
                  </a:cubicBezTo>
                  <a:moveTo>
                    <a:pt x="9818" y="8836"/>
                  </a:moveTo>
                  <a:cubicBezTo>
                    <a:pt x="10090" y="8836"/>
                    <a:pt x="10309" y="8617"/>
                    <a:pt x="10309" y="8345"/>
                  </a:cubicBezTo>
                  <a:cubicBezTo>
                    <a:pt x="10309" y="8075"/>
                    <a:pt x="10090" y="7855"/>
                    <a:pt x="9818" y="7855"/>
                  </a:cubicBezTo>
                  <a:cubicBezTo>
                    <a:pt x="9547" y="7855"/>
                    <a:pt x="9327" y="8075"/>
                    <a:pt x="9327" y="8345"/>
                  </a:cubicBezTo>
                  <a:cubicBezTo>
                    <a:pt x="9327" y="8617"/>
                    <a:pt x="9547" y="8836"/>
                    <a:pt x="9818" y="8836"/>
                  </a:cubicBezTo>
                  <a:moveTo>
                    <a:pt x="6873" y="10800"/>
                  </a:moveTo>
                  <a:cubicBezTo>
                    <a:pt x="6601" y="10800"/>
                    <a:pt x="6382" y="11020"/>
                    <a:pt x="6382" y="11291"/>
                  </a:cubicBezTo>
                  <a:cubicBezTo>
                    <a:pt x="6382" y="11562"/>
                    <a:pt x="6601" y="11782"/>
                    <a:pt x="6873" y="11782"/>
                  </a:cubicBezTo>
                  <a:cubicBezTo>
                    <a:pt x="7144" y="11782"/>
                    <a:pt x="7364" y="11562"/>
                    <a:pt x="7364" y="11291"/>
                  </a:cubicBezTo>
                  <a:cubicBezTo>
                    <a:pt x="7364" y="11020"/>
                    <a:pt x="7144" y="10800"/>
                    <a:pt x="6873" y="10800"/>
                  </a:cubicBezTo>
                  <a:moveTo>
                    <a:pt x="8345" y="9327"/>
                  </a:moveTo>
                  <a:cubicBezTo>
                    <a:pt x="8074" y="9327"/>
                    <a:pt x="7855" y="9547"/>
                    <a:pt x="7855" y="9818"/>
                  </a:cubicBezTo>
                  <a:cubicBezTo>
                    <a:pt x="7855" y="10090"/>
                    <a:pt x="8074" y="10309"/>
                    <a:pt x="8345" y="10309"/>
                  </a:cubicBezTo>
                  <a:cubicBezTo>
                    <a:pt x="8617" y="10309"/>
                    <a:pt x="8836" y="10090"/>
                    <a:pt x="8836" y="9818"/>
                  </a:cubicBezTo>
                  <a:cubicBezTo>
                    <a:pt x="8836" y="9547"/>
                    <a:pt x="8617" y="9327"/>
                    <a:pt x="8345" y="9327"/>
                  </a:cubicBezTo>
                  <a:moveTo>
                    <a:pt x="9327" y="11782"/>
                  </a:moveTo>
                  <a:cubicBezTo>
                    <a:pt x="9056" y="11782"/>
                    <a:pt x="8836" y="12001"/>
                    <a:pt x="8836" y="12273"/>
                  </a:cubicBezTo>
                  <a:cubicBezTo>
                    <a:pt x="8836" y="12544"/>
                    <a:pt x="9056" y="12764"/>
                    <a:pt x="9327" y="12764"/>
                  </a:cubicBezTo>
                  <a:cubicBezTo>
                    <a:pt x="9599" y="12764"/>
                    <a:pt x="9818" y="12544"/>
                    <a:pt x="9818" y="12273"/>
                  </a:cubicBezTo>
                  <a:cubicBezTo>
                    <a:pt x="9818" y="12001"/>
                    <a:pt x="9599" y="11782"/>
                    <a:pt x="9327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8116760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8553789" y="2821338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10800" y="20618"/>
                  </a:moveTo>
                  <a:cubicBezTo>
                    <a:pt x="5377" y="20618"/>
                    <a:pt x="982" y="16222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4620527" y="3331205"/>
              <a:ext cx="228906" cy="83268"/>
            </a:xfrm>
            <a:custGeom>
              <a:rect b="b" l="l" r="r" t="t"/>
              <a:pathLst>
                <a:path extrusionOk="0" h="21600" w="21600">
                  <a:moveTo>
                    <a:pt x="17673" y="18900"/>
                  </a:moveTo>
                  <a:lnTo>
                    <a:pt x="11291" y="18900"/>
                  </a:lnTo>
                  <a:lnTo>
                    <a:pt x="11291" y="2700"/>
                  </a:lnTo>
                  <a:lnTo>
                    <a:pt x="17673" y="2700"/>
                  </a:lnTo>
                  <a:cubicBezTo>
                    <a:pt x="19300" y="2700"/>
                    <a:pt x="20618" y="6328"/>
                    <a:pt x="20618" y="10800"/>
                  </a:cubicBezTo>
                  <a:cubicBezTo>
                    <a:pt x="20618" y="15273"/>
                    <a:pt x="19300" y="18900"/>
                    <a:pt x="17673" y="18900"/>
                  </a:cubicBezTo>
                  <a:moveTo>
                    <a:pt x="6382" y="13500"/>
                  </a:moveTo>
                  <a:cubicBezTo>
                    <a:pt x="6111" y="13500"/>
                    <a:pt x="5891" y="12896"/>
                    <a:pt x="5891" y="12150"/>
                  </a:cubicBezTo>
                  <a:cubicBezTo>
                    <a:pt x="5891" y="11404"/>
                    <a:pt x="6111" y="10800"/>
                    <a:pt x="6382" y="10800"/>
                  </a:cubicBezTo>
                  <a:cubicBezTo>
                    <a:pt x="6653" y="10800"/>
                    <a:pt x="6873" y="11404"/>
                    <a:pt x="6873" y="12150"/>
                  </a:cubicBezTo>
                  <a:cubicBezTo>
                    <a:pt x="6873" y="12896"/>
                    <a:pt x="6653" y="13500"/>
                    <a:pt x="6382" y="13500"/>
                  </a:cubicBezTo>
                  <a:moveTo>
                    <a:pt x="3927" y="10800"/>
                  </a:moveTo>
                  <a:cubicBezTo>
                    <a:pt x="3385" y="10800"/>
                    <a:pt x="2945" y="9592"/>
                    <a:pt x="2945" y="8100"/>
                  </a:cubicBezTo>
                  <a:cubicBezTo>
                    <a:pt x="2945" y="6610"/>
                    <a:pt x="3385" y="5400"/>
                    <a:pt x="3927" y="5400"/>
                  </a:cubicBezTo>
                  <a:cubicBezTo>
                    <a:pt x="4469" y="5400"/>
                    <a:pt x="4909" y="6610"/>
                    <a:pt x="4909" y="8100"/>
                  </a:cubicBezTo>
                  <a:cubicBezTo>
                    <a:pt x="4909" y="9592"/>
                    <a:pt x="4469" y="10800"/>
                    <a:pt x="3927" y="10800"/>
                  </a:cubicBezTo>
                  <a:moveTo>
                    <a:pt x="17673" y="0"/>
                  </a:moveTo>
                  <a:lnTo>
                    <a:pt x="3927" y="0"/>
                  </a:lnTo>
                  <a:cubicBezTo>
                    <a:pt x="1758" y="0"/>
                    <a:pt x="0" y="4836"/>
                    <a:pt x="0" y="10800"/>
                  </a:cubicBezTo>
                  <a:cubicBezTo>
                    <a:pt x="0" y="16764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6764"/>
                    <a:pt x="21600" y="10800"/>
                  </a:cubicBezTo>
                  <a:cubicBezTo>
                    <a:pt x="21600" y="4836"/>
                    <a:pt x="19842" y="0"/>
                    <a:pt x="17673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5088772" y="3258367"/>
              <a:ext cx="166482" cy="228906"/>
            </a:xfrm>
            <a:custGeom>
              <a:rect b="b" l="l" r="r" t="t"/>
              <a:pathLst>
                <a:path extrusionOk="0" h="21600" w="21600">
                  <a:moveTo>
                    <a:pt x="1350" y="8836"/>
                  </a:moveTo>
                  <a:cubicBezTo>
                    <a:pt x="1350" y="7752"/>
                    <a:pt x="2559" y="6873"/>
                    <a:pt x="4050" y="6873"/>
                  </a:cubicBezTo>
                  <a:lnTo>
                    <a:pt x="17550" y="6873"/>
                  </a:lnTo>
                  <a:cubicBezTo>
                    <a:pt x="19041" y="6873"/>
                    <a:pt x="20250" y="7752"/>
                    <a:pt x="20250" y="8836"/>
                  </a:cubicBezTo>
                  <a:cubicBezTo>
                    <a:pt x="20250" y="8836"/>
                    <a:pt x="1350" y="8836"/>
                    <a:pt x="1350" y="8836"/>
                  </a:cubicBezTo>
                  <a:close/>
                  <a:moveTo>
                    <a:pt x="14850" y="12764"/>
                  </a:moveTo>
                  <a:lnTo>
                    <a:pt x="14850" y="14727"/>
                  </a:lnTo>
                  <a:lnTo>
                    <a:pt x="12150" y="14727"/>
                  </a:lnTo>
                  <a:lnTo>
                    <a:pt x="12150" y="16691"/>
                  </a:lnTo>
                  <a:lnTo>
                    <a:pt x="9450" y="16691"/>
                  </a:lnTo>
                  <a:lnTo>
                    <a:pt x="9450" y="14727"/>
                  </a:lnTo>
                  <a:lnTo>
                    <a:pt x="6750" y="14727"/>
                  </a:lnTo>
                  <a:lnTo>
                    <a:pt x="6750" y="12764"/>
                  </a:lnTo>
                  <a:lnTo>
                    <a:pt x="9450" y="12764"/>
                  </a:lnTo>
                  <a:lnTo>
                    <a:pt x="9450" y="10800"/>
                  </a:lnTo>
                  <a:lnTo>
                    <a:pt x="12150" y="10800"/>
                  </a:lnTo>
                  <a:lnTo>
                    <a:pt x="12150" y="12764"/>
                  </a:lnTo>
                  <a:cubicBezTo>
                    <a:pt x="12150" y="12764"/>
                    <a:pt x="14850" y="12764"/>
                    <a:pt x="14850" y="12764"/>
                  </a:cubicBezTo>
                  <a:close/>
                  <a:moveTo>
                    <a:pt x="17550" y="20618"/>
                  </a:moveTo>
                  <a:lnTo>
                    <a:pt x="4050" y="20618"/>
                  </a:lnTo>
                  <a:cubicBezTo>
                    <a:pt x="2559" y="20618"/>
                    <a:pt x="1350" y="19739"/>
                    <a:pt x="1350" y="18655"/>
                  </a:cubicBezTo>
                  <a:lnTo>
                    <a:pt x="20250" y="18655"/>
                  </a:lnTo>
                  <a:cubicBezTo>
                    <a:pt x="20250" y="19739"/>
                    <a:pt x="19041" y="20618"/>
                    <a:pt x="17550" y="20618"/>
                  </a:cubicBezTo>
                  <a:moveTo>
                    <a:pt x="6750" y="2945"/>
                  </a:moveTo>
                  <a:lnTo>
                    <a:pt x="14850" y="2945"/>
                  </a:lnTo>
                  <a:lnTo>
                    <a:pt x="14850" y="4909"/>
                  </a:lnTo>
                  <a:lnTo>
                    <a:pt x="6750" y="4909"/>
                  </a:lnTo>
                  <a:cubicBezTo>
                    <a:pt x="6750" y="4909"/>
                    <a:pt x="6750" y="2945"/>
                    <a:pt x="6750" y="2945"/>
                  </a:cubicBezTo>
                  <a:close/>
                  <a:moveTo>
                    <a:pt x="6750" y="982"/>
                  </a:moveTo>
                  <a:lnTo>
                    <a:pt x="14850" y="982"/>
                  </a:lnTo>
                  <a:lnTo>
                    <a:pt x="14850" y="1964"/>
                  </a:lnTo>
                  <a:lnTo>
                    <a:pt x="6750" y="1964"/>
                  </a:lnTo>
                  <a:cubicBezTo>
                    <a:pt x="6750" y="1964"/>
                    <a:pt x="6750" y="982"/>
                    <a:pt x="6750" y="982"/>
                  </a:cubicBezTo>
                  <a:close/>
                  <a:moveTo>
                    <a:pt x="17550" y="5891"/>
                  </a:moveTo>
                  <a:lnTo>
                    <a:pt x="16200" y="5891"/>
                  </a:lnTo>
                  <a:lnTo>
                    <a:pt x="16200" y="4909"/>
                  </a:lnTo>
                  <a:lnTo>
                    <a:pt x="16200" y="982"/>
                  </a:lnTo>
                  <a:cubicBezTo>
                    <a:pt x="16200" y="440"/>
                    <a:pt x="15595" y="0"/>
                    <a:pt x="14850" y="0"/>
                  </a:cubicBezTo>
                  <a:lnTo>
                    <a:pt x="6750" y="0"/>
                  </a:lnTo>
                  <a:cubicBezTo>
                    <a:pt x="6005" y="0"/>
                    <a:pt x="5400" y="440"/>
                    <a:pt x="5400" y="982"/>
                  </a:cubicBezTo>
                  <a:lnTo>
                    <a:pt x="5400" y="4909"/>
                  </a:lnTo>
                  <a:lnTo>
                    <a:pt x="5400" y="5891"/>
                  </a:lnTo>
                  <a:lnTo>
                    <a:pt x="4050" y="5891"/>
                  </a:lnTo>
                  <a:cubicBezTo>
                    <a:pt x="1813" y="5891"/>
                    <a:pt x="0" y="7210"/>
                    <a:pt x="0" y="8836"/>
                  </a:cubicBezTo>
                  <a:lnTo>
                    <a:pt x="0" y="18655"/>
                  </a:lnTo>
                  <a:cubicBezTo>
                    <a:pt x="0" y="20282"/>
                    <a:pt x="1813" y="21600"/>
                    <a:pt x="4050" y="21600"/>
                  </a:cubicBezTo>
                  <a:lnTo>
                    <a:pt x="17550" y="21600"/>
                  </a:lnTo>
                  <a:cubicBezTo>
                    <a:pt x="19787" y="21600"/>
                    <a:pt x="21600" y="20282"/>
                    <a:pt x="21600" y="18655"/>
                  </a:cubicBezTo>
                  <a:lnTo>
                    <a:pt x="21600" y="8836"/>
                  </a:lnTo>
                  <a:cubicBezTo>
                    <a:pt x="21600" y="7210"/>
                    <a:pt x="19787" y="5891"/>
                    <a:pt x="17550" y="58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5494585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5931614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4727" y="8836"/>
                  </a:moveTo>
                  <a:cubicBezTo>
                    <a:pt x="15812" y="8836"/>
                    <a:pt x="16691" y="9716"/>
                    <a:pt x="16691" y="10800"/>
                  </a:cubicBezTo>
                  <a:cubicBezTo>
                    <a:pt x="16691" y="11884"/>
                    <a:pt x="15812" y="12764"/>
                    <a:pt x="14727" y="12764"/>
                  </a:cubicBezTo>
                  <a:cubicBezTo>
                    <a:pt x="13643" y="12764"/>
                    <a:pt x="12764" y="11884"/>
                    <a:pt x="12764" y="10800"/>
                  </a:cubicBezTo>
                  <a:cubicBezTo>
                    <a:pt x="12764" y="9716"/>
                    <a:pt x="13643" y="8836"/>
                    <a:pt x="14727" y="8836"/>
                  </a:cubicBezTo>
                  <a:moveTo>
                    <a:pt x="14727" y="13745"/>
                  </a:moveTo>
                  <a:cubicBezTo>
                    <a:pt x="16354" y="13745"/>
                    <a:pt x="17673" y="12427"/>
                    <a:pt x="17673" y="10800"/>
                  </a:cubicBezTo>
                  <a:cubicBezTo>
                    <a:pt x="17673" y="9174"/>
                    <a:pt x="16354" y="7855"/>
                    <a:pt x="14727" y="7855"/>
                  </a:cubicBezTo>
                  <a:cubicBezTo>
                    <a:pt x="13100" y="7855"/>
                    <a:pt x="11782" y="9174"/>
                    <a:pt x="11782" y="10800"/>
                  </a:cubicBezTo>
                  <a:cubicBezTo>
                    <a:pt x="11782" y="12427"/>
                    <a:pt x="13100" y="13745"/>
                    <a:pt x="14727" y="13745"/>
                  </a:cubicBezTo>
                  <a:moveTo>
                    <a:pt x="6873" y="7308"/>
                  </a:moveTo>
                  <a:lnTo>
                    <a:pt x="8442" y="9818"/>
                  </a:lnTo>
                  <a:lnTo>
                    <a:pt x="5304" y="9818"/>
                  </a:lnTo>
                  <a:cubicBezTo>
                    <a:pt x="5304" y="9818"/>
                    <a:pt x="6873" y="7308"/>
                    <a:pt x="6873" y="7308"/>
                  </a:cubicBezTo>
                  <a:close/>
                  <a:moveTo>
                    <a:pt x="4418" y="10800"/>
                  </a:moveTo>
                  <a:lnTo>
                    <a:pt x="9327" y="10800"/>
                  </a:lnTo>
                  <a:cubicBezTo>
                    <a:pt x="9598" y="10800"/>
                    <a:pt x="9818" y="10580"/>
                    <a:pt x="9818" y="10309"/>
                  </a:cubicBezTo>
                  <a:cubicBezTo>
                    <a:pt x="9818" y="10208"/>
                    <a:pt x="9780" y="10120"/>
                    <a:pt x="9728" y="10042"/>
                  </a:cubicBezTo>
                  <a:lnTo>
                    <a:pt x="9736" y="10037"/>
                  </a:lnTo>
                  <a:lnTo>
                    <a:pt x="7281" y="6110"/>
                  </a:lnTo>
                  <a:lnTo>
                    <a:pt x="7274" y="6114"/>
                  </a:lnTo>
                  <a:cubicBezTo>
                    <a:pt x="7186" y="5983"/>
                    <a:pt x="7043" y="5891"/>
                    <a:pt x="6873" y="5891"/>
                  </a:cubicBezTo>
                  <a:cubicBezTo>
                    <a:pt x="6702" y="5891"/>
                    <a:pt x="6560" y="5983"/>
                    <a:pt x="6472" y="6114"/>
                  </a:cubicBezTo>
                  <a:lnTo>
                    <a:pt x="6464" y="6110"/>
                  </a:lnTo>
                  <a:lnTo>
                    <a:pt x="4010" y="10037"/>
                  </a:lnTo>
                  <a:lnTo>
                    <a:pt x="4018" y="10042"/>
                  </a:lnTo>
                  <a:cubicBezTo>
                    <a:pt x="3965" y="10120"/>
                    <a:pt x="3927" y="10208"/>
                    <a:pt x="3927" y="10309"/>
                  </a:cubicBezTo>
                  <a:cubicBezTo>
                    <a:pt x="3927" y="10580"/>
                    <a:pt x="4147" y="10800"/>
                    <a:pt x="4418" y="10800"/>
                  </a:cubicBezTo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6368643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2273" y="12764"/>
                  </a:moveTo>
                  <a:lnTo>
                    <a:pt x="17182" y="12764"/>
                  </a:lnTo>
                  <a:cubicBezTo>
                    <a:pt x="17453" y="12764"/>
                    <a:pt x="17673" y="12544"/>
                    <a:pt x="17673" y="12273"/>
                  </a:cubicBezTo>
                  <a:cubicBezTo>
                    <a:pt x="17673" y="12002"/>
                    <a:pt x="17453" y="11782"/>
                    <a:pt x="17182" y="11782"/>
                  </a:cubicBezTo>
                  <a:lnTo>
                    <a:pt x="12273" y="11782"/>
                  </a:lnTo>
                  <a:cubicBezTo>
                    <a:pt x="12002" y="11782"/>
                    <a:pt x="11782" y="12002"/>
                    <a:pt x="11782" y="12273"/>
                  </a:cubicBezTo>
                  <a:cubicBezTo>
                    <a:pt x="11782" y="12544"/>
                    <a:pt x="12002" y="12764"/>
                    <a:pt x="12273" y="12764"/>
                  </a:cubicBezTo>
                  <a:moveTo>
                    <a:pt x="4909" y="6873"/>
                  </a:moveTo>
                  <a:lnTo>
                    <a:pt x="8836" y="6873"/>
                  </a:lnTo>
                  <a:lnTo>
                    <a:pt x="8836" y="11782"/>
                  </a:lnTo>
                  <a:lnTo>
                    <a:pt x="4909" y="11782"/>
                  </a:lnTo>
                  <a:cubicBezTo>
                    <a:pt x="4909" y="11782"/>
                    <a:pt x="4909" y="6873"/>
                    <a:pt x="4909" y="6873"/>
                  </a:cubicBezTo>
                  <a:close/>
                  <a:moveTo>
                    <a:pt x="4909" y="12764"/>
                  </a:moveTo>
                  <a:lnTo>
                    <a:pt x="8836" y="12764"/>
                  </a:lnTo>
                  <a:cubicBezTo>
                    <a:pt x="9378" y="12764"/>
                    <a:pt x="9818" y="12325"/>
                    <a:pt x="9818" y="11782"/>
                  </a:cubicBezTo>
                  <a:lnTo>
                    <a:pt x="9818" y="6873"/>
                  </a:lnTo>
                  <a:cubicBezTo>
                    <a:pt x="9818" y="6331"/>
                    <a:pt x="9378" y="5891"/>
                    <a:pt x="8836" y="5891"/>
                  </a:cubicBezTo>
                  <a:lnTo>
                    <a:pt x="4909" y="5891"/>
                  </a:lnTo>
                  <a:cubicBezTo>
                    <a:pt x="4367" y="5891"/>
                    <a:pt x="3927" y="6331"/>
                    <a:pt x="3927" y="6873"/>
                  </a:cubicBezTo>
                  <a:lnTo>
                    <a:pt x="3927" y="11782"/>
                  </a:lnTo>
                  <a:cubicBezTo>
                    <a:pt x="3927" y="12325"/>
                    <a:pt x="4367" y="12764"/>
                    <a:pt x="4909" y="12764"/>
                  </a:cubicBezTo>
                  <a:moveTo>
                    <a:pt x="12273" y="10800"/>
                  </a:moveTo>
                  <a:lnTo>
                    <a:pt x="14236" y="10800"/>
                  </a:lnTo>
                  <a:cubicBezTo>
                    <a:pt x="14507" y="10800"/>
                    <a:pt x="14727" y="10580"/>
                    <a:pt x="14727" y="10309"/>
                  </a:cubicBezTo>
                  <a:cubicBezTo>
                    <a:pt x="14727" y="10038"/>
                    <a:pt x="14507" y="9818"/>
                    <a:pt x="14236" y="9818"/>
                  </a:cubicBezTo>
                  <a:lnTo>
                    <a:pt x="12273" y="9818"/>
                  </a:lnTo>
                  <a:cubicBezTo>
                    <a:pt x="12002" y="9818"/>
                    <a:pt x="11782" y="10038"/>
                    <a:pt x="11782" y="10309"/>
                  </a:cubicBezTo>
                  <a:cubicBezTo>
                    <a:pt x="11782" y="10580"/>
                    <a:pt x="12002" y="10800"/>
                    <a:pt x="12273" y="10800"/>
                  </a:cubicBezTo>
                  <a:moveTo>
                    <a:pt x="12273" y="6873"/>
                  </a:move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lnTo>
                    <a:pt x="12273" y="5891"/>
                  </a:lnTo>
                  <a:cubicBezTo>
                    <a:pt x="12002" y="5891"/>
                    <a:pt x="11782" y="6111"/>
                    <a:pt x="11782" y="6382"/>
                  </a:cubicBezTo>
                  <a:cubicBezTo>
                    <a:pt x="11782" y="6653"/>
                    <a:pt x="12002" y="6873"/>
                    <a:pt x="12273" y="6873"/>
                  </a:cubicBezTo>
                  <a:moveTo>
                    <a:pt x="12273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12273" y="7855"/>
                  </a:lnTo>
                  <a:cubicBezTo>
                    <a:pt x="12002" y="7855"/>
                    <a:pt x="11782" y="8075"/>
                    <a:pt x="11782" y="8345"/>
                  </a:cubicBezTo>
                  <a:cubicBezTo>
                    <a:pt x="11782" y="8617"/>
                    <a:pt x="12002" y="8836"/>
                    <a:pt x="12273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6805672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8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4909" y="12764"/>
                  </a:moveTo>
                  <a:cubicBezTo>
                    <a:pt x="5180" y="12764"/>
                    <a:pt x="5400" y="12544"/>
                    <a:pt x="5400" y="12273"/>
                  </a:cubicBezTo>
                  <a:cubicBezTo>
                    <a:pt x="5400" y="9290"/>
                    <a:pt x="7818" y="6873"/>
                    <a:pt x="10800" y="6873"/>
                  </a:cubicBezTo>
                  <a:cubicBezTo>
                    <a:pt x="13782" y="6873"/>
                    <a:pt x="16200" y="9290"/>
                    <a:pt x="16200" y="12273"/>
                  </a:cubicBezTo>
                  <a:cubicBezTo>
                    <a:pt x="16200" y="12544"/>
                    <a:pt x="16420" y="12764"/>
                    <a:pt x="16691" y="12764"/>
                  </a:cubicBezTo>
                  <a:cubicBezTo>
                    <a:pt x="16962" y="12764"/>
                    <a:pt x="17182" y="12544"/>
                    <a:pt x="17182" y="12273"/>
                  </a:cubicBezTo>
                  <a:cubicBezTo>
                    <a:pt x="17182" y="8748"/>
                    <a:pt x="14325" y="5891"/>
                    <a:pt x="10800" y="5891"/>
                  </a:cubicBezTo>
                  <a:cubicBezTo>
                    <a:pt x="7275" y="5891"/>
                    <a:pt x="4418" y="8748"/>
                    <a:pt x="4418" y="12273"/>
                  </a:cubicBezTo>
                  <a:cubicBezTo>
                    <a:pt x="4418" y="12544"/>
                    <a:pt x="4638" y="12764"/>
                    <a:pt x="4909" y="12764"/>
                  </a:cubicBezTo>
                  <a:moveTo>
                    <a:pt x="10800" y="11782"/>
                  </a:moveTo>
                  <a:cubicBezTo>
                    <a:pt x="10529" y="11782"/>
                    <a:pt x="10309" y="12002"/>
                    <a:pt x="10309" y="12273"/>
                  </a:cubicBezTo>
                  <a:cubicBezTo>
                    <a:pt x="10309" y="12544"/>
                    <a:pt x="10529" y="12764"/>
                    <a:pt x="10800" y="12764"/>
                  </a:cubicBezTo>
                  <a:cubicBezTo>
                    <a:pt x="11071" y="12764"/>
                    <a:pt x="11291" y="12544"/>
                    <a:pt x="11291" y="12273"/>
                  </a:cubicBezTo>
                  <a:cubicBezTo>
                    <a:pt x="11291" y="12002"/>
                    <a:pt x="11071" y="11782"/>
                    <a:pt x="10800" y="11782"/>
                  </a:cubicBezTo>
                  <a:moveTo>
                    <a:pt x="10800" y="8836"/>
                  </a:moveTo>
                  <a:cubicBezTo>
                    <a:pt x="8903" y="8836"/>
                    <a:pt x="7364" y="10375"/>
                    <a:pt x="7364" y="12273"/>
                  </a:cubicBezTo>
                  <a:cubicBezTo>
                    <a:pt x="7364" y="12544"/>
                    <a:pt x="7583" y="12764"/>
                    <a:pt x="7855" y="12764"/>
                  </a:cubicBezTo>
                  <a:cubicBezTo>
                    <a:pt x="8126" y="12764"/>
                    <a:pt x="8345" y="12544"/>
                    <a:pt x="8345" y="12273"/>
                  </a:cubicBezTo>
                  <a:cubicBezTo>
                    <a:pt x="8345" y="10917"/>
                    <a:pt x="9444" y="9818"/>
                    <a:pt x="10800" y="9818"/>
                  </a:cubicBezTo>
                  <a:cubicBezTo>
                    <a:pt x="12156" y="9818"/>
                    <a:pt x="13255" y="10917"/>
                    <a:pt x="13255" y="12273"/>
                  </a:cubicBezTo>
                  <a:cubicBezTo>
                    <a:pt x="13255" y="12544"/>
                    <a:pt x="13474" y="12764"/>
                    <a:pt x="13745" y="12764"/>
                  </a:cubicBezTo>
                  <a:cubicBezTo>
                    <a:pt x="14017" y="12764"/>
                    <a:pt x="14236" y="12544"/>
                    <a:pt x="14236" y="12273"/>
                  </a:cubicBezTo>
                  <a:cubicBezTo>
                    <a:pt x="14236" y="10375"/>
                    <a:pt x="12698" y="8836"/>
                    <a:pt x="10800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7242701" y="3258367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7679730" y="3294786"/>
              <a:ext cx="228906" cy="166482"/>
            </a:xfrm>
            <a:custGeom>
              <a:rect b="b" l="l" r="r" t="t"/>
              <a:pathLst>
                <a:path extrusionOk="0" h="21600" w="21600">
                  <a:moveTo>
                    <a:pt x="10800" y="10755"/>
                  </a:moveTo>
                  <a:lnTo>
                    <a:pt x="1866" y="6075"/>
                  </a:lnTo>
                  <a:lnTo>
                    <a:pt x="10800" y="1395"/>
                  </a:lnTo>
                  <a:lnTo>
                    <a:pt x="19735" y="6075"/>
                  </a:lnTo>
                  <a:cubicBezTo>
                    <a:pt x="19735" y="6075"/>
                    <a:pt x="10800" y="10755"/>
                    <a:pt x="10800" y="10755"/>
                  </a:cubicBezTo>
                  <a:close/>
                  <a:moveTo>
                    <a:pt x="18031" y="17315"/>
                  </a:moveTo>
                  <a:lnTo>
                    <a:pt x="14834" y="16216"/>
                  </a:lnTo>
                  <a:lnTo>
                    <a:pt x="14832" y="16229"/>
                  </a:lnTo>
                  <a:cubicBezTo>
                    <a:pt x="14797" y="16218"/>
                    <a:pt x="14765" y="16200"/>
                    <a:pt x="14727" y="16200"/>
                  </a:cubicBezTo>
                  <a:cubicBezTo>
                    <a:pt x="14627" y="16200"/>
                    <a:pt x="14538" y="16251"/>
                    <a:pt x="14460" y="16324"/>
                  </a:cubicBezTo>
                  <a:lnTo>
                    <a:pt x="14455" y="16313"/>
                  </a:lnTo>
                  <a:lnTo>
                    <a:pt x="10820" y="20061"/>
                  </a:lnTo>
                  <a:lnTo>
                    <a:pt x="7658" y="16334"/>
                  </a:lnTo>
                  <a:lnTo>
                    <a:pt x="7653" y="16344"/>
                  </a:lnTo>
                  <a:cubicBezTo>
                    <a:pt x="7571" y="16259"/>
                    <a:pt x="7474" y="16200"/>
                    <a:pt x="7364" y="16200"/>
                  </a:cubicBezTo>
                  <a:cubicBezTo>
                    <a:pt x="7327" y="16200"/>
                    <a:pt x="7294" y="16218"/>
                    <a:pt x="7259" y="16229"/>
                  </a:cubicBezTo>
                  <a:lnTo>
                    <a:pt x="7257" y="16216"/>
                  </a:lnTo>
                  <a:lnTo>
                    <a:pt x="4013" y="17331"/>
                  </a:lnTo>
                  <a:lnTo>
                    <a:pt x="4767" y="9035"/>
                  </a:lnTo>
                  <a:lnTo>
                    <a:pt x="10589" y="12084"/>
                  </a:lnTo>
                  <a:lnTo>
                    <a:pt x="10591" y="12080"/>
                  </a:lnTo>
                  <a:cubicBezTo>
                    <a:pt x="10655" y="12122"/>
                    <a:pt x="10724" y="12150"/>
                    <a:pt x="10800" y="12150"/>
                  </a:cubicBezTo>
                  <a:cubicBezTo>
                    <a:pt x="10876" y="12150"/>
                    <a:pt x="10946" y="12122"/>
                    <a:pt x="11009" y="12080"/>
                  </a:cubicBezTo>
                  <a:lnTo>
                    <a:pt x="11011" y="12084"/>
                  </a:lnTo>
                  <a:lnTo>
                    <a:pt x="16897" y="9001"/>
                  </a:lnTo>
                  <a:cubicBezTo>
                    <a:pt x="16897" y="9001"/>
                    <a:pt x="18031" y="17315"/>
                    <a:pt x="18031" y="17315"/>
                  </a:cubicBezTo>
                  <a:close/>
                  <a:moveTo>
                    <a:pt x="21600" y="6075"/>
                  </a:moveTo>
                  <a:cubicBezTo>
                    <a:pt x="21600" y="5806"/>
                    <a:pt x="21484" y="5579"/>
                    <a:pt x="21319" y="5470"/>
                  </a:cubicBezTo>
                  <a:lnTo>
                    <a:pt x="21320" y="5466"/>
                  </a:lnTo>
                  <a:lnTo>
                    <a:pt x="21306" y="5458"/>
                  </a:lnTo>
                  <a:cubicBezTo>
                    <a:pt x="21301" y="5455"/>
                    <a:pt x="21296" y="5453"/>
                    <a:pt x="21292" y="5451"/>
                  </a:cubicBezTo>
                  <a:lnTo>
                    <a:pt x="11011" y="66"/>
                  </a:lnTo>
                  <a:lnTo>
                    <a:pt x="11009" y="70"/>
                  </a:lnTo>
                  <a:cubicBezTo>
                    <a:pt x="10946" y="28"/>
                    <a:pt x="10876" y="0"/>
                    <a:pt x="10800" y="0"/>
                  </a:cubicBezTo>
                  <a:cubicBezTo>
                    <a:pt x="10724" y="0"/>
                    <a:pt x="10655" y="28"/>
                    <a:pt x="10591" y="70"/>
                  </a:cubicBezTo>
                  <a:lnTo>
                    <a:pt x="10589" y="66"/>
                  </a:lnTo>
                  <a:lnTo>
                    <a:pt x="309" y="5451"/>
                  </a:lnTo>
                  <a:cubicBezTo>
                    <a:pt x="304" y="5453"/>
                    <a:pt x="299" y="5455"/>
                    <a:pt x="295" y="5458"/>
                  </a:cubicBezTo>
                  <a:lnTo>
                    <a:pt x="280" y="5466"/>
                  </a:lnTo>
                  <a:lnTo>
                    <a:pt x="281" y="5470"/>
                  </a:lnTo>
                  <a:cubicBezTo>
                    <a:pt x="116" y="5579"/>
                    <a:pt x="0" y="5806"/>
                    <a:pt x="0" y="6075"/>
                  </a:cubicBezTo>
                  <a:cubicBezTo>
                    <a:pt x="0" y="6344"/>
                    <a:pt x="116" y="6571"/>
                    <a:pt x="281" y="6680"/>
                  </a:cubicBezTo>
                  <a:lnTo>
                    <a:pt x="280" y="6684"/>
                  </a:lnTo>
                  <a:lnTo>
                    <a:pt x="295" y="6692"/>
                  </a:lnTo>
                  <a:cubicBezTo>
                    <a:pt x="299" y="6695"/>
                    <a:pt x="304" y="6697"/>
                    <a:pt x="309" y="6699"/>
                  </a:cubicBezTo>
                  <a:lnTo>
                    <a:pt x="1230" y="7182"/>
                  </a:lnTo>
                  <a:lnTo>
                    <a:pt x="608" y="13603"/>
                  </a:lnTo>
                  <a:cubicBezTo>
                    <a:pt x="251" y="13805"/>
                    <a:pt x="0" y="14287"/>
                    <a:pt x="0" y="14850"/>
                  </a:cubicBezTo>
                  <a:cubicBezTo>
                    <a:pt x="0" y="15596"/>
                    <a:pt x="439" y="16200"/>
                    <a:pt x="982" y="16200"/>
                  </a:cubicBezTo>
                  <a:cubicBezTo>
                    <a:pt x="1524" y="16200"/>
                    <a:pt x="1964" y="15596"/>
                    <a:pt x="1964" y="14850"/>
                  </a:cubicBezTo>
                  <a:cubicBezTo>
                    <a:pt x="1964" y="14416"/>
                    <a:pt x="1812" y="14034"/>
                    <a:pt x="1580" y="13787"/>
                  </a:cubicBezTo>
                  <a:lnTo>
                    <a:pt x="2173" y="7676"/>
                  </a:lnTo>
                  <a:lnTo>
                    <a:pt x="3822" y="8540"/>
                  </a:lnTo>
                  <a:lnTo>
                    <a:pt x="2950" y="18135"/>
                  </a:lnTo>
                  <a:lnTo>
                    <a:pt x="2958" y="18138"/>
                  </a:lnTo>
                  <a:cubicBezTo>
                    <a:pt x="2955" y="18167"/>
                    <a:pt x="2945" y="1819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cubicBezTo>
                    <a:pt x="3474" y="18900"/>
                    <a:pt x="3506" y="18884"/>
                    <a:pt x="3541" y="18873"/>
                  </a:cubicBezTo>
                  <a:lnTo>
                    <a:pt x="3543" y="18884"/>
                  </a:lnTo>
                  <a:lnTo>
                    <a:pt x="7238" y="17613"/>
                  </a:lnTo>
                  <a:lnTo>
                    <a:pt x="10506" y="21465"/>
                  </a:lnTo>
                  <a:lnTo>
                    <a:pt x="10510" y="21456"/>
                  </a:lnTo>
                  <a:cubicBezTo>
                    <a:pt x="10593" y="21541"/>
                    <a:pt x="10690" y="21600"/>
                    <a:pt x="10800" y="21600"/>
                  </a:cubicBezTo>
                  <a:cubicBezTo>
                    <a:pt x="10901" y="21600"/>
                    <a:pt x="10989" y="21548"/>
                    <a:pt x="11068" y="21476"/>
                  </a:cubicBezTo>
                  <a:lnTo>
                    <a:pt x="11072" y="21487"/>
                  </a:lnTo>
                  <a:lnTo>
                    <a:pt x="14834" y="17607"/>
                  </a:lnTo>
                  <a:lnTo>
                    <a:pt x="18548" y="18884"/>
                  </a:lnTo>
                  <a:lnTo>
                    <a:pt x="18550" y="18871"/>
                  </a:lnTo>
                  <a:cubicBezTo>
                    <a:pt x="18585" y="18882"/>
                    <a:pt x="18618" y="18900"/>
                    <a:pt x="18655" y="18900"/>
                  </a:cubicBezTo>
                  <a:cubicBezTo>
                    <a:pt x="18926" y="18900"/>
                    <a:pt x="19145" y="18598"/>
                    <a:pt x="19145" y="18225"/>
                  </a:cubicBezTo>
                  <a:cubicBezTo>
                    <a:pt x="19145" y="18181"/>
                    <a:pt x="19135" y="18143"/>
                    <a:pt x="19130" y="18102"/>
                  </a:cubicBezTo>
                  <a:lnTo>
                    <a:pt x="19137" y="18100"/>
                  </a:lnTo>
                  <a:lnTo>
                    <a:pt x="17830" y="8513"/>
                  </a:lnTo>
                  <a:lnTo>
                    <a:pt x="21292" y="6699"/>
                  </a:lnTo>
                  <a:cubicBezTo>
                    <a:pt x="21296" y="6697"/>
                    <a:pt x="21301" y="6695"/>
                    <a:pt x="21306" y="6692"/>
                  </a:cubicBezTo>
                  <a:lnTo>
                    <a:pt x="21320" y="6684"/>
                  </a:lnTo>
                  <a:lnTo>
                    <a:pt x="21319" y="6680"/>
                  </a:lnTo>
                  <a:cubicBezTo>
                    <a:pt x="21484" y="6571"/>
                    <a:pt x="21600" y="6344"/>
                    <a:pt x="21600" y="607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8168787" y="3258367"/>
              <a:ext cx="124848" cy="228906"/>
            </a:xfrm>
            <a:custGeom>
              <a:rect b="b" l="l" r="r" t="t"/>
              <a:pathLst>
                <a:path extrusionOk="0" h="21600" w="21600">
                  <a:moveTo>
                    <a:pt x="6300" y="7855"/>
                  </a:moveTo>
                  <a:lnTo>
                    <a:pt x="9900" y="7855"/>
                  </a:lnTo>
                  <a:lnTo>
                    <a:pt x="9900" y="9818"/>
                  </a:lnTo>
                  <a:cubicBezTo>
                    <a:pt x="9900" y="10090"/>
                    <a:pt x="10303" y="10309"/>
                    <a:pt x="10800" y="10309"/>
                  </a:cubicBezTo>
                  <a:cubicBezTo>
                    <a:pt x="11297" y="10309"/>
                    <a:pt x="11700" y="10090"/>
                    <a:pt x="11700" y="9818"/>
                  </a:cubicBezTo>
                  <a:lnTo>
                    <a:pt x="11700" y="7855"/>
                  </a:lnTo>
                  <a:lnTo>
                    <a:pt x="15300" y="7855"/>
                  </a:lnTo>
                  <a:cubicBezTo>
                    <a:pt x="15797" y="7855"/>
                    <a:pt x="16200" y="7635"/>
                    <a:pt x="16200" y="7364"/>
                  </a:cubicBezTo>
                  <a:cubicBezTo>
                    <a:pt x="16200" y="7092"/>
                    <a:pt x="15797" y="6873"/>
                    <a:pt x="15300" y="6873"/>
                  </a:cubicBezTo>
                  <a:lnTo>
                    <a:pt x="11700" y="6873"/>
                  </a:lnTo>
                  <a:lnTo>
                    <a:pt x="11700" y="4909"/>
                  </a:lnTo>
                  <a:cubicBezTo>
                    <a:pt x="11700" y="4638"/>
                    <a:pt x="11297" y="4418"/>
                    <a:pt x="10800" y="4418"/>
                  </a:cubicBezTo>
                  <a:cubicBezTo>
                    <a:pt x="10303" y="4418"/>
                    <a:pt x="9900" y="4638"/>
                    <a:pt x="9900" y="4909"/>
                  </a:cubicBezTo>
                  <a:lnTo>
                    <a:pt x="9900" y="6873"/>
                  </a:lnTo>
                  <a:lnTo>
                    <a:pt x="6300" y="6873"/>
                  </a:lnTo>
                  <a:cubicBezTo>
                    <a:pt x="5803" y="6873"/>
                    <a:pt x="5400" y="7092"/>
                    <a:pt x="5400" y="7364"/>
                  </a:cubicBezTo>
                  <a:cubicBezTo>
                    <a:pt x="5400" y="7635"/>
                    <a:pt x="5803" y="7855"/>
                    <a:pt x="6300" y="7855"/>
                  </a:cubicBezTo>
                  <a:moveTo>
                    <a:pt x="19800" y="19847"/>
                  </a:moveTo>
                  <a:lnTo>
                    <a:pt x="11464" y="14886"/>
                  </a:lnTo>
                  <a:lnTo>
                    <a:pt x="11457" y="14889"/>
                  </a:lnTo>
                  <a:cubicBezTo>
                    <a:pt x="11294" y="14791"/>
                    <a:pt x="11063" y="14727"/>
                    <a:pt x="10800" y="14727"/>
                  </a:cubicBezTo>
                  <a:cubicBezTo>
                    <a:pt x="10537" y="14727"/>
                    <a:pt x="10306" y="14791"/>
                    <a:pt x="10142" y="14889"/>
                  </a:cubicBezTo>
                  <a:lnTo>
                    <a:pt x="10136" y="14886"/>
                  </a:lnTo>
                  <a:lnTo>
                    <a:pt x="1800" y="19847"/>
                  </a:lnTo>
                  <a:lnTo>
                    <a:pt x="1800" y="982"/>
                  </a:lnTo>
                  <a:lnTo>
                    <a:pt x="19800" y="982"/>
                  </a:lnTo>
                  <a:cubicBezTo>
                    <a:pt x="19800" y="982"/>
                    <a:pt x="19800" y="19847"/>
                    <a:pt x="19800" y="19847"/>
                  </a:cubicBezTo>
                  <a:close/>
                  <a:moveTo>
                    <a:pt x="20700" y="0"/>
                  </a:moveTo>
                  <a:lnTo>
                    <a:pt x="900" y="0"/>
                  </a:lnTo>
                  <a:cubicBezTo>
                    <a:pt x="403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403" y="21600"/>
                    <a:pt x="900" y="21600"/>
                  </a:cubicBezTo>
                  <a:cubicBezTo>
                    <a:pt x="1163" y="21600"/>
                    <a:pt x="1394" y="21536"/>
                    <a:pt x="1559" y="21438"/>
                  </a:cubicBezTo>
                  <a:lnTo>
                    <a:pt x="1564" y="21441"/>
                  </a:lnTo>
                  <a:lnTo>
                    <a:pt x="10800" y="15945"/>
                  </a:lnTo>
                  <a:lnTo>
                    <a:pt x="20036" y="21441"/>
                  </a:lnTo>
                  <a:lnTo>
                    <a:pt x="20041" y="21438"/>
                  </a:lnTo>
                  <a:cubicBezTo>
                    <a:pt x="20206" y="21536"/>
                    <a:pt x="20437" y="21600"/>
                    <a:pt x="20700" y="21600"/>
                  </a:cubicBezTo>
                  <a:cubicBezTo>
                    <a:pt x="21197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197" y="0"/>
                    <a:pt x="207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8585005" y="3258367"/>
              <a:ext cx="166482" cy="228906"/>
            </a:xfrm>
            <a:custGeom>
              <a:rect b="b" l="l" r="r" t="t"/>
              <a:pathLst>
                <a:path extrusionOk="0" h="21600" w="21600">
                  <a:moveTo>
                    <a:pt x="20250" y="20095"/>
                  </a:moveTo>
                  <a:lnTo>
                    <a:pt x="11298" y="14886"/>
                  </a:lnTo>
                  <a:lnTo>
                    <a:pt x="11293" y="14890"/>
                  </a:lnTo>
                  <a:cubicBezTo>
                    <a:pt x="11170" y="14791"/>
                    <a:pt x="10997" y="14727"/>
                    <a:pt x="10800" y="14727"/>
                  </a:cubicBezTo>
                  <a:cubicBezTo>
                    <a:pt x="10603" y="14727"/>
                    <a:pt x="10430" y="14791"/>
                    <a:pt x="10306" y="14890"/>
                  </a:cubicBezTo>
                  <a:lnTo>
                    <a:pt x="10302" y="14886"/>
                  </a:lnTo>
                  <a:lnTo>
                    <a:pt x="1350" y="20095"/>
                  </a:lnTo>
                  <a:lnTo>
                    <a:pt x="1350" y="982"/>
                  </a:lnTo>
                  <a:lnTo>
                    <a:pt x="20250" y="982"/>
                  </a:lnTo>
                  <a:cubicBezTo>
                    <a:pt x="20250" y="982"/>
                    <a:pt x="20250" y="20095"/>
                    <a:pt x="20250" y="20095"/>
                  </a:cubicBezTo>
                  <a:close/>
                  <a:moveTo>
                    <a:pt x="20925" y="0"/>
                  </a:moveTo>
                  <a:lnTo>
                    <a:pt x="675" y="0"/>
                  </a:lnTo>
                  <a:cubicBezTo>
                    <a:pt x="302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872" y="21600"/>
                    <a:pt x="1045" y="21537"/>
                    <a:pt x="1169" y="21438"/>
                  </a:cubicBezTo>
                  <a:lnTo>
                    <a:pt x="1173" y="21441"/>
                  </a:lnTo>
                  <a:lnTo>
                    <a:pt x="10800" y="15839"/>
                  </a:lnTo>
                  <a:lnTo>
                    <a:pt x="20427" y="21441"/>
                  </a:lnTo>
                  <a:lnTo>
                    <a:pt x="20431" y="21438"/>
                  </a:lnTo>
                  <a:cubicBezTo>
                    <a:pt x="20555" y="21537"/>
                    <a:pt x="20728" y="21600"/>
                    <a:pt x="20925" y="21600"/>
                  </a:cubicBezTo>
                  <a:cubicBezTo>
                    <a:pt x="21298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298" y="0"/>
                    <a:pt x="20925" y="0"/>
                  </a:cubicBezTo>
                  <a:moveTo>
                    <a:pt x="7337" y="7850"/>
                  </a:moveTo>
                  <a:lnTo>
                    <a:pt x="9710" y="7850"/>
                  </a:lnTo>
                  <a:lnTo>
                    <a:pt x="10039" y="7213"/>
                  </a:lnTo>
                  <a:lnTo>
                    <a:pt x="10800" y="5738"/>
                  </a:lnTo>
                  <a:lnTo>
                    <a:pt x="11561" y="7213"/>
                  </a:lnTo>
                  <a:lnTo>
                    <a:pt x="11890" y="7850"/>
                  </a:lnTo>
                  <a:lnTo>
                    <a:pt x="14263" y="7850"/>
                  </a:lnTo>
                  <a:lnTo>
                    <a:pt x="13014" y="8550"/>
                  </a:lnTo>
                  <a:lnTo>
                    <a:pt x="12253" y="8976"/>
                  </a:lnTo>
                  <a:lnTo>
                    <a:pt x="12557" y="9638"/>
                  </a:lnTo>
                  <a:lnTo>
                    <a:pt x="13240" y="11130"/>
                  </a:lnTo>
                  <a:lnTo>
                    <a:pt x="11598" y="10254"/>
                  </a:lnTo>
                  <a:lnTo>
                    <a:pt x="10800" y="9828"/>
                  </a:lnTo>
                  <a:lnTo>
                    <a:pt x="10002" y="10254"/>
                  </a:lnTo>
                  <a:lnTo>
                    <a:pt x="8360" y="11130"/>
                  </a:lnTo>
                  <a:lnTo>
                    <a:pt x="9043" y="9638"/>
                  </a:lnTo>
                  <a:lnTo>
                    <a:pt x="9347" y="8976"/>
                  </a:lnTo>
                  <a:lnTo>
                    <a:pt x="8586" y="8550"/>
                  </a:lnTo>
                  <a:cubicBezTo>
                    <a:pt x="8586" y="8550"/>
                    <a:pt x="7337" y="7850"/>
                    <a:pt x="7337" y="7850"/>
                  </a:cubicBezTo>
                  <a:close/>
                  <a:moveTo>
                    <a:pt x="5737" y="13745"/>
                  </a:moveTo>
                  <a:lnTo>
                    <a:pt x="10800" y="11045"/>
                  </a:lnTo>
                  <a:lnTo>
                    <a:pt x="15863" y="13745"/>
                  </a:lnTo>
                  <a:lnTo>
                    <a:pt x="13838" y="9328"/>
                  </a:lnTo>
                  <a:lnTo>
                    <a:pt x="18225" y="6868"/>
                  </a:lnTo>
                  <a:lnTo>
                    <a:pt x="12825" y="6868"/>
                  </a:lnTo>
                  <a:lnTo>
                    <a:pt x="10800" y="2945"/>
                  </a:lnTo>
                  <a:lnTo>
                    <a:pt x="8775" y="6868"/>
                  </a:lnTo>
                  <a:lnTo>
                    <a:pt x="3375" y="6868"/>
                  </a:lnTo>
                  <a:lnTo>
                    <a:pt x="7762" y="9328"/>
                  </a:lnTo>
                  <a:cubicBezTo>
                    <a:pt x="7762" y="9328"/>
                    <a:pt x="5737" y="13745"/>
                    <a:pt x="5737" y="1374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4620527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5088772" y="3695395"/>
              <a:ext cx="166482" cy="228906"/>
            </a:xfrm>
            <a:custGeom>
              <a:rect b="b" l="l" r="r" t="t"/>
              <a:pathLst>
                <a:path extrusionOk="0" h="21600" w="21600">
                  <a:moveTo>
                    <a:pt x="1867" y="16691"/>
                  </a:moveTo>
                  <a:lnTo>
                    <a:pt x="5303" y="12525"/>
                  </a:lnTo>
                  <a:lnTo>
                    <a:pt x="5294" y="12521"/>
                  </a:lnTo>
                  <a:cubicBezTo>
                    <a:pt x="5355" y="12447"/>
                    <a:pt x="5400" y="12365"/>
                    <a:pt x="5400" y="12273"/>
                  </a:cubicBezTo>
                  <a:cubicBezTo>
                    <a:pt x="5400" y="12001"/>
                    <a:pt x="5098" y="11782"/>
                    <a:pt x="4725" y="11782"/>
                  </a:cubicBezTo>
                  <a:lnTo>
                    <a:pt x="3375" y="11782"/>
                  </a:lnTo>
                  <a:lnTo>
                    <a:pt x="6615" y="8640"/>
                  </a:lnTo>
                  <a:lnTo>
                    <a:pt x="6606" y="8635"/>
                  </a:lnTo>
                  <a:cubicBezTo>
                    <a:pt x="6691" y="8553"/>
                    <a:pt x="6750" y="8456"/>
                    <a:pt x="6750" y="8345"/>
                  </a:cubicBezTo>
                  <a:cubicBezTo>
                    <a:pt x="6750" y="8075"/>
                    <a:pt x="6448" y="7855"/>
                    <a:pt x="6075" y="7855"/>
                  </a:cubicBezTo>
                  <a:lnTo>
                    <a:pt x="4855" y="7855"/>
                  </a:lnTo>
                  <a:lnTo>
                    <a:pt x="8548" y="4785"/>
                  </a:lnTo>
                  <a:lnTo>
                    <a:pt x="8544" y="4782"/>
                  </a:lnTo>
                  <a:cubicBezTo>
                    <a:pt x="8683" y="4691"/>
                    <a:pt x="8775" y="4564"/>
                    <a:pt x="8775" y="4418"/>
                  </a:cubicBezTo>
                  <a:cubicBezTo>
                    <a:pt x="8775" y="4147"/>
                    <a:pt x="8473" y="3927"/>
                    <a:pt x="8100" y="3927"/>
                  </a:cubicBezTo>
                  <a:lnTo>
                    <a:pt x="7029" y="3927"/>
                  </a:lnTo>
                  <a:lnTo>
                    <a:pt x="10800" y="1185"/>
                  </a:lnTo>
                  <a:lnTo>
                    <a:pt x="14571" y="3927"/>
                  </a:lnTo>
                  <a:lnTo>
                    <a:pt x="13500" y="3927"/>
                  </a:lnTo>
                  <a:cubicBezTo>
                    <a:pt x="13128" y="3927"/>
                    <a:pt x="12825" y="4147"/>
                    <a:pt x="12825" y="4418"/>
                  </a:cubicBezTo>
                  <a:cubicBezTo>
                    <a:pt x="12825" y="4564"/>
                    <a:pt x="12917" y="4691"/>
                    <a:pt x="13056" y="4782"/>
                  </a:cubicBezTo>
                  <a:lnTo>
                    <a:pt x="13052" y="4785"/>
                  </a:lnTo>
                  <a:lnTo>
                    <a:pt x="16744" y="7855"/>
                  </a:lnTo>
                  <a:lnTo>
                    <a:pt x="15525" y="7855"/>
                  </a:lnTo>
                  <a:cubicBezTo>
                    <a:pt x="15153" y="7855"/>
                    <a:pt x="14850" y="8075"/>
                    <a:pt x="14850" y="8345"/>
                  </a:cubicBezTo>
                  <a:cubicBezTo>
                    <a:pt x="14850" y="8456"/>
                    <a:pt x="14909" y="8553"/>
                    <a:pt x="14994" y="8635"/>
                  </a:cubicBezTo>
                  <a:lnTo>
                    <a:pt x="14985" y="8640"/>
                  </a:lnTo>
                  <a:lnTo>
                    <a:pt x="18225" y="11782"/>
                  </a:lnTo>
                  <a:lnTo>
                    <a:pt x="16875" y="11782"/>
                  </a:lnTo>
                  <a:cubicBezTo>
                    <a:pt x="16503" y="11782"/>
                    <a:pt x="16200" y="12001"/>
                    <a:pt x="16200" y="12273"/>
                  </a:cubicBezTo>
                  <a:cubicBezTo>
                    <a:pt x="16200" y="12365"/>
                    <a:pt x="16244" y="12447"/>
                    <a:pt x="16306" y="12521"/>
                  </a:cubicBezTo>
                  <a:lnTo>
                    <a:pt x="16296" y="12525"/>
                  </a:lnTo>
                  <a:lnTo>
                    <a:pt x="19733" y="16691"/>
                  </a:lnTo>
                  <a:cubicBezTo>
                    <a:pt x="19733" y="16691"/>
                    <a:pt x="1867" y="16691"/>
                    <a:pt x="1867" y="16691"/>
                  </a:cubicBezTo>
                  <a:close/>
                  <a:moveTo>
                    <a:pt x="12150" y="20618"/>
                  </a:moveTo>
                  <a:lnTo>
                    <a:pt x="9450" y="20618"/>
                  </a:lnTo>
                  <a:lnTo>
                    <a:pt x="9450" y="17673"/>
                  </a:lnTo>
                  <a:lnTo>
                    <a:pt x="12150" y="17673"/>
                  </a:lnTo>
                  <a:cubicBezTo>
                    <a:pt x="12150" y="17673"/>
                    <a:pt x="12150" y="20618"/>
                    <a:pt x="12150" y="20618"/>
                  </a:cubicBezTo>
                  <a:close/>
                  <a:moveTo>
                    <a:pt x="21494" y="16933"/>
                  </a:moveTo>
                  <a:lnTo>
                    <a:pt x="21503" y="16929"/>
                  </a:lnTo>
                  <a:lnTo>
                    <a:pt x="18067" y="12764"/>
                  </a:lnTo>
                  <a:lnTo>
                    <a:pt x="19575" y="12764"/>
                  </a:lnTo>
                  <a:cubicBezTo>
                    <a:pt x="19948" y="12764"/>
                    <a:pt x="20250" y="12544"/>
                    <a:pt x="20250" y="12273"/>
                  </a:cubicBezTo>
                  <a:cubicBezTo>
                    <a:pt x="20250" y="12162"/>
                    <a:pt x="20191" y="12066"/>
                    <a:pt x="20106" y="11983"/>
                  </a:cubicBezTo>
                  <a:lnTo>
                    <a:pt x="20115" y="11978"/>
                  </a:lnTo>
                  <a:lnTo>
                    <a:pt x="16875" y="8836"/>
                  </a:lnTo>
                  <a:lnTo>
                    <a:pt x="18225" y="8836"/>
                  </a:lnTo>
                  <a:cubicBezTo>
                    <a:pt x="18598" y="8836"/>
                    <a:pt x="18900" y="8617"/>
                    <a:pt x="18900" y="8345"/>
                  </a:cubicBezTo>
                  <a:cubicBezTo>
                    <a:pt x="18900" y="8200"/>
                    <a:pt x="18808" y="8072"/>
                    <a:pt x="18669" y="7982"/>
                  </a:cubicBezTo>
                  <a:lnTo>
                    <a:pt x="18673" y="7978"/>
                  </a:lnTo>
                  <a:lnTo>
                    <a:pt x="14980" y="4909"/>
                  </a:lnTo>
                  <a:lnTo>
                    <a:pt x="16200" y="4909"/>
                  </a:lnTo>
                  <a:cubicBezTo>
                    <a:pt x="16573" y="4909"/>
                    <a:pt x="16875" y="4690"/>
                    <a:pt x="16875" y="4418"/>
                  </a:cubicBezTo>
                  <a:cubicBezTo>
                    <a:pt x="16875" y="4283"/>
                    <a:pt x="16800" y="4160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1" y="4160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lnTo>
                    <a:pt x="6619" y="4909"/>
                  </a:lnTo>
                  <a:lnTo>
                    <a:pt x="2927" y="7978"/>
                  </a:lnTo>
                  <a:lnTo>
                    <a:pt x="2931" y="7982"/>
                  </a:lnTo>
                  <a:cubicBezTo>
                    <a:pt x="2792" y="8072"/>
                    <a:pt x="2700" y="8200"/>
                    <a:pt x="2700" y="8345"/>
                  </a:cubicBezTo>
                  <a:cubicBezTo>
                    <a:pt x="2700" y="8617"/>
                    <a:pt x="3003" y="8836"/>
                    <a:pt x="3375" y="8836"/>
                  </a:cubicBezTo>
                  <a:lnTo>
                    <a:pt x="4725" y="8836"/>
                  </a:lnTo>
                  <a:lnTo>
                    <a:pt x="1485" y="11978"/>
                  </a:lnTo>
                  <a:lnTo>
                    <a:pt x="1494" y="11983"/>
                  </a:lnTo>
                  <a:cubicBezTo>
                    <a:pt x="1409" y="12066"/>
                    <a:pt x="1350" y="12162"/>
                    <a:pt x="1350" y="12273"/>
                  </a:cubicBezTo>
                  <a:cubicBezTo>
                    <a:pt x="1350" y="12544"/>
                    <a:pt x="1653" y="12764"/>
                    <a:pt x="2025" y="12764"/>
                  </a:cubicBezTo>
                  <a:lnTo>
                    <a:pt x="3533" y="12764"/>
                  </a:lnTo>
                  <a:lnTo>
                    <a:pt x="96" y="16929"/>
                  </a:lnTo>
                  <a:lnTo>
                    <a:pt x="106" y="16933"/>
                  </a:lnTo>
                  <a:cubicBezTo>
                    <a:pt x="44" y="17007"/>
                    <a:pt x="0" y="17089"/>
                    <a:pt x="0" y="17182"/>
                  </a:cubicBezTo>
                  <a:cubicBezTo>
                    <a:pt x="0" y="17453"/>
                    <a:pt x="303" y="17673"/>
                    <a:pt x="675" y="17673"/>
                  </a:cubicBezTo>
                  <a:lnTo>
                    <a:pt x="8100" y="17673"/>
                  </a:lnTo>
                  <a:lnTo>
                    <a:pt x="8100" y="21109"/>
                  </a:lnTo>
                  <a:cubicBezTo>
                    <a:pt x="8100" y="21380"/>
                    <a:pt x="8403" y="21600"/>
                    <a:pt x="8775" y="21600"/>
                  </a:cubicBezTo>
                  <a:lnTo>
                    <a:pt x="12825" y="21600"/>
                  </a:lnTo>
                  <a:cubicBezTo>
                    <a:pt x="13198" y="21600"/>
                    <a:pt x="13500" y="21380"/>
                    <a:pt x="13500" y="21109"/>
                  </a:cubicBezTo>
                  <a:lnTo>
                    <a:pt x="13500" y="17673"/>
                  </a:lnTo>
                  <a:lnTo>
                    <a:pt x="20925" y="17673"/>
                  </a:lnTo>
                  <a:cubicBezTo>
                    <a:pt x="21298" y="17673"/>
                    <a:pt x="21600" y="17453"/>
                    <a:pt x="21600" y="17182"/>
                  </a:cubicBezTo>
                  <a:cubicBezTo>
                    <a:pt x="21600" y="17089"/>
                    <a:pt x="21555" y="17007"/>
                    <a:pt x="21494" y="1693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5557018" y="3695395"/>
              <a:ext cx="104058" cy="228906"/>
            </a:xfrm>
            <a:custGeom>
              <a:rect b="b" l="l" r="r" t="t"/>
              <a:pathLst>
                <a:path extrusionOk="0" h="21600" w="21600">
                  <a:moveTo>
                    <a:pt x="19440" y="14727"/>
                  </a:moveTo>
                  <a:lnTo>
                    <a:pt x="2160" y="14727"/>
                  </a:lnTo>
                  <a:lnTo>
                    <a:pt x="2160" y="4909"/>
                  </a:lnTo>
                  <a:cubicBezTo>
                    <a:pt x="2160" y="2740"/>
                    <a:pt x="6028" y="982"/>
                    <a:pt x="10800" y="982"/>
                  </a:cubicBezTo>
                  <a:cubicBezTo>
                    <a:pt x="15571" y="982"/>
                    <a:pt x="19440" y="2740"/>
                    <a:pt x="19440" y="4909"/>
                  </a:cubicBezTo>
                  <a:cubicBezTo>
                    <a:pt x="19440" y="4909"/>
                    <a:pt x="19440" y="14727"/>
                    <a:pt x="19440" y="14727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2198"/>
                    <a:pt x="0" y="4909"/>
                  </a:cubicBezTo>
                  <a:lnTo>
                    <a:pt x="0" y="14727"/>
                  </a:lnTo>
                  <a:cubicBezTo>
                    <a:pt x="0" y="15269"/>
                    <a:pt x="968" y="15709"/>
                    <a:pt x="2160" y="15709"/>
                  </a:cubicBezTo>
                  <a:lnTo>
                    <a:pt x="9720" y="15709"/>
                  </a:lnTo>
                  <a:lnTo>
                    <a:pt x="9720" y="21109"/>
                  </a:lnTo>
                  <a:cubicBezTo>
                    <a:pt x="9720" y="21380"/>
                    <a:pt x="10204" y="21600"/>
                    <a:pt x="10800" y="21600"/>
                  </a:cubicBezTo>
                  <a:cubicBezTo>
                    <a:pt x="11396" y="21600"/>
                    <a:pt x="11880" y="21380"/>
                    <a:pt x="11880" y="21109"/>
                  </a:cubicBezTo>
                  <a:lnTo>
                    <a:pt x="11880" y="15709"/>
                  </a:lnTo>
                  <a:lnTo>
                    <a:pt x="19440" y="15709"/>
                  </a:lnTo>
                  <a:cubicBezTo>
                    <a:pt x="20632" y="15709"/>
                    <a:pt x="21600" y="15269"/>
                    <a:pt x="21600" y="14727"/>
                  </a:cubicBezTo>
                  <a:lnTo>
                    <a:pt x="21600" y="4909"/>
                  </a:lnTo>
                  <a:cubicBezTo>
                    <a:pt x="21600" y="2198"/>
                    <a:pt x="16765" y="0"/>
                    <a:pt x="10800" y="0"/>
                  </a:cubicBezTo>
                  <a:moveTo>
                    <a:pt x="7560" y="4909"/>
                  </a:moveTo>
                  <a:cubicBezTo>
                    <a:pt x="6964" y="4909"/>
                    <a:pt x="6480" y="5129"/>
                    <a:pt x="6480" y="5400"/>
                  </a:cubicBezTo>
                  <a:lnTo>
                    <a:pt x="6480" y="12273"/>
                  </a:lnTo>
                  <a:cubicBezTo>
                    <a:pt x="6480" y="12544"/>
                    <a:pt x="6964" y="12764"/>
                    <a:pt x="7560" y="12764"/>
                  </a:cubicBezTo>
                  <a:cubicBezTo>
                    <a:pt x="8156" y="12764"/>
                    <a:pt x="8640" y="12544"/>
                    <a:pt x="8640" y="12273"/>
                  </a:cubicBezTo>
                  <a:lnTo>
                    <a:pt x="8640" y="5400"/>
                  </a:lnTo>
                  <a:cubicBezTo>
                    <a:pt x="8640" y="5129"/>
                    <a:pt x="8156" y="4909"/>
                    <a:pt x="7560" y="4909"/>
                  </a:cubicBezTo>
                  <a:moveTo>
                    <a:pt x="14040" y="4909"/>
                  </a:moveTo>
                  <a:cubicBezTo>
                    <a:pt x="13444" y="4909"/>
                    <a:pt x="12960" y="5129"/>
                    <a:pt x="12960" y="5400"/>
                  </a:cubicBezTo>
                  <a:lnTo>
                    <a:pt x="12960" y="12273"/>
                  </a:lnTo>
                  <a:cubicBezTo>
                    <a:pt x="12960" y="12544"/>
                    <a:pt x="13444" y="12764"/>
                    <a:pt x="14040" y="12764"/>
                  </a:cubicBezTo>
                  <a:cubicBezTo>
                    <a:pt x="14636" y="12764"/>
                    <a:pt x="15120" y="12544"/>
                    <a:pt x="15120" y="12273"/>
                  </a:cubicBezTo>
                  <a:lnTo>
                    <a:pt x="15120" y="5400"/>
                  </a:lnTo>
                  <a:cubicBezTo>
                    <a:pt x="15120" y="5129"/>
                    <a:pt x="14636" y="4909"/>
                    <a:pt x="14040" y="49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5931614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5891" y="6873"/>
                  </a:moveTo>
                  <a:cubicBezTo>
                    <a:pt x="6162" y="6873"/>
                    <a:pt x="6382" y="6653"/>
                    <a:pt x="6382" y="6382"/>
                  </a:cubicBezTo>
                  <a:lnTo>
                    <a:pt x="6382" y="1473"/>
                  </a:lnTo>
                  <a:cubicBezTo>
                    <a:pt x="6382" y="1201"/>
                    <a:pt x="6162" y="982"/>
                    <a:pt x="5891" y="982"/>
                  </a:cubicBezTo>
                  <a:cubicBezTo>
                    <a:pt x="5620" y="982"/>
                    <a:pt x="5400" y="1201"/>
                    <a:pt x="5400" y="1473"/>
                  </a:cubicBezTo>
                  <a:lnTo>
                    <a:pt x="5400" y="6382"/>
                  </a:lnTo>
                  <a:cubicBezTo>
                    <a:pt x="5400" y="6653"/>
                    <a:pt x="5620" y="6873"/>
                    <a:pt x="5891" y="6873"/>
                  </a:cubicBezTo>
                  <a:moveTo>
                    <a:pt x="2945" y="5891"/>
                  </a:moveTo>
                  <a:cubicBezTo>
                    <a:pt x="3216" y="5891"/>
                    <a:pt x="3436" y="5671"/>
                    <a:pt x="3436" y="5400"/>
                  </a:cubicBezTo>
                  <a:lnTo>
                    <a:pt x="3436" y="2455"/>
                  </a:lnTo>
                  <a:cubicBezTo>
                    <a:pt x="3436" y="2183"/>
                    <a:pt x="3216" y="1964"/>
                    <a:pt x="2945" y="1964"/>
                  </a:cubicBezTo>
                  <a:cubicBezTo>
                    <a:pt x="2675" y="1964"/>
                    <a:pt x="2455" y="2183"/>
                    <a:pt x="2455" y="2455"/>
                  </a:cubicBezTo>
                  <a:lnTo>
                    <a:pt x="2455" y="5400"/>
                  </a:lnTo>
                  <a:cubicBezTo>
                    <a:pt x="2455" y="5671"/>
                    <a:pt x="2675" y="5891"/>
                    <a:pt x="2945" y="5891"/>
                  </a:cubicBezTo>
                  <a:moveTo>
                    <a:pt x="18655" y="15218"/>
                  </a:moveTo>
                  <a:lnTo>
                    <a:pt x="17648" y="15218"/>
                  </a:lnTo>
                  <a:cubicBezTo>
                    <a:pt x="17660" y="15056"/>
                    <a:pt x="17673" y="14893"/>
                    <a:pt x="17673" y="14727"/>
                  </a:cubicBezTo>
                  <a:lnTo>
                    <a:pt x="17673" y="11291"/>
                  </a:lnTo>
                  <a:lnTo>
                    <a:pt x="18655" y="11291"/>
                  </a:lnTo>
                  <a:cubicBezTo>
                    <a:pt x="19739" y="11291"/>
                    <a:pt x="20618" y="12170"/>
                    <a:pt x="20618" y="13255"/>
                  </a:cubicBezTo>
                  <a:cubicBezTo>
                    <a:pt x="20618" y="14339"/>
                    <a:pt x="19739" y="15218"/>
                    <a:pt x="18655" y="15218"/>
                  </a:cubicBezTo>
                  <a:moveTo>
                    <a:pt x="16691" y="14727"/>
                  </a:moveTo>
                  <a:cubicBezTo>
                    <a:pt x="16691" y="15802"/>
                    <a:pt x="16399" y="16805"/>
                    <a:pt x="15896" y="17673"/>
                  </a:cubicBezTo>
                  <a:lnTo>
                    <a:pt x="1777" y="17673"/>
                  </a:lnTo>
                  <a:cubicBezTo>
                    <a:pt x="1274" y="16805"/>
                    <a:pt x="982" y="15802"/>
                    <a:pt x="982" y="14727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4727"/>
                    <a:pt x="16691" y="14727"/>
                  </a:cubicBezTo>
                  <a:close/>
                  <a:moveTo>
                    <a:pt x="10800" y="20618"/>
                  </a:moveTo>
                  <a:lnTo>
                    <a:pt x="6873" y="20618"/>
                  </a:lnTo>
                  <a:cubicBezTo>
                    <a:pt x="5131" y="20618"/>
                    <a:pt x="3569" y="19857"/>
                    <a:pt x="2491" y="18655"/>
                  </a:cubicBezTo>
                  <a:lnTo>
                    <a:pt x="15182" y="18655"/>
                  </a:lnTo>
                  <a:cubicBezTo>
                    <a:pt x="14103" y="19857"/>
                    <a:pt x="12542" y="20618"/>
                    <a:pt x="10800" y="20618"/>
                  </a:cubicBezTo>
                  <a:moveTo>
                    <a:pt x="18655" y="10309"/>
                  </a:moveTo>
                  <a:lnTo>
                    <a:pt x="17673" y="10309"/>
                  </a:lnTo>
                  <a:lnTo>
                    <a:pt x="17673" y="8836"/>
                  </a:lnTo>
                  <a:cubicBezTo>
                    <a:pt x="17673" y="8295"/>
                    <a:pt x="17233" y="7855"/>
                    <a:pt x="16691" y="7855"/>
                  </a:cubicBezTo>
                  <a:lnTo>
                    <a:pt x="982" y="7855"/>
                  </a:lnTo>
                  <a:cubicBezTo>
                    <a:pt x="440" y="7855"/>
                    <a:pt x="0" y="8295"/>
                    <a:pt x="0" y="8836"/>
                  </a:cubicBezTo>
                  <a:lnTo>
                    <a:pt x="0" y="14727"/>
                  </a:lnTo>
                  <a:cubicBezTo>
                    <a:pt x="0" y="17232"/>
                    <a:pt x="1344" y="19417"/>
                    <a:pt x="3346" y="20618"/>
                  </a:cubicBezTo>
                  <a:lnTo>
                    <a:pt x="491" y="20618"/>
                  </a:lnTo>
                  <a:cubicBezTo>
                    <a:pt x="220" y="20618"/>
                    <a:pt x="0" y="20838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cubicBezTo>
                    <a:pt x="17673" y="20838"/>
                    <a:pt x="17453" y="20618"/>
                    <a:pt x="17182" y="20618"/>
                  </a:cubicBezTo>
                  <a:lnTo>
                    <a:pt x="14330" y="20618"/>
                  </a:lnTo>
                  <a:cubicBezTo>
                    <a:pt x="15925" y="19659"/>
                    <a:pt x="17101" y="18074"/>
                    <a:pt x="17511" y="16200"/>
                  </a:cubicBezTo>
                  <a:lnTo>
                    <a:pt x="18655" y="16200"/>
                  </a:lnTo>
                  <a:cubicBezTo>
                    <a:pt x="20281" y="16200"/>
                    <a:pt x="21600" y="14882"/>
                    <a:pt x="21600" y="13255"/>
                  </a:cubicBezTo>
                  <a:cubicBezTo>
                    <a:pt x="21600" y="11628"/>
                    <a:pt x="20281" y="10309"/>
                    <a:pt x="18655" y="10309"/>
                  </a:cubicBezTo>
                  <a:moveTo>
                    <a:pt x="11782" y="5891"/>
                  </a:moveTo>
                  <a:cubicBezTo>
                    <a:pt x="12053" y="5891"/>
                    <a:pt x="12273" y="5671"/>
                    <a:pt x="12273" y="5400"/>
                  </a:cubicBezTo>
                  <a:lnTo>
                    <a:pt x="12273" y="2455"/>
                  </a:lnTo>
                  <a:cubicBezTo>
                    <a:pt x="12273" y="2183"/>
                    <a:pt x="12053" y="1964"/>
                    <a:pt x="11782" y="1964"/>
                  </a:cubicBezTo>
                  <a:cubicBezTo>
                    <a:pt x="11511" y="1964"/>
                    <a:pt x="11291" y="2183"/>
                    <a:pt x="11291" y="2455"/>
                  </a:cubicBezTo>
                  <a:lnTo>
                    <a:pt x="11291" y="5400"/>
                  </a:lnTo>
                  <a:cubicBezTo>
                    <a:pt x="11291" y="5671"/>
                    <a:pt x="11511" y="5891"/>
                    <a:pt x="11782" y="5891"/>
                  </a:cubicBezTo>
                  <a:moveTo>
                    <a:pt x="14727" y="6873"/>
                  </a:moveTo>
                  <a:cubicBezTo>
                    <a:pt x="14998" y="6873"/>
                    <a:pt x="15218" y="6653"/>
                    <a:pt x="15218" y="6382"/>
                  </a:cubicBezTo>
                  <a:lnTo>
                    <a:pt x="15218" y="1473"/>
                  </a:lnTo>
                  <a:cubicBezTo>
                    <a:pt x="15218" y="1201"/>
                    <a:pt x="14998" y="982"/>
                    <a:pt x="14727" y="982"/>
                  </a:cubicBezTo>
                  <a:cubicBezTo>
                    <a:pt x="14456" y="982"/>
                    <a:pt x="14236" y="1201"/>
                    <a:pt x="14236" y="1473"/>
                  </a:cubicBezTo>
                  <a:lnTo>
                    <a:pt x="14236" y="6382"/>
                  </a:lnTo>
                  <a:cubicBezTo>
                    <a:pt x="14236" y="6653"/>
                    <a:pt x="14456" y="6873"/>
                    <a:pt x="14727" y="6873"/>
                  </a:cubicBezTo>
                  <a:moveTo>
                    <a:pt x="8836" y="5891"/>
                  </a:moveTo>
                  <a:cubicBezTo>
                    <a:pt x="9107" y="5891"/>
                    <a:pt x="9327" y="5671"/>
                    <a:pt x="9327" y="5400"/>
                  </a:cubicBezTo>
                  <a:lnTo>
                    <a:pt x="9327" y="491"/>
                  </a:lnTo>
                  <a:cubicBezTo>
                    <a:pt x="9327" y="220"/>
                    <a:pt x="9107" y="0"/>
                    <a:pt x="8836" y="0"/>
                  </a:cubicBezTo>
                  <a:cubicBezTo>
                    <a:pt x="8566" y="0"/>
                    <a:pt x="8345" y="220"/>
                    <a:pt x="8345" y="491"/>
                  </a:cubicBezTo>
                  <a:lnTo>
                    <a:pt x="8345" y="5400"/>
                  </a:lnTo>
                  <a:cubicBezTo>
                    <a:pt x="8345" y="5671"/>
                    <a:pt x="8566" y="5891"/>
                    <a:pt x="8836" y="58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6368643" y="3711003"/>
              <a:ext cx="228909" cy="197694"/>
            </a:xfrm>
            <a:custGeom>
              <a:rect b="b" l="l" r="r" t="t"/>
              <a:pathLst>
                <a:path extrusionOk="0" h="20545" w="20683">
                  <a:moveTo>
                    <a:pt x="9621" y="9676"/>
                  </a:moveTo>
                  <a:cubicBezTo>
                    <a:pt x="9621" y="9676"/>
                    <a:pt x="9621" y="9675"/>
                    <a:pt x="9621" y="9675"/>
                  </a:cubicBezTo>
                  <a:lnTo>
                    <a:pt x="9620" y="9674"/>
                  </a:lnTo>
                  <a:cubicBezTo>
                    <a:pt x="9620" y="9674"/>
                    <a:pt x="9621" y="9676"/>
                    <a:pt x="9621" y="9676"/>
                  </a:cubicBezTo>
                  <a:close/>
                  <a:moveTo>
                    <a:pt x="19582" y="1266"/>
                  </a:moveTo>
                  <a:cubicBezTo>
                    <a:pt x="18115" y="-422"/>
                    <a:pt x="15737" y="-422"/>
                    <a:pt x="14270" y="1266"/>
                  </a:cubicBezTo>
                  <a:lnTo>
                    <a:pt x="14934" y="2030"/>
                  </a:lnTo>
                  <a:cubicBezTo>
                    <a:pt x="16034" y="765"/>
                    <a:pt x="17818" y="765"/>
                    <a:pt x="18918" y="2030"/>
                  </a:cubicBezTo>
                  <a:cubicBezTo>
                    <a:pt x="20019" y="3297"/>
                    <a:pt x="20019" y="5351"/>
                    <a:pt x="18918" y="6618"/>
                  </a:cubicBezTo>
                  <a:lnTo>
                    <a:pt x="8956" y="17881"/>
                  </a:lnTo>
                  <a:lnTo>
                    <a:pt x="9621" y="18645"/>
                  </a:lnTo>
                  <a:lnTo>
                    <a:pt x="19582" y="7382"/>
                  </a:lnTo>
                  <a:cubicBezTo>
                    <a:pt x="21050" y="5693"/>
                    <a:pt x="21050" y="2955"/>
                    <a:pt x="19582" y="1266"/>
                  </a:cubicBezTo>
                  <a:moveTo>
                    <a:pt x="2315" y="17881"/>
                  </a:moveTo>
                  <a:cubicBezTo>
                    <a:pt x="481" y="15770"/>
                    <a:pt x="481" y="12551"/>
                    <a:pt x="2315" y="10439"/>
                  </a:cubicBezTo>
                  <a:cubicBezTo>
                    <a:pt x="2317" y="10437"/>
                    <a:pt x="2320" y="10434"/>
                    <a:pt x="2323" y="10431"/>
                  </a:cubicBezTo>
                  <a:lnTo>
                    <a:pt x="2323" y="10431"/>
                  </a:lnTo>
                  <a:lnTo>
                    <a:pt x="9289" y="2413"/>
                  </a:lnTo>
                  <a:cubicBezTo>
                    <a:pt x="9472" y="2201"/>
                    <a:pt x="9472" y="1859"/>
                    <a:pt x="9289" y="1648"/>
                  </a:cubicBezTo>
                  <a:cubicBezTo>
                    <a:pt x="9105" y="1437"/>
                    <a:pt x="8808" y="1437"/>
                    <a:pt x="8624" y="1648"/>
                  </a:cubicBezTo>
                  <a:lnTo>
                    <a:pt x="1651" y="9675"/>
                  </a:lnTo>
                  <a:cubicBezTo>
                    <a:pt x="-550" y="12208"/>
                    <a:pt x="-550" y="16112"/>
                    <a:pt x="1651" y="18645"/>
                  </a:cubicBezTo>
                  <a:cubicBezTo>
                    <a:pt x="3852" y="21178"/>
                    <a:pt x="7420" y="21178"/>
                    <a:pt x="9621" y="18645"/>
                  </a:cubicBezTo>
                  <a:lnTo>
                    <a:pt x="8948" y="17889"/>
                  </a:lnTo>
                  <a:cubicBezTo>
                    <a:pt x="7114" y="19991"/>
                    <a:pt x="4147" y="19989"/>
                    <a:pt x="2315" y="17881"/>
                  </a:cubicBezTo>
                  <a:moveTo>
                    <a:pt x="6300" y="13497"/>
                  </a:moveTo>
                  <a:cubicBezTo>
                    <a:pt x="7033" y="14341"/>
                    <a:pt x="8223" y="14341"/>
                    <a:pt x="8956" y="13497"/>
                  </a:cubicBezTo>
                  <a:lnTo>
                    <a:pt x="13937" y="7764"/>
                  </a:lnTo>
                  <a:cubicBezTo>
                    <a:pt x="14121" y="7553"/>
                    <a:pt x="14121" y="7211"/>
                    <a:pt x="13937" y="7000"/>
                  </a:cubicBezTo>
                  <a:cubicBezTo>
                    <a:pt x="13754" y="6789"/>
                    <a:pt x="13457" y="6789"/>
                    <a:pt x="13273" y="7000"/>
                  </a:cubicBezTo>
                  <a:lnTo>
                    <a:pt x="8292" y="12732"/>
                  </a:lnTo>
                  <a:cubicBezTo>
                    <a:pt x="7926" y="13155"/>
                    <a:pt x="7331" y="13155"/>
                    <a:pt x="6964" y="12732"/>
                  </a:cubicBezTo>
                  <a:cubicBezTo>
                    <a:pt x="6597" y="12310"/>
                    <a:pt x="6597" y="11626"/>
                    <a:pt x="6964" y="11204"/>
                  </a:cubicBezTo>
                  <a:lnTo>
                    <a:pt x="8292" y="9675"/>
                  </a:lnTo>
                  <a:lnTo>
                    <a:pt x="14934" y="2030"/>
                  </a:lnTo>
                  <a:lnTo>
                    <a:pt x="14270" y="1266"/>
                  </a:lnTo>
                  <a:lnTo>
                    <a:pt x="6300" y="10439"/>
                  </a:lnTo>
                  <a:cubicBezTo>
                    <a:pt x="5566" y="11284"/>
                    <a:pt x="5566" y="12653"/>
                    <a:pt x="6300" y="1349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6805672" y="3711003"/>
              <a:ext cx="228906" cy="197694"/>
            </a:xfrm>
            <a:custGeom>
              <a:rect b="b" l="l" r="r" t="t"/>
              <a:pathLst>
                <a:path extrusionOk="0" h="21600" w="2160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7242701" y="3695395"/>
              <a:ext cx="228906" cy="228906"/>
            </a:xfrm>
            <a:custGeom>
              <a:rect b="b" l="l" r="r" t="t"/>
              <a:pathLst>
                <a:path extrusionOk="0" h="21600" w="2160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7679730" y="3716206"/>
              <a:ext cx="228906" cy="187272"/>
            </a:xfrm>
            <a:custGeom>
              <a:rect b="b" l="l" r="r" t="t"/>
              <a:pathLst>
                <a:path extrusionOk="0" h="21600" w="2160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8116760" y="3705801"/>
              <a:ext cx="228918" cy="208109"/>
            </a:xfrm>
            <a:custGeom>
              <a:rect b="b" l="l" r="r" t="t"/>
              <a:pathLst>
                <a:path extrusionOk="0" h="20458" w="21079">
                  <a:moveTo>
                    <a:pt x="8629" y="9718"/>
                  </a:moveTo>
                  <a:cubicBezTo>
                    <a:pt x="8364" y="9718"/>
                    <a:pt x="8150" y="9946"/>
                    <a:pt x="8150" y="10229"/>
                  </a:cubicBezTo>
                  <a:cubicBezTo>
                    <a:pt x="8150" y="10512"/>
                    <a:pt x="8364" y="10740"/>
                    <a:pt x="8629" y="10740"/>
                  </a:cubicBezTo>
                  <a:cubicBezTo>
                    <a:pt x="8894" y="10740"/>
                    <a:pt x="9109" y="10512"/>
                    <a:pt x="9109" y="10229"/>
                  </a:cubicBezTo>
                  <a:cubicBezTo>
                    <a:pt x="9109" y="9946"/>
                    <a:pt x="8894" y="9718"/>
                    <a:pt x="8629" y="9718"/>
                  </a:cubicBezTo>
                  <a:moveTo>
                    <a:pt x="19841" y="17227"/>
                  </a:moveTo>
                  <a:cubicBezTo>
                    <a:pt x="18962" y="17974"/>
                    <a:pt x="18122" y="17900"/>
                    <a:pt x="18122" y="17900"/>
                  </a:cubicBezTo>
                  <a:cubicBezTo>
                    <a:pt x="17681" y="17900"/>
                    <a:pt x="16277" y="16919"/>
                    <a:pt x="9448" y="11852"/>
                  </a:cubicBezTo>
                  <a:lnTo>
                    <a:pt x="10866" y="10844"/>
                  </a:lnTo>
                  <a:cubicBezTo>
                    <a:pt x="10866" y="10844"/>
                    <a:pt x="19841" y="17227"/>
                    <a:pt x="19841" y="17227"/>
                  </a:cubicBezTo>
                  <a:close/>
                  <a:moveTo>
                    <a:pt x="6661" y="12605"/>
                  </a:moveTo>
                  <a:cubicBezTo>
                    <a:pt x="6010" y="12349"/>
                    <a:pt x="5264" y="12239"/>
                    <a:pt x="4521" y="12267"/>
                  </a:cubicBezTo>
                  <a:cubicBezTo>
                    <a:pt x="15686" y="3965"/>
                    <a:pt x="17591" y="2558"/>
                    <a:pt x="18122" y="2558"/>
                  </a:cubicBezTo>
                  <a:cubicBezTo>
                    <a:pt x="18122" y="2558"/>
                    <a:pt x="18962" y="2484"/>
                    <a:pt x="19841" y="3231"/>
                  </a:cubicBezTo>
                  <a:cubicBezTo>
                    <a:pt x="19841" y="3231"/>
                    <a:pt x="6661" y="12605"/>
                    <a:pt x="6661" y="12605"/>
                  </a:cubicBezTo>
                  <a:close/>
                  <a:moveTo>
                    <a:pt x="5586" y="19031"/>
                  </a:moveTo>
                  <a:cubicBezTo>
                    <a:pt x="4111" y="19863"/>
                    <a:pt x="2224" y="19369"/>
                    <a:pt x="1372" y="17927"/>
                  </a:cubicBezTo>
                  <a:cubicBezTo>
                    <a:pt x="520" y="16485"/>
                    <a:pt x="1026" y="14640"/>
                    <a:pt x="2501" y="13808"/>
                  </a:cubicBezTo>
                  <a:cubicBezTo>
                    <a:pt x="3977" y="12975"/>
                    <a:pt x="6532" y="13092"/>
                    <a:pt x="7383" y="14534"/>
                  </a:cubicBezTo>
                  <a:cubicBezTo>
                    <a:pt x="8235" y="15977"/>
                    <a:pt x="7062" y="18198"/>
                    <a:pt x="5586" y="19031"/>
                  </a:cubicBezTo>
                  <a:moveTo>
                    <a:pt x="4521" y="8191"/>
                  </a:moveTo>
                  <a:cubicBezTo>
                    <a:pt x="5264" y="8219"/>
                    <a:pt x="6010" y="8109"/>
                    <a:pt x="6661" y="7853"/>
                  </a:cubicBezTo>
                  <a:lnTo>
                    <a:pt x="7765" y="8638"/>
                  </a:lnTo>
                  <a:cubicBezTo>
                    <a:pt x="7345" y="8950"/>
                    <a:pt x="6901" y="9281"/>
                    <a:pt x="6443" y="9621"/>
                  </a:cubicBezTo>
                  <a:cubicBezTo>
                    <a:pt x="5833" y="9167"/>
                    <a:pt x="5200" y="8696"/>
                    <a:pt x="4521" y="8191"/>
                  </a:cubicBezTo>
                  <a:moveTo>
                    <a:pt x="2501" y="6650"/>
                  </a:moveTo>
                  <a:cubicBezTo>
                    <a:pt x="1026" y="5818"/>
                    <a:pt x="520" y="3973"/>
                    <a:pt x="1372" y="2531"/>
                  </a:cubicBezTo>
                  <a:cubicBezTo>
                    <a:pt x="2224" y="1089"/>
                    <a:pt x="4111" y="595"/>
                    <a:pt x="5586" y="1427"/>
                  </a:cubicBezTo>
                  <a:cubicBezTo>
                    <a:pt x="7062" y="2260"/>
                    <a:pt x="8235" y="4481"/>
                    <a:pt x="7383" y="5924"/>
                  </a:cubicBezTo>
                  <a:cubicBezTo>
                    <a:pt x="6532" y="7366"/>
                    <a:pt x="3977" y="7483"/>
                    <a:pt x="2501" y="6650"/>
                  </a:cubicBezTo>
                  <a:moveTo>
                    <a:pt x="21079" y="3580"/>
                  </a:moveTo>
                  <a:cubicBezTo>
                    <a:pt x="21079" y="2451"/>
                    <a:pt x="19262" y="1535"/>
                    <a:pt x="18203" y="1535"/>
                  </a:cubicBezTo>
                  <a:lnTo>
                    <a:pt x="18122" y="1535"/>
                  </a:lnTo>
                  <a:cubicBezTo>
                    <a:pt x="17404" y="1535"/>
                    <a:pt x="17139" y="1673"/>
                    <a:pt x="8610" y="8009"/>
                  </a:cubicBezTo>
                  <a:lnTo>
                    <a:pt x="7613" y="7300"/>
                  </a:lnTo>
                  <a:cubicBezTo>
                    <a:pt x="7876" y="7084"/>
                    <a:pt x="8104" y="6833"/>
                    <a:pt x="8275" y="6534"/>
                  </a:cubicBezTo>
                  <a:cubicBezTo>
                    <a:pt x="9372" y="4611"/>
                    <a:pt x="7861" y="1650"/>
                    <a:pt x="5960" y="539"/>
                  </a:cubicBezTo>
                  <a:cubicBezTo>
                    <a:pt x="4060" y="-571"/>
                    <a:pt x="1629" y="88"/>
                    <a:pt x="532" y="2011"/>
                  </a:cubicBezTo>
                  <a:cubicBezTo>
                    <a:pt x="-521" y="3857"/>
                    <a:pt x="41" y="6194"/>
                    <a:pt x="1769" y="7361"/>
                  </a:cubicBezTo>
                  <a:cubicBezTo>
                    <a:pt x="3185" y="8414"/>
                    <a:pt x="4458" y="9360"/>
                    <a:pt x="5626" y="10229"/>
                  </a:cubicBezTo>
                  <a:cubicBezTo>
                    <a:pt x="4461" y="11096"/>
                    <a:pt x="3178" y="12049"/>
                    <a:pt x="1769" y="13097"/>
                  </a:cubicBezTo>
                  <a:cubicBezTo>
                    <a:pt x="40" y="14264"/>
                    <a:pt x="-521" y="16601"/>
                    <a:pt x="532" y="18447"/>
                  </a:cubicBezTo>
                  <a:cubicBezTo>
                    <a:pt x="1629" y="20371"/>
                    <a:pt x="4060" y="21029"/>
                    <a:pt x="5960" y="19919"/>
                  </a:cubicBezTo>
                  <a:cubicBezTo>
                    <a:pt x="7861" y="18808"/>
                    <a:pt x="9372" y="15847"/>
                    <a:pt x="8275" y="13924"/>
                  </a:cubicBezTo>
                  <a:cubicBezTo>
                    <a:pt x="8104" y="13625"/>
                    <a:pt x="7876" y="13374"/>
                    <a:pt x="7613" y="13158"/>
                  </a:cubicBezTo>
                  <a:lnTo>
                    <a:pt x="8610" y="12449"/>
                  </a:lnTo>
                  <a:cubicBezTo>
                    <a:pt x="17134" y="18781"/>
                    <a:pt x="17404" y="18923"/>
                    <a:pt x="18122" y="18923"/>
                  </a:cubicBezTo>
                  <a:lnTo>
                    <a:pt x="18203" y="18923"/>
                  </a:lnTo>
                  <a:cubicBezTo>
                    <a:pt x="19262" y="18923"/>
                    <a:pt x="21079" y="18007"/>
                    <a:pt x="21079" y="16878"/>
                  </a:cubicBezTo>
                  <a:lnTo>
                    <a:pt x="11731" y="10229"/>
                  </a:lnTo>
                  <a:cubicBezTo>
                    <a:pt x="11731" y="10229"/>
                    <a:pt x="21079" y="3580"/>
                    <a:pt x="21079" y="3580"/>
                  </a:cubicBezTo>
                  <a:close/>
                  <a:moveTo>
                    <a:pt x="4639" y="16789"/>
                  </a:moveTo>
                  <a:cubicBezTo>
                    <a:pt x="4496" y="16859"/>
                    <a:pt x="4332" y="16897"/>
                    <a:pt x="4162" y="16897"/>
                  </a:cubicBezTo>
                  <a:cubicBezTo>
                    <a:pt x="3846" y="16897"/>
                    <a:pt x="3544" y="16764"/>
                    <a:pt x="3411" y="16567"/>
                  </a:cubicBezTo>
                  <a:cubicBezTo>
                    <a:pt x="3347" y="16471"/>
                    <a:pt x="3351" y="16406"/>
                    <a:pt x="3362" y="16361"/>
                  </a:cubicBezTo>
                  <a:cubicBezTo>
                    <a:pt x="3392" y="16240"/>
                    <a:pt x="3511" y="16117"/>
                    <a:pt x="3682" y="16034"/>
                  </a:cubicBezTo>
                  <a:cubicBezTo>
                    <a:pt x="3891" y="15930"/>
                    <a:pt x="4198" y="15869"/>
                    <a:pt x="4503" y="15869"/>
                  </a:cubicBezTo>
                  <a:cubicBezTo>
                    <a:pt x="4935" y="15869"/>
                    <a:pt x="5194" y="15988"/>
                    <a:pt x="5273" y="16050"/>
                  </a:cubicBezTo>
                  <a:cubicBezTo>
                    <a:pt x="5252" y="16207"/>
                    <a:pt x="5019" y="16601"/>
                    <a:pt x="4639" y="16789"/>
                  </a:cubicBezTo>
                  <a:moveTo>
                    <a:pt x="4503" y="14845"/>
                  </a:moveTo>
                  <a:cubicBezTo>
                    <a:pt x="4065" y="14845"/>
                    <a:pt x="3621" y="14936"/>
                    <a:pt x="3279" y="15105"/>
                  </a:cubicBezTo>
                  <a:cubicBezTo>
                    <a:pt x="2435" y="15522"/>
                    <a:pt x="2147" y="16443"/>
                    <a:pt x="2633" y="17165"/>
                  </a:cubicBezTo>
                  <a:cubicBezTo>
                    <a:pt x="2960" y="17649"/>
                    <a:pt x="3553" y="17919"/>
                    <a:pt x="4162" y="17919"/>
                  </a:cubicBezTo>
                  <a:cubicBezTo>
                    <a:pt x="4461" y="17919"/>
                    <a:pt x="4764" y="17854"/>
                    <a:pt x="5041" y="17717"/>
                  </a:cubicBezTo>
                  <a:cubicBezTo>
                    <a:pt x="5885" y="17300"/>
                    <a:pt x="6555" y="16190"/>
                    <a:pt x="6069" y="15469"/>
                  </a:cubicBezTo>
                  <a:cubicBezTo>
                    <a:pt x="5779" y="15040"/>
                    <a:pt x="5146" y="14845"/>
                    <a:pt x="4503" y="14845"/>
                  </a:cubicBezTo>
                  <a:moveTo>
                    <a:pt x="4503" y="4590"/>
                  </a:moveTo>
                  <a:cubicBezTo>
                    <a:pt x="4198" y="4590"/>
                    <a:pt x="3891" y="4528"/>
                    <a:pt x="3682" y="4425"/>
                  </a:cubicBezTo>
                  <a:cubicBezTo>
                    <a:pt x="3511" y="4341"/>
                    <a:pt x="3392" y="4219"/>
                    <a:pt x="3362" y="4098"/>
                  </a:cubicBezTo>
                  <a:cubicBezTo>
                    <a:pt x="3351" y="4052"/>
                    <a:pt x="3347" y="3987"/>
                    <a:pt x="3411" y="3891"/>
                  </a:cubicBezTo>
                  <a:cubicBezTo>
                    <a:pt x="3544" y="3694"/>
                    <a:pt x="3846" y="3561"/>
                    <a:pt x="4162" y="3561"/>
                  </a:cubicBezTo>
                  <a:cubicBezTo>
                    <a:pt x="4332" y="3561"/>
                    <a:pt x="4496" y="3599"/>
                    <a:pt x="4639" y="3669"/>
                  </a:cubicBezTo>
                  <a:cubicBezTo>
                    <a:pt x="5019" y="3857"/>
                    <a:pt x="5252" y="4252"/>
                    <a:pt x="5273" y="4408"/>
                  </a:cubicBezTo>
                  <a:cubicBezTo>
                    <a:pt x="5194" y="4470"/>
                    <a:pt x="4935" y="4590"/>
                    <a:pt x="4503" y="4590"/>
                  </a:cubicBezTo>
                  <a:moveTo>
                    <a:pt x="5041" y="2741"/>
                  </a:moveTo>
                  <a:cubicBezTo>
                    <a:pt x="4764" y="2604"/>
                    <a:pt x="4461" y="2539"/>
                    <a:pt x="4162" y="2539"/>
                  </a:cubicBezTo>
                  <a:cubicBezTo>
                    <a:pt x="3553" y="2539"/>
                    <a:pt x="2960" y="2809"/>
                    <a:pt x="2633" y="3294"/>
                  </a:cubicBezTo>
                  <a:cubicBezTo>
                    <a:pt x="2147" y="4015"/>
                    <a:pt x="2435" y="4937"/>
                    <a:pt x="3279" y="5353"/>
                  </a:cubicBezTo>
                  <a:cubicBezTo>
                    <a:pt x="3621" y="5522"/>
                    <a:pt x="4065" y="5613"/>
                    <a:pt x="4503" y="5613"/>
                  </a:cubicBezTo>
                  <a:cubicBezTo>
                    <a:pt x="5146" y="5613"/>
                    <a:pt x="5779" y="5418"/>
                    <a:pt x="6069" y="4990"/>
                  </a:cubicBezTo>
                  <a:cubicBezTo>
                    <a:pt x="6555" y="4268"/>
                    <a:pt x="5885" y="3158"/>
                    <a:pt x="5041" y="274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8522572" y="3700598"/>
              <a:ext cx="228941" cy="228906"/>
            </a:xfrm>
            <a:custGeom>
              <a:rect b="b" l="l" r="r" t="t"/>
              <a:pathLst>
                <a:path extrusionOk="0" h="21600" w="21086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CUSTOM_3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43"/>
          <p:cNvGrpSpPr/>
          <p:nvPr/>
        </p:nvGrpSpPr>
        <p:grpSpPr>
          <a:xfrm>
            <a:off x="268926" y="261389"/>
            <a:ext cx="8606148" cy="4620721"/>
            <a:chOff x="2758773" y="600075"/>
            <a:chExt cx="8606148" cy="4620721"/>
          </a:xfrm>
        </p:grpSpPr>
        <p:sp>
          <p:nvSpPr>
            <p:cNvPr id="613" name="Google Shape;613;p43"/>
            <p:cNvSpPr/>
            <p:nvPr/>
          </p:nvSpPr>
          <p:spPr>
            <a:xfrm>
              <a:off x="2779517" y="631191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3436" y="17550"/>
                  </a:moveTo>
                  <a:lnTo>
                    <a:pt x="10309" y="17550"/>
                  </a:lnTo>
                  <a:cubicBezTo>
                    <a:pt x="10580" y="17550"/>
                    <a:pt x="10800" y="17248"/>
                    <a:pt x="10800" y="16875"/>
                  </a:cubicBezTo>
                  <a:cubicBezTo>
                    <a:pt x="10800" y="16503"/>
                    <a:pt x="10580" y="16200"/>
                    <a:pt x="10309" y="16200"/>
                  </a:cubicBezTo>
                  <a:lnTo>
                    <a:pt x="3436" y="16200"/>
                  </a:lnTo>
                  <a:cubicBezTo>
                    <a:pt x="3166" y="16200"/>
                    <a:pt x="2945" y="16503"/>
                    <a:pt x="2945" y="16875"/>
                  </a:cubicBezTo>
                  <a:cubicBezTo>
                    <a:pt x="2945" y="17248"/>
                    <a:pt x="3166" y="17550"/>
                    <a:pt x="3436" y="17550"/>
                  </a:cubicBezTo>
                  <a:moveTo>
                    <a:pt x="3436" y="14850"/>
                  </a:moveTo>
                  <a:lnTo>
                    <a:pt x="12273" y="14850"/>
                  </a:lnTo>
                  <a:cubicBezTo>
                    <a:pt x="12544" y="14850"/>
                    <a:pt x="12764" y="14548"/>
                    <a:pt x="12764" y="14175"/>
                  </a:cubicBezTo>
                  <a:cubicBezTo>
                    <a:pt x="12764" y="13803"/>
                    <a:pt x="12544" y="13500"/>
                    <a:pt x="12273" y="13500"/>
                  </a:cubicBezTo>
                  <a:lnTo>
                    <a:pt x="3436" y="13500"/>
                  </a:lnTo>
                  <a:cubicBezTo>
                    <a:pt x="3166" y="13500"/>
                    <a:pt x="2945" y="13803"/>
                    <a:pt x="2945" y="14175"/>
                  </a:cubicBezTo>
                  <a:cubicBezTo>
                    <a:pt x="2945" y="14548"/>
                    <a:pt x="3166" y="14850"/>
                    <a:pt x="3436" y="14850"/>
                  </a:cubicBezTo>
                  <a:moveTo>
                    <a:pt x="20618" y="4050"/>
                  </a:moveTo>
                  <a:lnTo>
                    <a:pt x="982" y="4050"/>
                  </a:lnTo>
                  <a:lnTo>
                    <a:pt x="982" y="1350"/>
                  </a:lnTo>
                  <a:lnTo>
                    <a:pt x="20618" y="1350"/>
                  </a:lnTo>
                  <a:cubicBezTo>
                    <a:pt x="20618" y="1350"/>
                    <a:pt x="20618" y="4050"/>
                    <a:pt x="20618" y="4050"/>
                  </a:cubicBezTo>
                  <a:close/>
                  <a:moveTo>
                    <a:pt x="20618" y="20250"/>
                  </a:moveTo>
                  <a:lnTo>
                    <a:pt x="982" y="20250"/>
                  </a:lnTo>
                  <a:lnTo>
                    <a:pt x="982" y="9450"/>
                  </a:lnTo>
                  <a:lnTo>
                    <a:pt x="20618" y="9450"/>
                  </a:lnTo>
                  <a:cubicBezTo>
                    <a:pt x="20618" y="9450"/>
                    <a:pt x="20618" y="20250"/>
                    <a:pt x="20618" y="20250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605"/>
                    <a:pt x="0" y="1350"/>
                  </a:cubicBezTo>
                  <a:lnTo>
                    <a:pt x="0" y="20250"/>
                  </a:lnTo>
                  <a:cubicBezTo>
                    <a:pt x="0" y="20995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5"/>
                    <a:pt x="21600" y="20250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moveTo>
                    <a:pt x="16200" y="17550"/>
                  </a:moveTo>
                  <a:lnTo>
                    <a:pt x="18164" y="17550"/>
                  </a:lnTo>
                  <a:cubicBezTo>
                    <a:pt x="18434" y="17550"/>
                    <a:pt x="18655" y="17248"/>
                    <a:pt x="18655" y="16875"/>
                  </a:cubicBezTo>
                  <a:lnTo>
                    <a:pt x="18655" y="14175"/>
                  </a:lnTo>
                  <a:cubicBezTo>
                    <a:pt x="18655" y="13803"/>
                    <a:pt x="18434" y="13500"/>
                    <a:pt x="18164" y="13500"/>
                  </a:cubicBezTo>
                  <a:lnTo>
                    <a:pt x="16200" y="13500"/>
                  </a:lnTo>
                  <a:cubicBezTo>
                    <a:pt x="15929" y="13500"/>
                    <a:pt x="15709" y="13803"/>
                    <a:pt x="15709" y="14175"/>
                  </a:cubicBezTo>
                  <a:lnTo>
                    <a:pt x="15709" y="16875"/>
                  </a:lnTo>
                  <a:cubicBezTo>
                    <a:pt x="15709" y="17248"/>
                    <a:pt x="15929" y="17550"/>
                    <a:pt x="16200" y="1755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3215140" y="620819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538"/>
                    <a:pt x="3927" y="1200"/>
                  </a:cubicBezTo>
                  <a:lnTo>
                    <a:pt x="3927" y="3000"/>
                  </a:lnTo>
                  <a:cubicBezTo>
                    <a:pt x="3927" y="3332"/>
                    <a:pt x="4147" y="3600"/>
                    <a:pt x="4418" y="3600"/>
                  </a:cubicBezTo>
                  <a:cubicBezTo>
                    <a:pt x="4689" y="3600"/>
                    <a:pt x="4909" y="3332"/>
                    <a:pt x="4909" y="3000"/>
                  </a:cubicBezTo>
                  <a:lnTo>
                    <a:pt x="4909" y="1200"/>
                  </a:lnTo>
                  <a:lnTo>
                    <a:pt x="20618" y="1200"/>
                  </a:lnTo>
                  <a:lnTo>
                    <a:pt x="20618" y="15600"/>
                  </a:lnTo>
                  <a:lnTo>
                    <a:pt x="19145" y="15600"/>
                  </a:lnTo>
                  <a:cubicBezTo>
                    <a:pt x="18875" y="15600"/>
                    <a:pt x="18655" y="15869"/>
                    <a:pt x="18655" y="16200"/>
                  </a:cubicBezTo>
                  <a:cubicBezTo>
                    <a:pt x="18655" y="16532"/>
                    <a:pt x="18875" y="16800"/>
                    <a:pt x="19145" y="16800"/>
                  </a:cubicBezTo>
                  <a:lnTo>
                    <a:pt x="20618" y="16800"/>
                  </a:lnTo>
                  <a:cubicBezTo>
                    <a:pt x="21160" y="16800"/>
                    <a:pt x="21600" y="16262"/>
                    <a:pt x="21600" y="15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6691" y="8400"/>
                  </a:moveTo>
                  <a:lnTo>
                    <a:pt x="982" y="8400"/>
                  </a:lnTo>
                  <a:lnTo>
                    <a:pt x="982" y="6000"/>
                  </a:lnTo>
                  <a:lnTo>
                    <a:pt x="16691" y="6000"/>
                  </a:lnTo>
                  <a:cubicBezTo>
                    <a:pt x="16691" y="6000"/>
                    <a:pt x="16691" y="8400"/>
                    <a:pt x="16691" y="8400"/>
                  </a:cubicBezTo>
                  <a:close/>
                  <a:moveTo>
                    <a:pt x="16691" y="20400"/>
                  </a:moveTo>
                  <a:lnTo>
                    <a:pt x="982" y="20400"/>
                  </a:lnTo>
                  <a:lnTo>
                    <a:pt x="982" y="12000"/>
                  </a:lnTo>
                  <a:lnTo>
                    <a:pt x="16691" y="12000"/>
                  </a:lnTo>
                  <a:cubicBezTo>
                    <a:pt x="16691" y="12000"/>
                    <a:pt x="16691" y="20400"/>
                    <a:pt x="16691" y="20400"/>
                  </a:cubicBezTo>
                  <a:close/>
                  <a:moveTo>
                    <a:pt x="16691" y="4800"/>
                  </a:moveTo>
                  <a:lnTo>
                    <a:pt x="982" y="4800"/>
                  </a:lnTo>
                  <a:cubicBezTo>
                    <a:pt x="440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1062"/>
                    <a:pt x="17673" y="20400"/>
                  </a:cubicBezTo>
                  <a:lnTo>
                    <a:pt x="17673" y="6000"/>
                  </a:lnTo>
                  <a:cubicBezTo>
                    <a:pt x="17673" y="5338"/>
                    <a:pt x="17233" y="4800"/>
                    <a:pt x="16691" y="4800"/>
                  </a:cubicBezTo>
                  <a:moveTo>
                    <a:pt x="3436" y="18000"/>
                  </a:moveTo>
                  <a:lnTo>
                    <a:pt x="7364" y="18000"/>
                  </a:lnTo>
                  <a:cubicBezTo>
                    <a:pt x="7634" y="18000"/>
                    <a:pt x="7855" y="17732"/>
                    <a:pt x="7855" y="17400"/>
                  </a:cubicBezTo>
                  <a:cubicBezTo>
                    <a:pt x="7855" y="17069"/>
                    <a:pt x="7634" y="16800"/>
                    <a:pt x="7364" y="16800"/>
                  </a:cubicBezTo>
                  <a:lnTo>
                    <a:pt x="3436" y="16800"/>
                  </a:lnTo>
                  <a:cubicBezTo>
                    <a:pt x="3166" y="16800"/>
                    <a:pt x="2945" y="17069"/>
                    <a:pt x="2945" y="17400"/>
                  </a:cubicBezTo>
                  <a:cubicBezTo>
                    <a:pt x="2945" y="17732"/>
                    <a:pt x="3166" y="18000"/>
                    <a:pt x="3436" y="18000"/>
                  </a:cubicBezTo>
                  <a:moveTo>
                    <a:pt x="3436" y="15600"/>
                  </a:moveTo>
                  <a:lnTo>
                    <a:pt x="9327" y="15600"/>
                  </a:lnTo>
                  <a:cubicBezTo>
                    <a:pt x="9598" y="15600"/>
                    <a:pt x="9818" y="15332"/>
                    <a:pt x="9818" y="15000"/>
                  </a:cubicBezTo>
                  <a:cubicBezTo>
                    <a:pt x="9818" y="14668"/>
                    <a:pt x="9598" y="14400"/>
                    <a:pt x="9327" y="14400"/>
                  </a:cubicBezTo>
                  <a:lnTo>
                    <a:pt x="3436" y="14400"/>
                  </a:lnTo>
                  <a:cubicBezTo>
                    <a:pt x="3166" y="14400"/>
                    <a:pt x="2945" y="14668"/>
                    <a:pt x="2945" y="15000"/>
                  </a:cubicBezTo>
                  <a:cubicBezTo>
                    <a:pt x="2945" y="15332"/>
                    <a:pt x="3166" y="15600"/>
                    <a:pt x="3436" y="15600"/>
                  </a:cubicBezTo>
                  <a:moveTo>
                    <a:pt x="12273" y="18000"/>
                  </a:moveTo>
                  <a:lnTo>
                    <a:pt x="14236" y="18000"/>
                  </a:lnTo>
                  <a:cubicBezTo>
                    <a:pt x="14507" y="18000"/>
                    <a:pt x="14727" y="17732"/>
                    <a:pt x="14727" y="17400"/>
                  </a:cubicBezTo>
                  <a:lnTo>
                    <a:pt x="14727" y="15000"/>
                  </a:lnTo>
                  <a:cubicBezTo>
                    <a:pt x="14727" y="14668"/>
                    <a:pt x="14507" y="14400"/>
                    <a:pt x="14236" y="14400"/>
                  </a:cubicBezTo>
                  <a:lnTo>
                    <a:pt x="12273" y="14400"/>
                  </a:lnTo>
                  <a:cubicBezTo>
                    <a:pt x="12002" y="14400"/>
                    <a:pt x="11782" y="14668"/>
                    <a:pt x="11782" y="15000"/>
                  </a:cubicBezTo>
                  <a:lnTo>
                    <a:pt x="11782" y="17400"/>
                  </a:lnTo>
                  <a:cubicBezTo>
                    <a:pt x="11782" y="17732"/>
                    <a:pt x="12002" y="18000"/>
                    <a:pt x="12273" y="180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3650763" y="600075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949" y="13580"/>
                  </a:moveTo>
                  <a:cubicBezTo>
                    <a:pt x="11701" y="13784"/>
                    <a:pt x="11474" y="13901"/>
                    <a:pt x="11085" y="13931"/>
                  </a:cubicBezTo>
                  <a:lnTo>
                    <a:pt x="11085" y="11339"/>
                  </a:lnTo>
                  <a:cubicBezTo>
                    <a:pt x="11251" y="11383"/>
                    <a:pt x="11321" y="11435"/>
                    <a:pt x="11479" y="11494"/>
                  </a:cubicBezTo>
                  <a:cubicBezTo>
                    <a:pt x="11638" y="11554"/>
                    <a:pt x="11780" y="11632"/>
                    <a:pt x="11906" y="11728"/>
                  </a:cubicBezTo>
                  <a:cubicBezTo>
                    <a:pt x="12032" y="11824"/>
                    <a:pt x="12133" y="11943"/>
                    <a:pt x="12208" y="12084"/>
                  </a:cubicBezTo>
                  <a:cubicBezTo>
                    <a:pt x="12284" y="12225"/>
                    <a:pt x="12322" y="12399"/>
                    <a:pt x="12322" y="12607"/>
                  </a:cubicBezTo>
                  <a:cubicBezTo>
                    <a:pt x="12322" y="13052"/>
                    <a:pt x="12198" y="13376"/>
                    <a:pt x="11949" y="13580"/>
                  </a:cubicBezTo>
                  <a:moveTo>
                    <a:pt x="10437" y="9837"/>
                  </a:moveTo>
                  <a:cubicBezTo>
                    <a:pt x="10286" y="9800"/>
                    <a:pt x="10228" y="9753"/>
                    <a:pt x="10081" y="9698"/>
                  </a:cubicBezTo>
                  <a:cubicBezTo>
                    <a:pt x="9933" y="9642"/>
                    <a:pt x="9803" y="9570"/>
                    <a:pt x="9692" y="9481"/>
                  </a:cubicBezTo>
                  <a:cubicBezTo>
                    <a:pt x="9581" y="9392"/>
                    <a:pt x="9489" y="9285"/>
                    <a:pt x="9417" y="9159"/>
                  </a:cubicBezTo>
                  <a:cubicBezTo>
                    <a:pt x="9345" y="9032"/>
                    <a:pt x="9309" y="8880"/>
                    <a:pt x="9309" y="8702"/>
                  </a:cubicBezTo>
                  <a:cubicBezTo>
                    <a:pt x="9309" y="8309"/>
                    <a:pt x="9415" y="8030"/>
                    <a:pt x="9627" y="7862"/>
                  </a:cubicBezTo>
                  <a:cubicBezTo>
                    <a:pt x="9839" y="7696"/>
                    <a:pt x="10048" y="7612"/>
                    <a:pt x="10437" y="7612"/>
                  </a:cubicBezTo>
                  <a:cubicBezTo>
                    <a:pt x="10437" y="7612"/>
                    <a:pt x="10437" y="9837"/>
                    <a:pt x="10437" y="9837"/>
                  </a:cubicBezTo>
                  <a:close/>
                  <a:moveTo>
                    <a:pt x="12765" y="10727"/>
                  </a:moveTo>
                  <a:cubicBezTo>
                    <a:pt x="12527" y="10542"/>
                    <a:pt x="12253" y="10390"/>
                    <a:pt x="11944" y="10271"/>
                  </a:cubicBezTo>
                  <a:cubicBezTo>
                    <a:pt x="11634" y="10153"/>
                    <a:pt x="11410" y="10049"/>
                    <a:pt x="11085" y="9959"/>
                  </a:cubicBezTo>
                  <a:lnTo>
                    <a:pt x="11085" y="7612"/>
                  </a:lnTo>
                  <a:cubicBezTo>
                    <a:pt x="11474" y="7612"/>
                    <a:pt x="11665" y="7713"/>
                    <a:pt x="11841" y="7913"/>
                  </a:cubicBezTo>
                  <a:cubicBezTo>
                    <a:pt x="12017" y="8113"/>
                    <a:pt x="12113" y="8402"/>
                    <a:pt x="12127" y="8781"/>
                  </a:cubicBezTo>
                  <a:lnTo>
                    <a:pt x="13359" y="8781"/>
                  </a:lnTo>
                  <a:cubicBezTo>
                    <a:pt x="13359" y="8417"/>
                    <a:pt x="13295" y="8098"/>
                    <a:pt x="13170" y="7824"/>
                  </a:cubicBezTo>
                  <a:cubicBezTo>
                    <a:pt x="13043" y="7550"/>
                    <a:pt x="12875" y="7323"/>
                    <a:pt x="12662" y="7145"/>
                  </a:cubicBezTo>
                  <a:cubicBezTo>
                    <a:pt x="12449" y="6967"/>
                    <a:pt x="12200" y="6833"/>
                    <a:pt x="11911" y="6744"/>
                  </a:cubicBezTo>
                  <a:cubicBezTo>
                    <a:pt x="11623" y="6656"/>
                    <a:pt x="11410" y="6611"/>
                    <a:pt x="11085" y="6611"/>
                  </a:cubicBezTo>
                  <a:lnTo>
                    <a:pt x="11085" y="5881"/>
                  </a:lnTo>
                  <a:lnTo>
                    <a:pt x="10437" y="5881"/>
                  </a:lnTo>
                  <a:lnTo>
                    <a:pt x="10437" y="6611"/>
                  </a:lnTo>
                  <a:cubicBezTo>
                    <a:pt x="10113" y="6611"/>
                    <a:pt x="9895" y="6659"/>
                    <a:pt x="9600" y="6756"/>
                  </a:cubicBezTo>
                  <a:cubicBezTo>
                    <a:pt x="9305" y="6852"/>
                    <a:pt x="9044" y="6991"/>
                    <a:pt x="8817" y="7173"/>
                  </a:cubicBezTo>
                  <a:cubicBezTo>
                    <a:pt x="8590" y="7355"/>
                    <a:pt x="8410" y="7581"/>
                    <a:pt x="8277" y="7852"/>
                  </a:cubicBezTo>
                  <a:cubicBezTo>
                    <a:pt x="8144" y="8122"/>
                    <a:pt x="8077" y="8436"/>
                    <a:pt x="8077" y="8791"/>
                  </a:cubicBezTo>
                  <a:cubicBezTo>
                    <a:pt x="8077" y="9199"/>
                    <a:pt x="8150" y="9541"/>
                    <a:pt x="8293" y="9815"/>
                  </a:cubicBezTo>
                  <a:cubicBezTo>
                    <a:pt x="8438" y="10089"/>
                    <a:pt x="8626" y="10317"/>
                    <a:pt x="8860" y="10499"/>
                  </a:cubicBezTo>
                  <a:cubicBezTo>
                    <a:pt x="9094" y="10681"/>
                    <a:pt x="9357" y="10829"/>
                    <a:pt x="9649" y="10944"/>
                  </a:cubicBezTo>
                  <a:cubicBezTo>
                    <a:pt x="9940" y="11059"/>
                    <a:pt x="10142" y="11157"/>
                    <a:pt x="10437" y="11239"/>
                  </a:cubicBezTo>
                  <a:lnTo>
                    <a:pt x="10437" y="13931"/>
                  </a:lnTo>
                  <a:cubicBezTo>
                    <a:pt x="9940" y="13916"/>
                    <a:pt x="9676" y="13768"/>
                    <a:pt x="9460" y="13486"/>
                  </a:cubicBezTo>
                  <a:cubicBezTo>
                    <a:pt x="9244" y="13204"/>
                    <a:pt x="9139" y="12818"/>
                    <a:pt x="9147" y="12329"/>
                  </a:cubicBezTo>
                  <a:lnTo>
                    <a:pt x="7915" y="12329"/>
                  </a:lnTo>
                  <a:cubicBezTo>
                    <a:pt x="7908" y="12744"/>
                    <a:pt x="7967" y="13111"/>
                    <a:pt x="8094" y="13430"/>
                  </a:cubicBezTo>
                  <a:cubicBezTo>
                    <a:pt x="8220" y="13749"/>
                    <a:pt x="8397" y="14018"/>
                    <a:pt x="8628" y="14236"/>
                  </a:cubicBezTo>
                  <a:cubicBezTo>
                    <a:pt x="8858" y="14455"/>
                    <a:pt x="9136" y="14624"/>
                    <a:pt x="9460" y="14743"/>
                  </a:cubicBezTo>
                  <a:cubicBezTo>
                    <a:pt x="9784" y="14861"/>
                    <a:pt x="10048" y="14924"/>
                    <a:pt x="10437" y="14932"/>
                  </a:cubicBezTo>
                  <a:lnTo>
                    <a:pt x="10437" y="15692"/>
                  </a:lnTo>
                  <a:lnTo>
                    <a:pt x="11085" y="15692"/>
                  </a:lnTo>
                  <a:lnTo>
                    <a:pt x="11085" y="14932"/>
                  </a:lnTo>
                  <a:cubicBezTo>
                    <a:pt x="11446" y="14917"/>
                    <a:pt x="11688" y="14856"/>
                    <a:pt x="11998" y="14748"/>
                  </a:cubicBezTo>
                  <a:cubicBezTo>
                    <a:pt x="12307" y="14641"/>
                    <a:pt x="12578" y="14485"/>
                    <a:pt x="12808" y="14281"/>
                  </a:cubicBezTo>
                  <a:cubicBezTo>
                    <a:pt x="13038" y="14077"/>
                    <a:pt x="13220" y="13821"/>
                    <a:pt x="13353" y="13513"/>
                  </a:cubicBezTo>
                  <a:cubicBezTo>
                    <a:pt x="13486" y="13206"/>
                    <a:pt x="13553" y="12844"/>
                    <a:pt x="13553" y="12429"/>
                  </a:cubicBezTo>
                  <a:cubicBezTo>
                    <a:pt x="13553" y="12028"/>
                    <a:pt x="13481" y="11691"/>
                    <a:pt x="13337" y="11417"/>
                  </a:cubicBezTo>
                  <a:cubicBezTo>
                    <a:pt x="13193" y="11142"/>
                    <a:pt x="13002" y="10912"/>
                    <a:pt x="12765" y="107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4086386" y="600075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9686" y="14720"/>
                  </a:moveTo>
                  <a:cubicBezTo>
                    <a:pt x="9513" y="14863"/>
                    <a:pt x="9355" y="14945"/>
                    <a:pt x="9084" y="14965"/>
                  </a:cubicBezTo>
                  <a:lnTo>
                    <a:pt x="9084" y="13151"/>
                  </a:lnTo>
                  <a:cubicBezTo>
                    <a:pt x="9199" y="13182"/>
                    <a:pt x="9248" y="13219"/>
                    <a:pt x="9358" y="13260"/>
                  </a:cubicBezTo>
                  <a:cubicBezTo>
                    <a:pt x="9469" y="13302"/>
                    <a:pt x="9568" y="13357"/>
                    <a:pt x="9656" y="13424"/>
                  </a:cubicBezTo>
                  <a:cubicBezTo>
                    <a:pt x="9744" y="13491"/>
                    <a:pt x="9814" y="13575"/>
                    <a:pt x="9867" y="13673"/>
                  </a:cubicBezTo>
                  <a:cubicBezTo>
                    <a:pt x="9920" y="13772"/>
                    <a:pt x="9946" y="13894"/>
                    <a:pt x="9946" y="14039"/>
                  </a:cubicBezTo>
                  <a:cubicBezTo>
                    <a:pt x="9946" y="14350"/>
                    <a:pt x="9859" y="14577"/>
                    <a:pt x="9686" y="14720"/>
                  </a:cubicBezTo>
                  <a:moveTo>
                    <a:pt x="8631" y="12100"/>
                  </a:moveTo>
                  <a:cubicBezTo>
                    <a:pt x="8526" y="12074"/>
                    <a:pt x="8486" y="12041"/>
                    <a:pt x="8383" y="12003"/>
                  </a:cubicBezTo>
                  <a:cubicBezTo>
                    <a:pt x="8280" y="11964"/>
                    <a:pt x="8189" y="11913"/>
                    <a:pt x="8112" y="11851"/>
                  </a:cubicBezTo>
                  <a:cubicBezTo>
                    <a:pt x="8034" y="11789"/>
                    <a:pt x="7969" y="11714"/>
                    <a:pt x="7919" y="11625"/>
                  </a:cubicBezTo>
                  <a:cubicBezTo>
                    <a:pt x="7869" y="11537"/>
                    <a:pt x="7844" y="11431"/>
                    <a:pt x="7844" y="11306"/>
                  </a:cubicBezTo>
                  <a:cubicBezTo>
                    <a:pt x="7844" y="11031"/>
                    <a:pt x="7918" y="10835"/>
                    <a:pt x="8067" y="10718"/>
                  </a:cubicBezTo>
                  <a:cubicBezTo>
                    <a:pt x="8214" y="10601"/>
                    <a:pt x="8360" y="10543"/>
                    <a:pt x="8631" y="10543"/>
                  </a:cubicBezTo>
                  <a:cubicBezTo>
                    <a:pt x="8631" y="10543"/>
                    <a:pt x="8631" y="12100"/>
                    <a:pt x="8631" y="12100"/>
                  </a:cubicBezTo>
                  <a:close/>
                  <a:moveTo>
                    <a:pt x="10255" y="12723"/>
                  </a:moveTo>
                  <a:cubicBezTo>
                    <a:pt x="10089" y="12593"/>
                    <a:pt x="9898" y="12487"/>
                    <a:pt x="9683" y="12404"/>
                  </a:cubicBezTo>
                  <a:cubicBezTo>
                    <a:pt x="9466" y="12321"/>
                    <a:pt x="9310" y="12248"/>
                    <a:pt x="9084" y="12186"/>
                  </a:cubicBezTo>
                  <a:lnTo>
                    <a:pt x="9084" y="10543"/>
                  </a:lnTo>
                  <a:cubicBezTo>
                    <a:pt x="9355" y="10543"/>
                    <a:pt x="9488" y="10613"/>
                    <a:pt x="9611" y="10753"/>
                  </a:cubicBezTo>
                  <a:cubicBezTo>
                    <a:pt x="9734" y="10893"/>
                    <a:pt x="9800" y="11096"/>
                    <a:pt x="9810" y="11361"/>
                  </a:cubicBezTo>
                  <a:lnTo>
                    <a:pt x="10669" y="11361"/>
                  </a:lnTo>
                  <a:cubicBezTo>
                    <a:pt x="10669" y="11106"/>
                    <a:pt x="10625" y="10883"/>
                    <a:pt x="10537" y="10690"/>
                  </a:cubicBezTo>
                  <a:cubicBezTo>
                    <a:pt x="10450" y="10499"/>
                    <a:pt x="10331" y="10340"/>
                    <a:pt x="10183" y="10216"/>
                  </a:cubicBezTo>
                  <a:cubicBezTo>
                    <a:pt x="10035" y="10091"/>
                    <a:pt x="9860" y="9998"/>
                    <a:pt x="9659" y="9935"/>
                  </a:cubicBezTo>
                  <a:cubicBezTo>
                    <a:pt x="9459" y="9873"/>
                    <a:pt x="9310" y="9842"/>
                    <a:pt x="9084" y="9842"/>
                  </a:cubicBezTo>
                  <a:lnTo>
                    <a:pt x="9084" y="9331"/>
                  </a:lnTo>
                  <a:lnTo>
                    <a:pt x="8631" y="9331"/>
                  </a:lnTo>
                  <a:lnTo>
                    <a:pt x="8631" y="9842"/>
                  </a:lnTo>
                  <a:cubicBezTo>
                    <a:pt x="8405" y="9842"/>
                    <a:pt x="8253" y="9876"/>
                    <a:pt x="8048" y="9943"/>
                  </a:cubicBezTo>
                  <a:cubicBezTo>
                    <a:pt x="7842" y="10011"/>
                    <a:pt x="7660" y="10108"/>
                    <a:pt x="7501" y="10235"/>
                  </a:cubicBezTo>
                  <a:cubicBezTo>
                    <a:pt x="7343" y="10363"/>
                    <a:pt x="7218" y="10521"/>
                    <a:pt x="7125" y="10710"/>
                  </a:cubicBezTo>
                  <a:cubicBezTo>
                    <a:pt x="7032" y="10899"/>
                    <a:pt x="6985" y="11119"/>
                    <a:pt x="6985" y="11368"/>
                  </a:cubicBezTo>
                  <a:cubicBezTo>
                    <a:pt x="6985" y="11654"/>
                    <a:pt x="7035" y="11892"/>
                    <a:pt x="7136" y="12085"/>
                  </a:cubicBezTo>
                  <a:cubicBezTo>
                    <a:pt x="7237" y="12277"/>
                    <a:pt x="7368" y="12436"/>
                    <a:pt x="7531" y="12563"/>
                  </a:cubicBezTo>
                  <a:cubicBezTo>
                    <a:pt x="7694" y="12691"/>
                    <a:pt x="7878" y="12794"/>
                    <a:pt x="8081" y="12875"/>
                  </a:cubicBezTo>
                  <a:cubicBezTo>
                    <a:pt x="8285" y="12956"/>
                    <a:pt x="8426" y="13024"/>
                    <a:pt x="8631" y="13081"/>
                  </a:cubicBezTo>
                  <a:lnTo>
                    <a:pt x="8631" y="14965"/>
                  </a:lnTo>
                  <a:cubicBezTo>
                    <a:pt x="8285" y="14955"/>
                    <a:pt x="8100" y="14852"/>
                    <a:pt x="7950" y="14654"/>
                  </a:cubicBezTo>
                  <a:cubicBezTo>
                    <a:pt x="7799" y="14457"/>
                    <a:pt x="7726" y="14187"/>
                    <a:pt x="7731" y="13844"/>
                  </a:cubicBezTo>
                  <a:lnTo>
                    <a:pt x="6872" y="13844"/>
                  </a:lnTo>
                  <a:cubicBezTo>
                    <a:pt x="6867" y="14135"/>
                    <a:pt x="6908" y="14392"/>
                    <a:pt x="6996" y="14615"/>
                  </a:cubicBezTo>
                  <a:cubicBezTo>
                    <a:pt x="7085" y="14839"/>
                    <a:pt x="7209" y="15027"/>
                    <a:pt x="7369" y="15180"/>
                  </a:cubicBezTo>
                  <a:cubicBezTo>
                    <a:pt x="7530" y="15333"/>
                    <a:pt x="7723" y="15451"/>
                    <a:pt x="7950" y="15534"/>
                  </a:cubicBezTo>
                  <a:cubicBezTo>
                    <a:pt x="8176" y="15617"/>
                    <a:pt x="8360" y="15661"/>
                    <a:pt x="8631" y="15667"/>
                  </a:cubicBezTo>
                  <a:lnTo>
                    <a:pt x="8631" y="16199"/>
                  </a:lnTo>
                  <a:lnTo>
                    <a:pt x="9084" y="16199"/>
                  </a:lnTo>
                  <a:lnTo>
                    <a:pt x="9084" y="15667"/>
                  </a:lnTo>
                  <a:cubicBezTo>
                    <a:pt x="9335" y="15656"/>
                    <a:pt x="9504" y="15613"/>
                    <a:pt x="9720" y="15538"/>
                  </a:cubicBezTo>
                  <a:cubicBezTo>
                    <a:pt x="9936" y="15463"/>
                    <a:pt x="10124" y="15354"/>
                    <a:pt x="10285" y="15211"/>
                  </a:cubicBezTo>
                  <a:cubicBezTo>
                    <a:pt x="10445" y="15068"/>
                    <a:pt x="10573" y="14889"/>
                    <a:pt x="10666" y="14673"/>
                  </a:cubicBezTo>
                  <a:cubicBezTo>
                    <a:pt x="10758" y="14459"/>
                    <a:pt x="10805" y="14205"/>
                    <a:pt x="10805" y="13914"/>
                  </a:cubicBezTo>
                  <a:cubicBezTo>
                    <a:pt x="10805" y="13634"/>
                    <a:pt x="10755" y="13398"/>
                    <a:pt x="10654" y="13206"/>
                  </a:cubicBezTo>
                  <a:cubicBezTo>
                    <a:pt x="10554" y="13014"/>
                    <a:pt x="10421" y="12853"/>
                    <a:pt x="10255" y="12723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79" y="3437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9" y="987"/>
                    <a:pt x="20613" y="4502"/>
                    <a:pt x="20613" y="8836"/>
                  </a:cubicBezTo>
                  <a:cubicBezTo>
                    <a:pt x="20613" y="10878"/>
                    <a:pt x="19827" y="12732"/>
                    <a:pt x="18549" y="14128"/>
                  </a:cubicBezTo>
                  <a:cubicBezTo>
                    <a:pt x="18468" y="14710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8836" y="20613"/>
                  </a:moveTo>
                  <a:cubicBezTo>
                    <a:pt x="4501" y="20613"/>
                    <a:pt x="987" y="17098"/>
                    <a:pt x="987" y="12764"/>
                  </a:cubicBezTo>
                  <a:cubicBezTo>
                    <a:pt x="987" y="8429"/>
                    <a:pt x="4501" y="4915"/>
                    <a:pt x="8836" y="4915"/>
                  </a:cubicBezTo>
                  <a:cubicBezTo>
                    <a:pt x="13172" y="4915"/>
                    <a:pt x="16685" y="8429"/>
                    <a:pt x="16685" y="12764"/>
                  </a:cubicBezTo>
                  <a:cubicBezTo>
                    <a:pt x="16685" y="17098"/>
                    <a:pt x="13172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6" y="21600"/>
                    <a:pt x="17673" y="17644"/>
                    <a:pt x="17673" y="12764"/>
                  </a:cubicBezTo>
                  <a:cubicBezTo>
                    <a:pt x="17673" y="7884"/>
                    <a:pt x="13716" y="3927"/>
                    <a:pt x="8836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4522009" y="600075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535" y="7724"/>
                  </a:moveTo>
                  <a:cubicBezTo>
                    <a:pt x="12082" y="7724"/>
                    <a:pt x="12586" y="7961"/>
                    <a:pt x="13047" y="8436"/>
                  </a:cubicBezTo>
                  <a:lnTo>
                    <a:pt x="13544" y="7424"/>
                  </a:lnTo>
                  <a:cubicBezTo>
                    <a:pt x="12888" y="6964"/>
                    <a:pt x="12248" y="6734"/>
                    <a:pt x="11621" y="6734"/>
                  </a:cubicBezTo>
                  <a:cubicBezTo>
                    <a:pt x="10757" y="6734"/>
                    <a:pt x="10048" y="7019"/>
                    <a:pt x="9494" y="7590"/>
                  </a:cubicBezTo>
                  <a:cubicBezTo>
                    <a:pt x="9019" y="8087"/>
                    <a:pt x="8691" y="8762"/>
                    <a:pt x="8510" y="9615"/>
                  </a:cubicBezTo>
                  <a:lnTo>
                    <a:pt x="7938" y="9615"/>
                  </a:lnTo>
                  <a:lnTo>
                    <a:pt x="7658" y="10327"/>
                  </a:lnTo>
                  <a:lnTo>
                    <a:pt x="8435" y="10327"/>
                  </a:lnTo>
                  <a:cubicBezTo>
                    <a:pt x="8428" y="10409"/>
                    <a:pt x="8423" y="10483"/>
                    <a:pt x="8419" y="10549"/>
                  </a:cubicBezTo>
                  <a:cubicBezTo>
                    <a:pt x="8415" y="10616"/>
                    <a:pt x="8414" y="10675"/>
                    <a:pt x="8414" y="10727"/>
                  </a:cubicBezTo>
                  <a:cubicBezTo>
                    <a:pt x="8414" y="10794"/>
                    <a:pt x="8415" y="10857"/>
                    <a:pt x="8419" y="10916"/>
                  </a:cubicBezTo>
                  <a:cubicBezTo>
                    <a:pt x="8423" y="10976"/>
                    <a:pt x="8428" y="11032"/>
                    <a:pt x="8435" y="11083"/>
                  </a:cubicBezTo>
                  <a:lnTo>
                    <a:pt x="7949" y="11083"/>
                  </a:lnTo>
                  <a:lnTo>
                    <a:pt x="7658" y="11784"/>
                  </a:lnTo>
                  <a:lnTo>
                    <a:pt x="8489" y="11784"/>
                  </a:lnTo>
                  <a:cubicBezTo>
                    <a:pt x="8604" y="12674"/>
                    <a:pt x="8896" y="13382"/>
                    <a:pt x="9364" y="13908"/>
                  </a:cubicBezTo>
                  <a:cubicBezTo>
                    <a:pt x="9904" y="14517"/>
                    <a:pt x="10656" y="14821"/>
                    <a:pt x="11621" y="14821"/>
                  </a:cubicBezTo>
                  <a:cubicBezTo>
                    <a:pt x="12219" y="14821"/>
                    <a:pt x="12762" y="14658"/>
                    <a:pt x="13252" y="14331"/>
                  </a:cubicBezTo>
                  <a:lnTo>
                    <a:pt x="13252" y="13097"/>
                  </a:lnTo>
                  <a:cubicBezTo>
                    <a:pt x="12978" y="13356"/>
                    <a:pt x="12733" y="13542"/>
                    <a:pt x="12517" y="13653"/>
                  </a:cubicBezTo>
                  <a:cubicBezTo>
                    <a:pt x="12280" y="13772"/>
                    <a:pt x="11981" y="13831"/>
                    <a:pt x="11621" y="13831"/>
                  </a:cubicBezTo>
                  <a:cubicBezTo>
                    <a:pt x="11067" y="13831"/>
                    <a:pt x="10627" y="13620"/>
                    <a:pt x="10304" y="13197"/>
                  </a:cubicBezTo>
                  <a:cubicBezTo>
                    <a:pt x="10023" y="12855"/>
                    <a:pt x="9839" y="12385"/>
                    <a:pt x="9753" y="11784"/>
                  </a:cubicBezTo>
                  <a:lnTo>
                    <a:pt x="11924" y="11784"/>
                  </a:lnTo>
                  <a:lnTo>
                    <a:pt x="12193" y="11083"/>
                  </a:lnTo>
                  <a:lnTo>
                    <a:pt x="9699" y="11083"/>
                  </a:lnTo>
                  <a:cubicBezTo>
                    <a:pt x="9692" y="11046"/>
                    <a:pt x="9688" y="10932"/>
                    <a:pt x="9688" y="10739"/>
                  </a:cubicBezTo>
                  <a:lnTo>
                    <a:pt x="9688" y="10483"/>
                  </a:lnTo>
                  <a:cubicBezTo>
                    <a:pt x="9688" y="10416"/>
                    <a:pt x="9692" y="10364"/>
                    <a:pt x="9699" y="10327"/>
                  </a:cubicBezTo>
                  <a:lnTo>
                    <a:pt x="12344" y="10327"/>
                  </a:lnTo>
                  <a:lnTo>
                    <a:pt x="12626" y="9615"/>
                  </a:lnTo>
                  <a:lnTo>
                    <a:pt x="9775" y="9615"/>
                  </a:lnTo>
                  <a:cubicBezTo>
                    <a:pt x="9868" y="9096"/>
                    <a:pt x="10051" y="8662"/>
                    <a:pt x="10325" y="8314"/>
                  </a:cubicBezTo>
                  <a:cubicBezTo>
                    <a:pt x="10649" y="7920"/>
                    <a:pt x="11052" y="7724"/>
                    <a:pt x="11535" y="772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4957632" y="600075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8836" y="20613"/>
                  </a:moveTo>
                  <a:cubicBezTo>
                    <a:pt x="4502" y="20613"/>
                    <a:pt x="988" y="17098"/>
                    <a:pt x="988" y="12764"/>
                  </a:cubicBezTo>
                  <a:cubicBezTo>
                    <a:pt x="988" y="8429"/>
                    <a:pt x="4502" y="4915"/>
                    <a:pt x="8836" y="4915"/>
                  </a:cubicBezTo>
                  <a:cubicBezTo>
                    <a:pt x="13171" y="4915"/>
                    <a:pt x="16685" y="8429"/>
                    <a:pt x="16685" y="12764"/>
                  </a:cubicBezTo>
                  <a:cubicBezTo>
                    <a:pt x="16685" y="17098"/>
                    <a:pt x="13171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4"/>
                    <a:pt x="13717" y="3927"/>
                    <a:pt x="8836" y="3927"/>
                  </a:cubicBezTo>
                  <a:moveTo>
                    <a:pt x="12764" y="0"/>
                  </a:moveTo>
                  <a:cubicBezTo>
                    <a:pt x="9919" y="0"/>
                    <a:pt x="7395" y="1349"/>
                    <a:pt x="5780" y="3437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8" y="987"/>
                    <a:pt x="20612" y="4502"/>
                    <a:pt x="20612" y="8836"/>
                  </a:cubicBezTo>
                  <a:cubicBezTo>
                    <a:pt x="20612" y="10878"/>
                    <a:pt x="19827" y="12732"/>
                    <a:pt x="18549" y="14128"/>
                  </a:cubicBezTo>
                  <a:cubicBezTo>
                    <a:pt x="18468" y="14710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9292" y="10539"/>
                  </a:moveTo>
                  <a:cubicBezTo>
                    <a:pt x="9702" y="10539"/>
                    <a:pt x="10080" y="10712"/>
                    <a:pt x="10426" y="11057"/>
                  </a:cubicBezTo>
                  <a:lnTo>
                    <a:pt x="10798" y="10320"/>
                  </a:lnTo>
                  <a:cubicBezTo>
                    <a:pt x="10307" y="9985"/>
                    <a:pt x="9826" y="9817"/>
                    <a:pt x="9356" y="9817"/>
                  </a:cubicBezTo>
                  <a:cubicBezTo>
                    <a:pt x="8708" y="9817"/>
                    <a:pt x="8176" y="10026"/>
                    <a:pt x="7761" y="10441"/>
                  </a:cubicBezTo>
                  <a:cubicBezTo>
                    <a:pt x="7404" y="10804"/>
                    <a:pt x="7158" y="11296"/>
                    <a:pt x="7023" y="11917"/>
                  </a:cubicBezTo>
                  <a:lnTo>
                    <a:pt x="6594" y="11917"/>
                  </a:lnTo>
                  <a:lnTo>
                    <a:pt x="6384" y="12435"/>
                  </a:lnTo>
                  <a:lnTo>
                    <a:pt x="6967" y="12435"/>
                  </a:lnTo>
                  <a:cubicBezTo>
                    <a:pt x="6961" y="12495"/>
                    <a:pt x="6957" y="12549"/>
                    <a:pt x="6955" y="12598"/>
                  </a:cubicBezTo>
                  <a:cubicBezTo>
                    <a:pt x="6952" y="12646"/>
                    <a:pt x="6950" y="12690"/>
                    <a:pt x="6950" y="12727"/>
                  </a:cubicBezTo>
                  <a:cubicBezTo>
                    <a:pt x="6950" y="12776"/>
                    <a:pt x="6952" y="12822"/>
                    <a:pt x="6955" y="12865"/>
                  </a:cubicBezTo>
                  <a:cubicBezTo>
                    <a:pt x="6957" y="12908"/>
                    <a:pt x="6961" y="12949"/>
                    <a:pt x="6967" y="12987"/>
                  </a:cubicBezTo>
                  <a:lnTo>
                    <a:pt x="6602" y="12987"/>
                  </a:lnTo>
                  <a:lnTo>
                    <a:pt x="6384" y="13497"/>
                  </a:lnTo>
                  <a:lnTo>
                    <a:pt x="7007" y="13497"/>
                  </a:lnTo>
                  <a:cubicBezTo>
                    <a:pt x="7093" y="14146"/>
                    <a:pt x="7313" y="14662"/>
                    <a:pt x="7663" y="15045"/>
                  </a:cubicBezTo>
                  <a:cubicBezTo>
                    <a:pt x="8068" y="15489"/>
                    <a:pt x="8633" y="15710"/>
                    <a:pt x="9356" y="15710"/>
                  </a:cubicBezTo>
                  <a:cubicBezTo>
                    <a:pt x="9805" y="15710"/>
                    <a:pt x="10212" y="15591"/>
                    <a:pt x="10579" y="15354"/>
                  </a:cubicBezTo>
                  <a:lnTo>
                    <a:pt x="10579" y="14454"/>
                  </a:lnTo>
                  <a:cubicBezTo>
                    <a:pt x="10374" y="14643"/>
                    <a:pt x="10191" y="14778"/>
                    <a:pt x="10029" y="14859"/>
                  </a:cubicBezTo>
                  <a:cubicBezTo>
                    <a:pt x="9850" y="14945"/>
                    <a:pt x="9626" y="14989"/>
                    <a:pt x="9356" y="14989"/>
                  </a:cubicBezTo>
                  <a:cubicBezTo>
                    <a:pt x="8940" y="14989"/>
                    <a:pt x="8611" y="14834"/>
                    <a:pt x="8368" y="14527"/>
                  </a:cubicBezTo>
                  <a:cubicBezTo>
                    <a:pt x="8158" y="14279"/>
                    <a:pt x="8020" y="13935"/>
                    <a:pt x="7955" y="13497"/>
                  </a:cubicBezTo>
                  <a:lnTo>
                    <a:pt x="9583" y="13497"/>
                  </a:lnTo>
                  <a:lnTo>
                    <a:pt x="9786" y="12987"/>
                  </a:lnTo>
                  <a:lnTo>
                    <a:pt x="7914" y="12987"/>
                  </a:lnTo>
                  <a:cubicBezTo>
                    <a:pt x="7909" y="12960"/>
                    <a:pt x="7906" y="12876"/>
                    <a:pt x="7906" y="12735"/>
                  </a:cubicBezTo>
                  <a:lnTo>
                    <a:pt x="7906" y="12549"/>
                  </a:lnTo>
                  <a:cubicBezTo>
                    <a:pt x="7906" y="12500"/>
                    <a:pt x="7909" y="12462"/>
                    <a:pt x="7914" y="12435"/>
                  </a:cubicBezTo>
                  <a:lnTo>
                    <a:pt x="9899" y="12435"/>
                  </a:lnTo>
                  <a:lnTo>
                    <a:pt x="10110" y="11917"/>
                  </a:lnTo>
                  <a:lnTo>
                    <a:pt x="7972" y="11917"/>
                  </a:lnTo>
                  <a:cubicBezTo>
                    <a:pt x="8042" y="11539"/>
                    <a:pt x="8179" y="11222"/>
                    <a:pt x="8384" y="10968"/>
                  </a:cubicBezTo>
                  <a:cubicBezTo>
                    <a:pt x="8627" y="10682"/>
                    <a:pt x="8929" y="10539"/>
                    <a:pt x="9292" y="1053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5393255" y="600075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2660" y="9921"/>
                  </a:moveTo>
                  <a:cubicBezTo>
                    <a:pt x="12438" y="10786"/>
                    <a:pt x="11065" y="10346"/>
                    <a:pt x="10620" y="10238"/>
                  </a:cubicBezTo>
                  <a:lnTo>
                    <a:pt x="11011" y="8710"/>
                  </a:lnTo>
                  <a:cubicBezTo>
                    <a:pt x="11457" y="8818"/>
                    <a:pt x="12891" y="9019"/>
                    <a:pt x="12660" y="9921"/>
                  </a:cubicBezTo>
                  <a:moveTo>
                    <a:pt x="12416" y="12387"/>
                  </a:moveTo>
                  <a:cubicBezTo>
                    <a:pt x="12172" y="13338"/>
                    <a:pt x="10523" y="12824"/>
                    <a:pt x="9988" y="12695"/>
                  </a:cubicBezTo>
                  <a:lnTo>
                    <a:pt x="10421" y="11009"/>
                  </a:lnTo>
                  <a:cubicBezTo>
                    <a:pt x="10956" y="11139"/>
                    <a:pt x="12671" y="11395"/>
                    <a:pt x="12416" y="12387"/>
                  </a:cubicBezTo>
                  <a:moveTo>
                    <a:pt x="12637" y="8174"/>
                  </a:moveTo>
                  <a:lnTo>
                    <a:pt x="12960" y="6916"/>
                  </a:lnTo>
                  <a:lnTo>
                    <a:pt x="12171" y="6726"/>
                  </a:lnTo>
                  <a:lnTo>
                    <a:pt x="11857" y="7950"/>
                  </a:lnTo>
                  <a:cubicBezTo>
                    <a:pt x="11649" y="7900"/>
                    <a:pt x="11436" y="7853"/>
                    <a:pt x="11224" y="7806"/>
                  </a:cubicBezTo>
                  <a:lnTo>
                    <a:pt x="11541" y="6573"/>
                  </a:lnTo>
                  <a:lnTo>
                    <a:pt x="10753" y="6382"/>
                  </a:lnTo>
                  <a:lnTo>
                    <a:pt x="10429" y="7640"/>
                  </a:lnTo>
                  <a:cubicBezTo>
                    <a:pt x="10258" y="7602"/>
                    <a:pt x="10090" y="7565"/>
                    <a:pt x="9926" y="7525"/>
                  </a:cubicBezTo>
                  <a:lnTo>
                    <a:pt x="9927" y="7521"/>
                  </a:lnTo>
                  <a:lnTo>
                    <a:pt x="8839" y="7257"/>
                  </a:lnTo>
                  <a:lnTo>
                    <a:pt x="8629" y="8075"/>
                  </a:lnTo>
                  <a:cubicBezTo>
                    <a:pt x="8629" y="8075"/>
                    <a:pt x="9214" y="8205"/>
                    <a:pt x="9202" y="8214"/>
                  </a:cubicBezTo>
                  <a:cubicBezTo>
                    <a:pt x="9521" y="8291"/>
                    <a:pt x="9579" y="8496"/>
                    <a:pt x="9569" y="8658"/>
                  </a:cubicBezTo>
                  <a:lnTo>
                    <a:pt x="9202" y="10091"/>
                  </a:lnTo>
                  <a:cubicBezTo>
                    <a:pt x="9224" y="10097"/>
                    <a:pt x="9252" y="10104"/>
                    <a:pt x="9283" y="10116"/>
                  </a:cubicBezTo>
                  <a:cubicBezTo>
                    <a:pt x="9257" y="10110"/>
                    <a:pt x="9229" y="10103"/>
                    <a:pt x="9200" y="10097"/>
                  </a:cubicBezTo>
                  <a:lnTo>
                    <a:pt x="8684" y="12103"/>
                  </a:lnTo>
                  <a:cubicBezTo>
                    <a:pt x="8646" y="12198"/>
                    <a:pt x="8546" y="12339"/>
                    <a:pt x="8323" y="12285"/>
                  </a:cubicBezTo>
                  <a:cubicBezTo>
                    <a:pt x="8331" y="12297"/>
                    <a:pt x="7749" y="12147"/>
                    <a:pt x="7749" y="12147"/>
                  </a:cubicBezTo>
                  <a:lnTo>
                    <a:pt x="7358" y="13023"/>
                  </a:lnTo>
                  <a:lnTo>
                    <a:pt x="8384" y="13271"/>
                  </a:lnTo>
                  <a:cubicBezTo>
                    <a:pt x="8575" y="13317"/>
                    <a:pt x="8762" y="13366"/>
                    <a:pt x="8946" y="13412"/>
                  </a:cubicBezTo>
                  <a:lnTo>
                    <a:pt x="8621" y="14684"/>
                  </a:lnTo>
                  <a:lnTo>
                    <a:pt x="9408" y="14875"/>
                  </a:lnTo>
                  <a:lnTo>
                    <a:pt x="9731" y="13616"/>
                  </a:lnTo>
                  <a:cubicBezTo>
                    <a:pt x="9947" y="13673"/>
                    <a:pt x="10156" y="13725"/>
                    <a:pt x="10360" y="13775"/>
                  </a:cubicBezTo>
                  <a:lnTo>
                    <a:pt x="10038" y="15027"/>
                  </a:lnTo>
                  <a:lnTo>
                    <a:pt x="10827" y="15218"/>
                  </a:lnTo>
                  <a:lnTo>
                    <a:pt x="11153" y="13948"/>
                  </a:lnTo>
                  <a:cubicBezTo>
                    <a:pt x="12499" y="14195"/>
                    <a:pt x="13510" y="14095"/>
                    <a:pt x="13935" y="12915"/>
                  </a:cubicBezTo>
                  <a:cubicBezTo>
                    <a:pt x="14279" y="11964"/>
                    <a:pt x="13918" y="11416"/>
                    <a:pt x="13210" y="11058"/>
                  </a:cubicBezTo>
                  <a:cubicBezTo>
                    <a:pt x="13726" y="10943"/>
                    <a:pt x="14115" y="10614"/>
                    <a:pt x="14218" y="9934"/>
                  </a:cubicBezTo>
                  <a:cubicBezTo>
                    <a:pt x="14361" y="9006"/>
                    <a:pt x="13633" y="8507"/>
                    <a:pt x="12637" y="8174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5828879" y="600075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052" y="12079"/>
                  </a:moveTo>
                  <a:cubicBezTo>
                    <a:pt x="9878" y="12752"/>
                    <a:pt x="8799" y="12411"/>
                    <a:pt x="8449" y="12327"/>
                  </a:cubicBezTo>
                  <a:lnTo>
                    <a:pt x="8758" y="11138"/>
                  </a:lnTo>
                  <a:cubicBezTo>
                    <a:pt x="9107" y="11222"/>
                    <a:pt x="10234" y="11378"/>
                    <a:pt x="10052" y="12079"/>
                  </a:cubicBezTo>
                  <a:moveTo>
                    <a:pt x="9860" y="13998"/>
                  </a:moveTo>
                  <a:cubicBezTo>
                    <a:pt x="9669" y="14737"/>
                    <a:pt x="8373" y="14338"/>
                    <a:pt x="7953" y="14238"/>
                  </a:cubicBezTo>
                  <a:lnTo>
                    <a:pt x="8293" y="12927"/>
                  </a:lnTo>
                  <a:cubicBezTo>
                    <a:pt x="8714" y="13027"/>
                    <a:pt x="10060" y="13227"/>
                    <a:pt x="9860" y="13998"/>
                  </a:cubicBezTo>
                  <a:moveTo>
                    <a:pt x="10034" y="10721"/>
                  </a:moveTo>
                  <a:lnTo>
                    <a:pt x="10288" y="9743"/>
                  </a:lnTo>
                  <a:lnTo>
                    <a:pt x="9668" y="9595"/>
                  </a:lnTo>
                  <a:lnTo>
                    <a:pt x="9421" y="10547"/>
                  </a:lnTo>
                  <a:cubicBezTo>
                    <a:pt x="9258" y="10508"/>
                    <a:pt x="9090" y="10471"/>
                    <a:pt x="8925" y="10434"/>
                  </a:cubicBezTo>
                  <a:lnTo>
                    <a:pt x="9173" y="9476"/>
                  </a:lnTo>
                  <a:lnTo>
                    <a:pt x="8554" y="9328"/>
                  </a:lnTo>
                  <a:lnTo>
                    <a:pt x="8300" y="10306"/>
                  </a:lnTo>
                  <a:cubicBezTo>
                    <a:pt x="8165" y="10276"/>
                    <a:pt x="8033" y="10247"/>
                    <a:pt x="7904" y="10216"/>
                  </a:cubicBezTo>
                  <a:lnTo>
                    <a:pt x="7904" y="10213"/>
                  </a:lnTo>
                  <a:lnTo>
                    <a:pt x="7050" y="10008"/>
                  </a:lnTo>
                  <a:lnTo>
                    <a:pt x="6885" y="10644"/>
                  </a:lnTo>
                  <a:cubicBezTo>
                    <a:pt x="6885" y="10644"/>
                    <a:pt x="7345" y="10745"/>
                    <a:pt x="7335" y="10751"/>
                  </a:cubicBezTo>
                  <a:cubicBezTo>
                    <a:pt x="7586" y="10812"/>
                    <a:pt x="7632" y="10971"/>
                    <a:pt x="7624" y="11098"/>
                  </a:cubicBezTo>
                  <a:lnTo>
                    <a:pt x="7335" y="12213"/>
                  </a:lnTo>
                  <a:cubicBezTo>
                    <a:pt x="7352" y="12216"/>
                    <a:pt x="7375" y="12222"/>
                    <a:pt x="7399" y="12232"/>
                  </a:cubicBezTo>
                  <a:cubicBezTo>
                    <a:pt x="7379" y="12227"/>
                    <a:pt x="7357" y="12222"/>
                    <a:pt x="7334" y="12216"/>
                  </a:cubicBezTo>
                  <a:lnTo>
                    <a:pt x="6928" y="13777"/>
                  </a:lnTo>
                  <a:cubicBezTo>
                    <a:pt x="6898" y="13851"/>
                    <a:pt x="6820" y="13960"/>
                    <a:pt x="6645" y="13919"/>
                  </a:cubicBezTo>
                  <a:cubicBezTo>
                    <a:pt x="6651" y="13928"/>
                    <a:pt x="6194" y="13811"/>
                    <a:pt x="6194" y="13811"/>
                  </a:cubicBezTo>
                  <a:lnTo>
                    <a:pt x="5886" y="14492"/>
                  </a:lnTo>
                  <a:lnTo>
                    <a:pt x="6692" y="14686"/>
                  </a:lnTo>
                  <a:cubicBezTo>
                    <a:pt x="6843" y="14721"/>
                    <a:pt x="6990" y="14759"/>
                    <a:pt x="7134" y="14795"/>
                  </a:cubicBezTo>
                  <a:lnTo>
                    <a:pt x="6878" y="15784"/>
                  </a:lnTo>
                  <a:lnTo>
                    <a:pt x="7497" y="15933"/>
                  </a:lnTo>
                  <a:lnTo>
                    <a:pt x="7751" y="14954"/>
                  </a:lnTo>
                  <a:cubicBezTo>
                    <a:pt x="7921" y="14998"/>
                    <a:pt x="8085" y="15039"/>
                    <a:pt x="8245" y="15077"/>
                  </a:cubicBezTo>
                  <a:lnTo>
                    <a:pt x="7992" y="16051"/>
                  </a:lnTo>
                  <a:lnTo>
                    <a:pt x="8612" y="16200"/>
                  </a:lnTo>
                  <a:lnTo>
                    <a:pt x="8868" y="15212"/>
                  </a:lnTo>
                  <a:cubicBezTo>
                    <a:pt x="9926" y="15404"/>
                    <a:pt x="10720" y="15327"/>
                    <a:pt x="11055" y="14408"/>
                  </a:cubicBezTo>
                  <a:cubicBezTo>
                    <a:pt x="11324" y="13669"/>
                    <a:pt x="11041" y="13242"/>
                    <a:pt x="10485" y="12965"/>
                  </a:cubicBezTo>
                  <a:cubicBezTo>
                    <a:pt x="10890" y="12875"/>
                    <a:pt x="11195" y="12619"/>
                    <a:pt x="11277" y="12090"/>
                  </a:cubicBezTo>
                  <a:cubicBezTo>
                    <a:pt x="11389" y="11368"/>
                    <a:pt x="10816" y="10980"/>
                    <a:pt x="10034" y="10721"/>
                  </a:cubicBezTo>
                  <a:moveTo>
                    <a:pt x="8836" y="20613"/>
                  </a:moveTo>
                  <a:cubicBezTo>
                    <a:pt x="4502" y="20613"/>
                    <a:pt x="988" y="17098"/>
                    <a:pt x="988" y="12764"/>
                  </a:cubicBezTo>
                  <a:cubicBezTo>
                    <a:pt x="988" y="8429"/>
                    <a:pt x="4502" y="4915"/>
                    <a:pt x="8836" y="4915"/>
                  </a:cubicBezTo>
                  <a:cubicBezTo>
                    <a:pt x="13171" y="4915"/>
                    <a:pt x="16685" y="8429"/>
                    <a:pt x="16685" y="12764"/>
                  </a:cubicBezTo>
                  <a:cubicBezTo>
                    <a:pt x="16685" y="17098"/>
                    <a:pt x="13171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4"/>
                    <a:pt x="13717" y="3927"/>
                    <a:pt x="8836" y="3927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8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8" y="987"/>
                    <a:pt x="20612" y="4501"/>
                    <a:pt x="20612" y="8836"/>
                  </a:cubicBezTo>
                  <a:cubicBezTo>
                    <a:pt x="20612" y="10878"/>
                    <a:pt x="19827" y="12732"/>
                    <a:pt x="18549" y="14128"/>
                  </a:cubicBezTo>
                  <a:cubicBezTo>
                    <a:pt x="18468" y="14709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6264502" y="651935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1502" y="11838"/>
                  </a:moveTo>
                  <a:cubicBezTo>
                    <a:pt x="11425" y="11731"/>
                    <a:pt x="11338" y="11646"/>
                    <a:pt x="11242" y="11581"/>
                  </a:cubicBezTo>
                  <a:cubicBezTo>
                    <a:pt x="11144" y="11515"/>
                    <a:pt x="11102" y="11458"/>
                    <a:pt x="11001" y="11410"/>
                  </a:cubicBezTo>
                  <a:lnTo>
                    <a:pt x="11001" y="14261"/>
                  </a:lnTo>
                  <a:cubicBezTo>
                    <a:pt x="11238" y="14227"/>
                    <a:pt x="11377" y="14100"/>
                    <a:pt x="11528" y="13875"/>
                  </a:cubicBezTo>
                  <a:cubicBezTo>
                    <a:pt x="11680" y="13651"/>
                    <a:pt x="11756" y="13293"/>
                    <a:pt x="11756" y="12804"/>
                  </a:cubicBezTo>
                  <a:cubicBezTo>
                    <a:pt x="11756" y="12576"/>
                    <a:pt x="11733" y="12384"/>
                    <a:pt x="11686" y="12229"/>
                  </a:cubicBezTo>
                  <a:cubicBezTo>
                    <a:pt x="11640" y="12074"/>
                    <a:pt x="11579" y="11944"/>
                    <a:pt x="11502" y="11838"/>
                  </a:cubicBezTo>
                  <a:moveTo>
                    <a:pt x="17182" y="16200"/>
                  </a:moveTo>
                  <a:lnTo>
                    <a:pt x="16200" y="16200"/>
                  </a:lnTo>
                  <a:cubicBezTo>
                    <a:pt x="15929" y="16200"/>
                    <a:pt x="15709" y="16602"/>
                    <a:pt x="15709" y="17100"/>
                  </a:cubicBezTo>
                  <a:cubicBezTo>
                    <a:pt x="15709" y="17597"/>
                    <a:pt x="15929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7"/>
                    <a:pt x="17673" y="17100"/>
                  </a:cubicBezTo>
                  <a:cubicBezTo>
                    <a:pt x="17673" y="16602"/>
                    <a:pt x="17453" y="16200"/>
                    <a:pt x="17182" y="16200"/>
                  </a:cubicBezTo>
                  <a:moveTo>
                    <a:pt x="9917" y="8509"/>
                  </a:moveTo>
                  <a:cubicBezTo>
                    <a:pt x="9917" y="8706"/>
                    <a:pt x="9938" y="8872"/>
                    <a:pt x="9982" y="9011"/>
                  </a:cubicBezTo>
                  <a:cubicBezTo>
                    <a:pt x="10026" y="9150"/>
                    <a:pt x="10082" y="9268"/>
                    <a:pt x="10150" y="9366"/>
                  </a:cubicBezTo>
                  <a:cubicBezTo>
                    <a:pt x="10219" y="9464"/>
                    <a:pt x="10298" y="9544"/>
                    <a:pt x="10388" y="9605"/>
                  </a:cubicBezTo>
                  <a:cubicBezTo>
                    <a:pt x="10478" y="9665"/>
                    <a:pt x="10513" y="9717"/>
                    <a:pt x="10605" y="9757"/>
                  </a:cubicBezTo>
                  <a:lnTo>
                    <a:pt x="10605" y="7311"/>
                  </a:lnTo>
                  <a:cubicBezTo>
                    <a:pt x="10368" y="7311"/>
                    <a:pt x="10241" y="7402"/>
                    <a:pt x="10111" y="7585"/>
                  </a:cubicBezTo>
                  <a:cubicBezTo>
                    <a:pt x="9981" y="7769"/>
                    <a:pt x="9917" y="8077"/>
                    <a:pt x="9917" y="8509"/>
                  </a:cubicBezTo>
                  <a:moveTo>
                    <a:pt x="20127" y="3600"/>
                  </a:moveTo>
                  <a:cubicBezTo>
                    <a:pt x="19856" y="3600"/>
                    <a:pt x="19636" y="3197"/>
                    <a:pt x="19636" y="2700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9" y="1800"/>
                    <a:pt x="20618" y="2203"/>
                    <a:pt x="20618" y="2700"/>
                  </a:cubicBezTo>
                  <a:cubicBezTo>
                    <a:pt x="20618" y="3197"/>
                    <a:pt x="20399" y="3600"/>
                    <a:pt x="20127" y="3600"/>
                  </a:cubicBezTo>
                  <a:moveTo>
                    <a:pt x="20618" y="16365"/>
                  </a:moveTo>
                  <a:cubicBezTo>
                    <a:pt x="20464" y="16265"/>
                    <a:pt x="20300" y="16200"/>
                    <a:pt x="20127" y="16200"/>
                  </a:cubicBezTo>
                  <a:cubicBezTo>
                    <a:pt x="19314" y="16200"/>
                    <a:pt x="18655" y="17408"/>
                    <a:pt x="18655" y="18900"/>
                  </a:cubicBezTo>
                  <a:cubicBezTo>
                    <a:pt x="18655" y="19217"/>
                    <a:pt x="18690" y="19517"/>
                    <a:pt x="18745" y="19800"/>
                  </a:cubicBezTo>
                  <a:lnTo>
                    <a:pt x="2855" y="19800"/>
                  </a:lnTo>
                  <a:cubicBezTo>
                    <a:pt x="2910" y="19517"/>
                    <a:pt x="2945" y="19217"/>
                    <a:pt x="2945" y="18900"/>
                  </a:cubicBezTo>
                  <a:cubicBezTo>
                    <a:pt x="2945" y="17408"/>
                    <a:pt x="2286" y="16200"/>
                    <a:pt x="1473" y="16200"/>
                  </a:cubicBezTo>
                  <a:cubicBezTo>
                    <a:pt x="1300" y="16200"/>
                    <a:pt x="1136" y="16265"/>
                    <a:pt x="982" y="16365"/>
                  </a:cubicBezTo>
                  <a:lnTo>
                    <a:pt x="982" y="5234"/>
                  </a:lnTo>
                  <a:cubicBezTo>
                    <a:pt x="1136" y="5335"/>
                    <a:pt x="1300" y="5400"/>
                    <a:pt x="1473" y="5400"/>
                  </a:cubicBezTo>
                  <a:cubicBezTo>
                    <a:pt x="2286" y="5400"/>
                    <a:pt x="2945" y="4191"/>
                    <a:pt x="2945" y="2700"/>
                  </a:cubicBezTo>
                  <a:cubicBezTo>
                    <a:pt x="2945" y="2382"/>
                    <a:pt x="2910" y="2083"/>
                    <a:pt x="2855" y="1800"/>
                  </a:cubicBezTo>
                  <a:lnTo>
                    <a:pt x="18745" y="1800"/>
                  </a:lnTo>
                  <a:cubicBezTo>
                    <a:pt x="18690" y="2083"/>
                    <a:pt x="18655" y="2382"/>
                    <a:pt x="18655" y="2700"/>
                  </a:cubicBezTo>
                  <a:cubicBezTo>
                    <a:pt x="18655" y="4191"/>
                    <a:pt x="19314" y="5400"/>
                    <a:pt x="20127" y="5400"/>
                  </a:cubicBezTo>
                  <a:cubicBezTo>
                    <a:pt x="20300" y="5400"/>
                    <a:pt x="20464" y="5335"/>
                    <a:pt x="20618" y="5234"/>
                  </a:cubicBezTo>
                  <a:cubicBezTo>
                    <a:pt x="20618" y="5234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7"/>
                    <a:pt x="19636" y="18900"/>
                  </a:cubicBezTo>
                  <a:cubicBezTo>
                    <a:pt x="19636" y="18403"/>
                    <a:pt x="19856" y="18000"/>
                    <a:pt x="20127" y="18000"/>
                  </a:cubicBezTo>
                  <a:cubicBezTo>
                    <a:pt x="20399" y="18000"/>
                    <a:pt x="20618" y="18403"/>
                    <a:pt x="20618" y="18900"/>
                  </a:cubicBezTo>
                  <a:cubicBezTo>
                    <a:pt x="20618" y="19397"/>
                    <a:pt x="20399" y="19800"/>
                    <a:pt x="20127" y="19800"/>
                  </a:cubicBezTo>
                  <a:moveTo>
                    <a:pt x="1473" y="19800"/>
                  </a:moveTo>
                  <a:cubicBezTo>
                    <a:pt x="1201" y="19800"/>
                    <a:pt x="982" y="19397"/>
                    <a:pt x="982" y="18900"/>
                  </a:cubicBezTo>
                  <a:cubicBezTo>
                    <a:pt x="982" y="18403"/>
                    <a:pt x="1201" y="18000"/>
                    <a:pt x="1473" y="18000"/>
                  </a:cubicBezTo>
                  <a:cubicBezTo>
                    <a:pt x="1744" y="18000"/>
                    <a:pt x="1964" y="18403"/>
                    <a:pt x="1964" y="18900"/>
                  </a:cubicBezTo>
                  <a:cubicBezTo>
                    <a:pt x="1964" y="19397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0"/>
                  </a:cubicBezTo>
                  <a:cubicBezTo>
                    <a:pt x="1964" y="3197"/>
                    <a:pt x="1744" y="3600"/>
                    <a:pt x="1473" y="3600"/>
                  </a:cubicBezTo>
                  <a:cubicBezTo>
                    <a:pt x="1201" y="3600"/>
                    <a:pt x="982" y="3197"/>
                    <a:pt x="982" y="2700"/>
                  </a:cubicBezTo>
                  <a:cubicBezTo>
                    <a:pt x="982" y="2203"/>
                    <a:pt x="1201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4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  <a:moveTo>
                    <a:pt x="12385" y="13801"/>
                  </a:moveTo>
                  <a:cubicBezTo>
                    <a:pt x="12304" y="14141"/>
                    <a:pt x="12193" y="14422"/>
                    <a:pt x="12052" y="14646"/>
                  </a:cubicBezTo>
                  <a:cubicBezTo>
                    <a:pt x="11912" y="14871"/>
                    <a:pt x="11747" y="15042"/>
                    <a:pt x="11558" y="15160"/>
                  </a:cubicBezTo>
                  <a:cubicBezTo>
                    <a:pt x="11369" y="15278"/>
                    <a:pt x="11221" y="15345"/>
                    <a:pt x="11001" y="15362"/>
                  </a:cubicBezTo>
                  <a:lnTo>
                    <a:pt x="11001" y="16198"/>
                  </a:lnTo>
                  <a:lnTo>
                    <a:pt x="10605" y="16198"/>
                  </a:lnTo>
                  <a:lnTo>
                    <a:pt x="10605" y="15362"/>
                  </a:lnTo>
                  <a:cubicBezTo>
                    <a:pt x="10368" y="15353"/>
                    <a:pt x="10206" y="15284"/>
                    <a:pt x="10009" y="15154"/>
                  </a:cubicBezTo>
                  <a:cubicBezTo>
                    <a:pt x="9811" y="15023"/>
                    <a:pt x="9642" y="14837"/>
                    <a:pt x="9501" y="14596"/>
                  </a:cubicBezTo>
                  <a:cubicBezTo>
                    <a:pt x="9361" y="14356"/>
                    <a:pt x="9252" y="14061"/>
                    <a:pt x="9175" y="13710"/>
                  </a:cubicBezTo>
                  <a:cubicBezTo>
                    <a:pt x="9098" y="13359"/>
                    <a:pt x="9062" y="12956"/>
                    <a:pt x="9066" y="12498"/>
                  </a:cubicBezTo>
                  <a:lnTo>
                    <a:pt x="9818" y="12498"/>
                  </a:lnTo>
                  <a:cubicBezTo>
                    <a:pt x="9813" y="13036"/>
                    <a:pt x="9877" y="13461"/>
                    <a:pt x="10009" y="13770"/>
                  </a:cubicBezTo>
                  <a:cubicBezTo>
                    <a:pt x="10140" y="14081"/>
                    <a:pt x="10302" y="14244"/>
                    <a:pt x="10605" y="14261"/>
                  </a:cubicBezTo>
                  <a:lnTo>
                    <a:pt x="10605" y="11299"/>
                  </a:lnTo>
                  <a:cubicBezTo>
                    <a:pt x="10425" y="11209"/>
                    <a:pt x="10302" y="11101"/>
                    <a:pt x="10124" y="10974"/>
                  </a:cubicBezTo>
                  <a:cubicBezTo>
                    <a:pt x="9946" y="10849"/>
                    <a:pt x="9786" y="10686"/>
                    <a:pt x="9643" y="10485"/>
                  </a:cubicBezTo>
                  <a:cubicBezTo>
                    <a:pt x="9500" y="10285"/>
                    <a:pt x="9385" y="10035"/>
                    <a:pt x="9297" y="9733"/>
                  </a:cubicBezTo>
                  <a:cubicBezTo>
                    <a:pt x="9209" y="9431"/>
                    <a:pt x="9165" y="9056"/>
                    <a:pt x="9165" y="8607"/>
                  </a:cubicBezTo>
                  <a:cubicBezTo>
                    <a:pt x="9165" y="8216"/>
                    <a:pt x="9206" y="7871"/>
                    <a:pt x="9287" y="7574"/>
                  </a:cubicBezTo>
                  <a:cubicBezTo>
                    <a:pt x="9369" y="7276"/>
                    <a:pt x="9478" y="7026"/>
                    <a:pt x="9617" y="6827"/>
                  </a:cubicBezTo>
                  <a:cubicBezTo>
                    <a:pt x="9755" y="6627"/>
                    <a:pt x="9914" y="6474"/>
                    <a:pt x="10094" y="6368"/>
                  </a:cubicBezTo>
                  <a:cubicBezTo>
                    <a:pt x="10275" y="6262"/>
                    <a:pt x="10408" y="6209"/>
                    <a:pt x="10605" y="6209"/>
                  </a:cubicBezTo>
                  <a:lnTo>
                    <a:pt x="10605" y="5406"/>
                  </a:lnTo>
                  <a:lnTo>
                    <a:pt x="11001" y="5406"/>
                  </a:lnTo>
                  <a:lnTo>
                    <a:pt x="11001" y="6209"/>
                  </a:lnTo>
                  <a:cubicBezTo>
                    <a:pt x="11199" y="6209"/>
                    <a:pt x="11329" y="6257"/>
                    <a:pt x="11505" y="6356"/>
                  </a:cubicBezTo>
                  <a:cubicBezTo>
                    <a:pt x="11681" y="6454"/>
                    <a:pt x="11834" y="6601"/>
                    <a:pt x="11963" y="6796"/>
                  </a:cubicBezTo>
                  <a:cubicBezTo>
                    <a:pt x="12093" y="6992"/>
                    <a:pt x="12196" y="7241"/>
                    <a:pt x="12273" y="7543"/>
                  </a:cubicBezTo>
                  <a:cubicBezTo>
                    <a:pt x="12350" y="7845"/>
                    <a:pt x="12389" y="8195"/>
                    <a:pt x="12389" y="8594"/>
                  </a:cubicBezTo>
                  <a:lnTo>
                    <a:pt x="11637" y="8594"/>
                  </a:lnTo>
                  <a:cubicBezTo>
                    <a:pt x="11628" y="8179"/>
                    <a:pt x="11570" y="7860"/>
                    <a:pt x="11463" y="7641"/>
                  </a:cubicBezTo>
                  <a:cubicBezTo>
                    <a:pt x="11355" y="7420"/>
                    <a:pt x="11238" y="7311"/>
                    <a:pt x="11001" y="7311"/>
                  </a:cubicBezTo>
                  <a:lnTo>
                    <a:pt x="11001" y="9892"/>
                  </a:lnTo>
                  <a:cubicBezTo>
                    <a:pt x="11199" y="9990"/>
                    <a:pt x="11336" y="10104"/>
                    <a:pt x="11525" y="10235"/>
                  </a:cubicBezTo>
                  <a:cubicBezTo>
                    <a:pt x="11714" y="10365"/>
                    <a:pt x="11881" y="10532"/>
                    <a:pt x="12026" y="10736"/>
                  </a:cubicBezTo>
                  <a:cubicBezTo>
                    <a:pt x="12171" y="10940"/>
                    <a:pt x="12287" y="11193"/>
                    <a:pt x="12375" y="11495"/>
                  </a:cubicBezTo>
                  <a:cubicBezTo>
                    <a:pt x="12463" y="11797"/>
                    <a:pt x="12507" y="12168"/>
                    <a:pt x="12507" y="12608"/>
                  </a:cubicBezTo>
                  <a:cubicBezTo>
                    <a:pt x="12507" y="13065"/>
                    <a:pt x="12466" y="13463"/>
                    <a:pt x="12385" y="13801"/>
                  </a:cubicBezTo>
                  <a:moveTo>
                    <a:pt x="10800" y="3600"/>
                  </a:moveTo>
                  <a:cubicBezTo>
                    <a:pt x="8631" y="3600"/>
                    <a:pt x="6873" y="6824"/>
                    <a:pt x="6873" y="10800"/>
                  </a:cubicBezTo>
                  <a:cubicBezTo>
                    <a:pt x="6873" y="14776"/>
                    <a:pt x="8631" y="18000"/>
                    <a:pt x="10800" y="18000"/>
                  </a:cubicBezTo>
                  <a:cubicBezTo>
                    <a:pt x="12969" y="18000"/>
                    <a:pt x="14727" y="14776"/>
                    <a:pt x="14727" y="10800"/>
                  </a:cubicBezTo>
                  <a:cubicBezTo>
                    <a:pt x="14727" y="6824"/>
                    <a:pt x="12969" y="3600"/>
                    <a:pt x="10800" y="3600"/>
                  </a:cubicBezTo>
                  <a:moveTo>
                    <a:pt x="5400" y="3600"/>
                  </a:moveTo>
                  <a:lnTo>
                    <a:pt x="4418" y="3600"/>
                  </a:lnTo>
                  <a:cubicBezTo>
                    <a:pt x="4147" y="3600"/>
                    <a:pt x="3927" y="4002"/>
                    <a:pt x="3927" y="4500"/>
                  </a:cubicBezTo>
                  <a:cubicBezTo>
                    <a:pt x="3927" y="4997"/>
                    <a:pt x="4147" y="5400"/>
                    <a:pt x="4418" y="5400"/>
                  </a:cubicBezTo>
                  <a:lnTo>
                    <a:pt x="5400" y="5400"/>
                  </a:lnTo>
                  <a:cubicBezTo>
                    <a:pt x="5671" y="5400"/>
                    <a:pt x="5891" y="4997"/>
                    <a:pt x="5891" y="4500"/>
                  </a:cubicBezTo>
                  <a:cubicBezTo>
                    <a:pt x="5891" y="4002"/>
                    <a:pt x="5671" y="3600"/>
                    <a:pt x="5400" y="36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6700125" y="631191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9916" y="11782"/>
                  </a:moveTo>
                  <a:cubicBezTo>
                    <a:pt x="9916" y="11929"/>
                    <a:pt x="9939" y="12054"/>
                    <a:pt x="9982" y="12159"/>
                  </a:cubicBezTo>
                  <a:cubicBezTo>
                    <a:pt x="10026" y="12263"/>
                    <a:pt x="10082" y="12351"/>
                    <a:pt x="10151" y="12425"/>
                  </a:cubicBezTo>
                  <a:cubicBezTo>
                    <a:pt x="10219" y="12498"/>
                    <a:pt x="10298" y="12557"/>
                    <a:pt x="10388" y="12604"/>
                  </a:cubicBezTo>
                  <a:cubicBezTo>
                    <a:pt x="10478" y="12650"/>
                    <a:pt x="10513" y="12688"/>
                    <a:pt x="10605" y="12719"/>
                  </a:cubicBezTo>
                  <a:lnTo>
                    <a:pt x="10605" y="10882"/>
                  </a:lnTo>
                  <a:cubicBezTo>
                    <a:pt x="10368" y="10882"/>
                    <a:pt x="10241" y="10952"/>
                    <a:pt x="10111" y="11090"/>
                  </a:cubicBezTo>
                  <a:cubicBezTo>
                    <a:pt x="9981" y="11227"/>
                    <a:pt x="9916" y="11458"/>
                    <a:pt x="9916" y="11782"/>
                  </a:cubicBezTo>
                  <a:moveTo>
                    <a:pt x="11501" y="14278"/>
                  </a:moveTo>
                  <a:cubicBezTo>
                    <a:pt x="11425" y="14199"/>
                    <a:pt x="11338" y="14135"/>
                    <a:pt x="11242" y="14086"/>
                  </a:cubicBezTo>
                  <a:cubicBezTo>
                    <a:pt x="11145" y="14037"/>
                    <a:pt x="11102" y="13994"/>
                    <a:pt x="11001" y="13958"/>
                  </a:cubicBezTo>
                  <a:lnTo>
                    <a:pt x="11001" y="16096"/>
                  </a:lnTo>
                  <a:cubicBezTo>
                    <a:pt x="11238" y="16071"/>
                    <a:pt x="11377" y="15975"/>
                    <a:pt x="11528" y="15806"/>
                  </a:cubicBezTo>
                  <a:cubicBezTo>
                    <a:pt x="11680" y="15638"/>
                    <a:pt x="11756" y="15371"/>
                    <a:pt x="11756" y="15004"/>
                  </a:cubicBezTo>
                  <a:cubicBezTo>
                    <a:pt x="11756" y="14833"/>
                    <a:pt x="11733" y="14689"/>
                    <a:pt x="11686" y="14572"/>
                  </a:cubicBezTo>
                  <a:cubicBezTo>
                    <a:pt x="11640" y="14456"/>
                    <a:pt x="11579" y="14358"/>
                    <a:pt x="11501" y="14278"/>
                  </a:cubicBezTo>
                  <a:moveTo>
                    <a:pt x="12385" y="15751"/>
                  </a:moveTo>
                  <a:cubicBezTo>
                    <a:pt x="12304" y="16006"/>
                    <a:pt x="12193" y="16216"/>
                    <a:pt x="12052" y="16385"/>
                  </a:cubicBezTo>
                  <a:cubicBezTo>
                    <a:pt x="11911" y="16553"/>
                    <a:pt x="11747" y="16681"/>
                    <a:pt x="11558" y="16770"/>
                  </a:cubicBezTo>
                  <a:cubicBezTo>
                    <a:pt x="11369" y="16859"/>
                    <a:pt x="11221" y="16910"/>
                    <a:pt x="11001" y="16922"/>
                  </a:cubicBezTo>
                  <a:lnTo>
                    <a:pt x="11001" y="17549"/>
                  </a:lnTo>
                  <a:lnTo>
                    <a:pt x="10605" y="17549"/>
                  </a:lnTo>
                  <a:lnTo>
                    <a:pt x="10605" y="16922"/>
                  </a:lnTo>
                  <a:cubicBezTo>
                    <a:pt x="10368" y="16915"/>
                    <a:pt x="10206" y="16863"/>
                    <a:pt x="10009" y="16766"/>
                  </a:cubicBezTo>
                  <a:cubicBezTo>
                    <a:pt x="9811" y="16667"/>
                    <a:pt x="9642" y="16528"/>
                    <a:pt x="9501" y="16348"/>
                  </a:cubicBezTo>
                  <a:cubicBezTo>
                    <a:pt x="9361" y="16168"/>
                    <a:pt x="9252" y="15946"/>
                    <a:pt x="9175" y="15683"/>
                  </a:cubicBezTo>
                  <a:cubicBezTo>
                    <a:pt x="9098" y="15420"/>
                    <a:pt x="9062" y="15117"/>
                    <a:pt x="9066" y="14775"/>
                  </a:cubicBezTo>
                  <a:lnTo>
                    <a:pt x="9818" y="14775"/>
                  </a:lnTo>
                  <a:cubicBezTo>
                    <a:pt x="9813" y="15178"/>
                    <a:pt x="9877" y="15496"/>
                    <a:pt x="10009" y="15729"/>
                  </a:cubicBezTo>
                  <a:cubicBezTo>
                    <a:pt x="10140" y="15961"/>
                    <a:pt x="10302" y="16083"/>
                    <a:pt x="10605" y="16096"/>
                  </a:cubicBezTo>
                  <a:lnTo>
                    <a:pt x="10605" y="13875"/>
                  </a:lnTo>
                  <a:cubicBezTo>
                    <a:pt x="10425" y="13807"/>
                    <a:pt x="10302" y="13726"/>
                    <a:pt x="10124" y="13631"/>
                  </a:cubicBezTo>
                  <a:cubicBezTo>
                    <a:pt x="9946" y="13537"/>
                    <a:pt x="9786" y="13414"/>
                    <a:pt x="9643" y="13264"/>
                  </a:cubicBezTo>
                  <a:cubicBezTo>
                    <a:pt x="9500" y="13115"/>
                    <a:pt x="9385" y="12927"/>
                    <a:pt x="9297" y="12700"/>
                  </a:cubicBezTo>
                  <a:cubicBezTo>
                    <a:pt x="9209" y="12474"/>
                    <a:pt x="9165" y="12192"/>
                    <a:pt x="9165" y="11855"/>
                  </a:cubicBezTo>
                  <a:cubicBezTo>
                    <a:pt x="9165" y="11562"/>
                    <a:pt x="9206" y="11304"/>
                    <a:pt x="9287" y="11080"/>
                  </a:cubicBezTo>
                  <a:cubicBezTo>
                    <a:pt x="9369" y="10857"/>
                    <a:pt x="9478" y="10670"/>
                    <a:pt x="9617" y="10520"/>
                  </a:cubicBezTo>
                  <a:cubicBezTo>
                    <a:pt x="9755" y="10370"/>
                    <a:pt x="9914" y="10256"/>
                    <a:pt x="10094" y="10176"/>
                  </a:cubicBezTo>
                  <a:cubicBezTo>
                    <a:pt x="10274" y="10097"/>
                    <a:pt x="10407" y="10057"/>
                    <a:pt x="10605" y="10057"/>
                  </a:cubicBezTo>
                  <a:lnTo>
                    <a:pt x="10605" y="9455"/>
                  </a:lnTo>
                  <a:lnTo>
                    <a:pt x="11001" y="9455"/>
                  </a:lnTo>
                  <a:lnTo>
                    <a:pt x="11001" y="10057"/>
                  </a:lnTo>
                  <a:cubicBezTo>
                    <a:pt x="11199" y="10057"/>
                    <a:pt x="11329" y="10093"/>
                    <a:pt x="11505" y="10167"/>
                  </a:cubicBezTo>
                  <a:cubicBezTo>
                    <a:pt x="11681" y="10240"/>
                    <a:pt x="11834" y="10350"/>
                    <a:pt x="11963" y="10498"/>
                  </a:cubicBezTo>
                  <a:cubicBezTo>
                    <a:pt x="12093" y="10644"/>
                    <a:pt x="12196" y="10831"/>
                    <a:pt x="12273" y="11057"/>
                  </a:cubicBezTo>
                  <a:cubicBezTo>
                    <a:pt x="12350" y="11284"/>
                    <a:pt x="12388" y="11547"/>
                    <a:pt x="12388" y="11847"/>
                  </a:cubicBezTo>
                  <a:lnTo>
                    <a:pt x="11637" y="11847"/>
                  </a:lnTo>
                  <a:cubicBezTo>
                    <a:pt x="11628" y="11534"/>
                    <a:pt x="11570" y="11296"/>
                    <a:pt x="11463" y="11130"/>
                  </a:cubicBezTo>
                  <a:cubicBezTo>
                    <a:pt x="11355" y="10965"/>
                    <a:pt x="11238" y="10882"/>
                    <a:pt x="11001" y="10882"/>
                  </a:cubicBezTo>
                  <a:lnTo>
                    <a:pt x="11001" y="12819"/>
                  </a:lnTo>
                  <a:cubicBezTo>
                    <a:pt x="11199" y="12894"/>
                    <a:pt x="11336" y="12978"/>
                    <a:pt x="11525" y="13076"/>
                  </a:cubicBezTo>
                  <a:cubicBezTo>
                    <a:pt x="11714" y="13175"/>
                    <a:pt x="11881" y="13300"/>
                    <a:pt x="12026" y="13453"/>
                  </a:cubicBezTo>
                  <a:cubicBezTo>
                    <a:pt x="12171" y="13605"/>
                    <a:pt x="12287" y="13795"/>
                    <a:pt x="12375" y="14021"/>
                  </a:cubicBezTo>
                  <a:cubicBezTo>
                    <a:pt x="12463" y="14248"/>
                    <a:pt x="12507" y="14526"/>
                    <a:pt x="12507" y="14857"/>
                  </a:cubicBezTo>
                  <a:cubicBezTo>
                    <a:pt x="12507" y="15199"/>
                    <a:pt x="12466" y="15497"/>
                    <a:pt x="12385" y="15751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3"/>
                    <a:pt x="8631" y="18900"/>
                    <a:pt x="10800" y="18900"/>
                  </a:cubicBezTo>
                  <a:cubicBezTo>
                    <a:pt x="12969" y="18900"/>
                    <a:pt x="14727" y="16483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6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6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2779517" y="1077184"/>
              <a:ext cx="228204" cy="145206"/>
            </a:xfrm>
            <a:custGeom>
              <a:rect b="b" l="l" r="r" t="t"/>
              <a:pathLst>
                <a:path extrusionOk="0" h="21600" w="21600">
                  <a:moveTo>
                    <a:pt x="10208" y="15258"/>
                  </a:moveTo>
                  <a:cubicBezTo>
                    <a:pt x="10138" y="15500"/>
                    <a:pt x="10044" y="15701"/>
                    <a:pt x="9923" y="15861"/>
                  </a:cubicBezTo>
                  <a:cubicBezTo>
                    <a:pt x="9802" y="16022"/>
                    <a:pt x="9660" y="16144"/>
                    <a:pt x="9499" y="16228"/>
                  </a:cubicBezTo>
                  <a:cubicBezTo>
                    <a:pt x="9362" y="16300"/>
                    <a:pt x="9243" y="16340"/>
                    <a:pt x="9097" y="16360"/>
                  </a:cubicBezTo>
                  <a:lnTo>
                    <a:pt x="9097" y="16971"/>
                  </a:lnTo>
                  <a:lnTo>
                    <a:pt x="8606" y="16971"/>
                  </a:lnTo>
                  <a:lnTo>
                    <a:pt x="8606" y="16361"/>
                  </a:lnTo>
                  <a:cubicBezTo>
                    <a:pt x="8446" y="16345"/>
                    <a:pt x="8316" y="16304"/>
                    <a:pt x="8171" y="16224"/>
                  </a:cubicBezTo>
                  <a:cubicBezTo>
                    <a:pt x="8001" y="16130"/>
                    <a:pt x="7856" y="15998"/>
                    <a:pt x="7736" y="15826"/>
                  </a:cubicBezTo>
                  <a:cubicBezTo>
                    <a:pt x="7615" y="15655"/>
                    <a:pt x="7522" y="15443"/>
                    <a:pt x="7456" y="15193"/>
                  </a:cubicBezTo>
                  <a:cubicBezTo>
                    <a:pt x="7390" y="14942"/>
                    <a:pt x="7359" y="14654"/>
                    <a:pt x="7363" y="14327"/>
                  </a:cubicBezTo>
                  <a:lnTo>
                    <a:pt x="8007" y="14327"/>
                  </a:lnTo>
                  <a:cubicBezTo>
                    <a:pt x="8003" y="14712"/>
                    <a:pt x="8058" y="15015"/>
                    <a:pt x="8171" y="15236"/>
                  </a:cubicBezTo>
                  <a:cubicBezTo>
                    <a:pt x="8270" y="15431"/>
                    <a:pt x="8403" y="15530"/>
                    <a:pt x="8606" y="15563"/>
                  </a:cubicBezTo>
                  <a:lnTo>
                    <a:pt x="8606" y="13432"/>
                  </a:lnTo>
                  <a:cubicBezTo>
                    <a:pt x="8492" y="13376"/>
                    <a:pt x="8395" y="13313"/>
                    <a:pt x="8270" y="13239"/>
                  </a:cubicBezTo>
                  <a:cubicBezTo>
                    <a:pt x="8118" y="13149"/>
                    <a:pt x="7980" y="13033"/>
                    <a:pt x="7857" y="12890"/>
                  </a:cubicBezTo>
                  <a:cubicBezTo>
                    <a:pt x="7735" y="12746"/>
                    <a:pt x="7636" y="12568"/>
                    <a:pt x="7561" y="12352"/>
                  </a:cubicBezTo>
                  <a:cubicBezTo>
                    <a:pt x="7485" y="12136"/>
                    <a:pt x="7448" y="11868"/>
                    <a:pt x="7448" y="11548"/>
                  </a:cubicBezTo>
                  <a:cubicBezTo>
                    <a:pt x="7448" y="11268"/>
                    <a:pt x="7483" y="11023"/>
                    <a:pt x="7553" y="10809"/>
                  </a:cubicBezTo>
                  <a:cubicBezTo>
                    <a:pt x="7622" y="10596"/>
                    <a:pt x="7716" y="10419"/>
                    <a:pt x="7835" y="10276"/>
                  </a:cubicBezTo>
                  <a:cubicBezTo>
                    <a:pt x="7954" y="10134"/>
                    <a:pt x="8090" y="10024"/>
                    <a:pt x="8244" y="9948"/>
                  </a:cubicBezTo>
                  <a:cubicBezTo>
                    <a:pt x="8373" y="9885"/>
                    <a:pt x="8479" y="9855"/>
                    <a:pt x="8606" y="9844"/>
                  </a:cubicBezTo>
                  <a:lnTo>
                    <a:pt x="8606" y="9257"/>
                  </a:lnTo>
                  <a:lnTo>
                    <a:pt x="9097" y="9257"/>
                  </a:lnTo>
                  <a:lnTo>
                    <a:pt x="9097" y="9844"/>
                  </a:lnTo>
                  <a:cubicBezTo>
                    <a:pt x="9224" y="9853"/>
                    <a:pt x="9328" y="9881"/>
                    <a:pt x="9453" y="9939"/>
                  </a:cubicBezTo>
                  <a:cubicBezTo>
                    <a:pt x="9605" y="10009"/>
                    <a:pt x="9735" y="10114"/>
                    <a:pt x="9847" y="10255"/>
                  </a:cubicBezTo>
                  <a:cubicBezTo>
                    <a:pt x="9957" y="10394"/>
                    <a:pt x="10046" y="10572"/>
                    <a:pt x="10112" y="10788"/>
                  </a:cubicBezTo>
                  <a:cubicBezTo>
                    <a:pt x="10178" y="11003"/>
                    <a:pt x="10211" y="11254"/>
                    <a:pt x="10211" y="11540"/>
                  </a:cubicBezTo>
                  <a:lnTo>
                    <a:pt x="9567" y="11540"/>
                  </a:lnTo>
                  <a:cubicBezTo>
                    <a:pt x="9559" y="11242"/>
                    <a:pt x="9509" y="11015"/>
                    <a:pt x="9417" y="10857"/>
                  </a:cubicBezTo>
                  <a:cubicBezTo>
                    <a:pt x="9339" y="10725"/>
                    <a:pt x="9243" y="10661"/>
                    <a:pt x="9097" y="10640"/>
                  </a:cubicBezTo>
                  <a:lnTo>
                    <a:pt x="9097" y="12504"/>
                  </a:lnTo>
                  <a:cubicBezTo>
                    <a:pt x="9226" y="12565"/>
                    <a:pt x="9336" y="12633"/>
                    <a:pt x="9471" y="12710"/>
                  </a:cubicBezTo>
                  <a:cubicBezTo>
                    <a:pt x="9633" y="12804"/>
                    <a:pt x="9776" y="12923"/>
                    <a:pt x="9900" y="13069"/>
                  </a:cubicBezTo>
                  <a:cubicBezTo>
                    <a:pt x="10024" y="13215"/>
                    <a:pt x="10124" y="13395"/>
                    <a:pt x="10200" y="13610"/>
                  </a:cubicBezTo>
                  <a:cubicBezTo>
                    <a:pt x="10275" y="13827"/>
                    <a:pt x="10312" y="14091"/>
                    <a:pt x="10312" y="14407"/>
                  </a:cubicBezTo>
                  <a:cubicBezTo>
                    <a:pt x="10312" y="14732"/>
                    <a:pt x="10278" y="15016"/>
                    <a:pt x="10208" y="152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6"/>
                    <a:pt x="6938" y="18514"/>
                    <a:pt x="8836" y="18514"/>
                  </a:cubicBezTo>
                  <a:cubicBezTo>
                    <a:pt x="10734" y="18514"/>
                    <a:pt x="12273" y="16096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0"/>
                    <a:pt x="3927" y="1543"/>
                  </a:cubicBezTo>
                  <a:lnTo>
                    <a:pt x="3927" y="2314"/>
                  </a:lnTo>
                  <a:cubicBezTo>
                    <a:pt x="3927" y="2740"/>
                    <a:pt x="4147" y="3086"/>
                    <a:pt x="4418" y="3086"/>
                  </a:cubicBezTo>
                  <a:cubicBezTo>
                    <a:pt x="4689" y="3086"/>
                    <a:pt x="4909" y="2740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0"/>
                    <a:pt x="21600" y="15429"/>
                  </a:cubicBezTo>
                  <a:lnTo>
                    <a:pt x="21600" y="1543"/>
                  </a:lnTo>
                  <a:cubicBezTo>
                    <a:pt x="21600" y="690"/>
                    <a:pt x="21160" y="0"/>
                    <a:pt x="20618" y="0"/>
                  </a:cubicBezTo>
                  <a:moveTo>
                    <a:pt x="9451" y="13856"/>
                  </a:moveTo>
                  <a:cubicBezTo>
                    <a:pt x="9385" y="13780"/>
                    <a:pt x="9310" y="13718"/>
                    <a:pt x="9228" y="13671"/>
                  </a:cubicBezTo>
                  <a:cubicBezTo>
                    <a:pt x="9175" y="13642"/>
                    <a:pt x="9137" y="13616"/>
                    <a:pt x="9097" y="13590"/>
                  </a:cubicBezTo>
                  <a:lnTo>
                    <a:pt x="9097" y="15560"/>
                  </a:lnTo>
                  <a:cubicBezTo>
                    <a:pt x="9250" y="15523"/>
                    <a:pt x="9363" y="15447"/>
                    <a:pt x="9473" y="15311"/>
                  </a:cubicBezTo>
                  <a:cubicBezTo>
                    <a:pt x="9604" y="15151"/>
                    <a:pt x="9668" y="14896"/>
                    <a:pt x="9668" y="14545"/>
                  </a:cubicBezTo>
                  <a:cubicBezTo>
                    <a:pt x="9668" y="14383"/>
                    <a:pt x="9649" y="14246"/>
                    <a:pt x="9609" y="14135"/>
                  </a:cubicBezTo>
                  <a:cubicBezTo>
                    <a:pt x="9570" y="14024"/>
                    <a:pt x="9517" y="13931"/>
                    <a:pt x="9451" y="13856"/>
                  </a:cubicBezTo>
                  <a:moveTo>
                    <a:pt x="13255" y="16971"/>
                  </a:moveTo>
                  <a:cubicBezTo>
                    <a:pt x="12983" y="16971"/>
                    <a:pt x="12764" y="17316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5" y="18514"/>
                    <a:pt x="13745" y="18169"/>
                    <a:pt x="13745" y="17743"/>
                  </a:cubicBezTo>
                  <a:cubicBezTo>
                    <a:pt x="13745" y="17316"/>
                    <a:pt x="13525" y="16971"/>
                    <a:pt x="13255" y="16971"/>
                  </a:cubicBezTo>
                  <a:moveTo>
                    <a:pt x="16200" y="7714"/>
                  </a:moveTo>
                  <a:cubicBezTo>
                    <a:pt x="15928" y="7714"/>
                    <a:pt x="15709" y="7369"/>
                    <a:pt x="15709" y="6943"/>
                  </a:cubicBezTo>
                  <a:cubicBezTo>
                    <a:pt x="15709" y="6516"/>
                    <a:pt x="15928" y="6171"/>
                    <a:pt x="16200" y="6171"/>
                  </a:cubicBezTo>
                  <a:cubicBezTo>
                    <a:pt x="16471" y="6171"/>
                    <a:pt x="16691" y="6516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7"/>
                    <a:pt x="16373" y="16971"/>
                    <a:pt x="16200" y="16971"/>
                  </a:cubicBezTo>
                  <a:cubicBezTo>
                    <a:pt x="15386" y="16971"/>
                    <a:pt x="14727" y="18008"/>
                    <a:pt x="14727" y="19286"/>
                  </a:cubicBezTo>
                  <a:cubicBezTo>
                    <a:pt x="14727" y="19557"/>
                    <a:pt x="14762" y="19814"/>
                    <a:pt x="14817" y="20057"/>
                  </a:cubicBezTo>
                  <a:lnTo>
                    <a:pt x="2855" y="20057"/>
                  </a:lnTo>
                  <a:cubicBezTo>
                    <a:pt x="2910" y="19814"/>
                    <a:pt x="2945" y="19557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299" y="16971"/>
                    <a:pt x="1136" y="17027"/>
                    <a:pt x="982" y="17113"/>
                  </a:cubicBezTo>
                  <a:lnTo>
                    <a:pt x="982" y="9115"/>
                  </a:lnTo>
                  <a:cubicBezTo>
                    <a:pt x="1136" y="9202"/>
                    <a:pt x="1299" y="9257"/>
                    <a:pt x="1473" y="9257"/>
                  </a:cubicBezTo>
                  <a:cubicBezTo>
                    <a:pt x="2286" y="9257"/>
                    <a:pt x="2945" y="8221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2" y="6414"/>
                    <a:pt x="14727" y="6671"/>
                    <a:pt x="14727" y="6943"/>
                  </a:cubicBezTo>
                  <a:cubicBezTo>
                    <a:pt x="14727" y="8221"/>
                    <a:pt x="15386" y="9257"/>
                    <a:pt x="16200" y="9257"/>
                  </a:cubicBezTo>
                  <a:cubicBezTo>
                    <a:pt x="16373" y="9257"/>
                    <a:pt x="16537" y="9202"/>
                    <a:pt x="16691" y="9115"/>
                  </a:cubicBezTo>
                  <a:cubicBezTo>
                    <a:pt x="16691" y="9115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8" y="20057"/>
                    <a:pt x="15709" y="19712"/>
                    <a:pt x="15709" y="19286"/>
                  </a:cubicBezTo>
                  <a:cubicBezTo>
                    <a:pt x="15709" y="18859"/>
                    <a:pt x="15928" y="18514"/>
                    <a:pt x="16200" y="18514"/>
                  </a:cubicBezTo>
                  <a:cubicBezTo>
                    <a:pt x="16471" y="18514"/>
                    <a:pt x="16691" y="18859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59"/>
                    <a:pt x="1201" y="18514"/>
                    <a:pt x="1473" y="18514"/>
                  </a:cubicBezTo>
                  <a:cubicBezTo>
                    <a:pt x="1744" y="18514"/>
                    <a:pt x="1964" y="18859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6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6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39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39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092" y="11478"/>
                  </a:moveTo>
                  <a:cubicBezTo>
                    <a:pt x="8092" y="11618"/>
                    <a:pt x="8111" y="11738"/>
                    <a:pt x="8149" y="11836"/>
                  </a:cubicBezTo>
                  <a:cubicBezTo>
                    <a:pt x="8186" y="11936"/>
                    <a:pt x="8234" y="12020"/>
                    <a:pt x="8293" y="12090"/>
                  </a:cubicBezTo>
                  <a:cubicBezTo>
                    <a:pt x="8351" y="12160"/>
                    <a:pt x="8419" y="12217"/>
                    <a:pt x="8496" y="12260"/>
                  </a:cubicBezTo>
                  <a:cubicBezTo>
                    <a:pt x="8542" y="12286"/>
                    <a:pt x="8573" y="12310"/>
                    <a:pt x="8606" y="12330"/>
                  </a:cubicBezTo>
                  <a:lnTo>
                    <a:pt x="8606" y="10637"/>
                  </a:lnTo>
                  <a:cubicBezTo>
                    <a:pt x="8457" y="10653"/>
                    <a:pt x="8353" y="10708"/>
                    <a:pt x="8258" y="10818"/>
                  </a:cubicBezTo>
                  <a:cubicBezTo>
                    <a:pt x="8147" y="10949"/>
                    <a:pt x="8092" y="11170"/>
                    <a:pt x="8092" y="11478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89" y="9257"/>
                    <a:pt x="4909" y="8912"/>
                    <a:pt x="4909" y="8486"/>
                  </a:cubicBezTo>
                  <a:cubicBezTo>
                    <a:pt x="4909" y="8060"/>
                    <a:pt x="4689" y="7714"/>
                    <a:pt x="4418" y="771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3215140" y="1087556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1858" y="9506"/>
                  </a:moveTo>
                  <a:lnTo>
                    <a:pt x="11671" y="10299"/>
                  </a:lnTo>
                  <a:lnTo>
                    <a:pt x="9907" y="10299"/>
                  </a:lnTo>
                  <a:cubicBezTo>
                    <a:pt x="9902" y="10340"/>
                    <a:pt x="9900" y="10398"/>
                    <a:pt x="9900" y="10472"/>
                  </a:cubicBezTo>
                  <a:lnTo>
                    <a:pt x="9900" y="10757"/>
                  </a:lnTo>
                  <a:cubicBezTo>
                    <a:pt x="9900" y="10972"/>
                    <a:pt x="9902" y="11100"/>
                    <a:pt x="9907" y="11141"/>
                  </a:cubicBezTo>
                  <a:lnTo>
                    <a:pt x="11570" y="11141"/>
                  </a:lnTo>
                  <a:lnTo>
                    <a:pt x="11390" y="11921"/>
                  </a:lnTo>
                  <a:lnTo>
                    <a:pt x="9943" y="11921"/>
                  </a:lnTo>
                  <a:cubicBezTo>
                    <a:pt x="10001" y="12589"/>
                    <a:pt x="10123" y="13114"/>
                    <a:pt x="10311" y="13494"/>
                  </a:cubicBezTo>
                  <a:cubicBezTo>
                    <a:pt x="10527" y="13964"/>
                    <a:pt x="10819" y="14199"/>
                    <a:pt x="11189" y="14199"/>
                  </a:cubicBezTo>
                  <a:cubicBezTo>
                    <a:pt x="11429" y="14199"/>
                    <a:pt x="11628" y="14134"/>
                    <a:pt x="11786" y="14001"/>
                  </a:cubicBezTo>
                  <a:cubicBezTo>
                    <a:pt x="11930" y="13878"/>
                    <a:pt x="12093" y="13671"/>
                    <a:pt x="12276" y="13382"/>
                  </a:cubicBezTo>
                  <a:lnTo>
                    <a:pt x="12276" y="14756"/>
                  </a:lnTo>
                  <a:cubicBezTo>
                    <a:pt x="11949" y="15119"/>
                    <a:pt x="11587" y="15301"/>
                    <a:pt x="11189" y="15301"/>
                  </a:cubicBezTo>
                  <a:cubicBezTo>
                    <a:pt x="10546" y="15301"/>
                    <a:pt x="10044" y="14963"/>
                    <a:pt x="9683" y="14287"/>
                  </a:cubicBezTo>
                  <a:cubicBezTo>
                    <a:pt x="9372" y="13700"/>
                    <a:pt x="9177" y="12912"/>
                    <a:pt x="9100" y="11921"/>
                  </a:cubicBezTo>
                  <a:lnTo>
                    <a:pt x="8546" y="11921"/>
                  </a:lnTo>
                  <a:lnTo>
                    <a:pt x="8740" y="11141"/>
                  </a:lnTo>
                  <a:lnTo>
                    <a:pt x="9065" y="11141"/>
                  </a:lnTo>
                  <a:cubicBezTo>
                    <a:pt x="9060" y="11083"/>
                    <a:pt x="9056" y="11022"/>
                    <a:pt x="9054" y="10955"/>
                  </a:cubicBezTo>
                  <a:cubicBezTo>
                    <a:pt x="9051" y="10889"/>
                    <a:pt x="9050" y="10819"/>
                    <a:pt x="9050" y="10744"/>
                  </a:cubicBezTo>
                  <a:cubicBezTo>
                    <a:pt x="9050" y="10687"/>
                    <a:pt x="9051" y="10620"/>
                    <a:pt x="9054" y="10547"/>
                  </a:cubicBezTo>
                  <a:cubicBezTo>
                    <a:pt x="9056" y="10472"/>
                    <a:pt x="9060" y="10389"/>
                    <a:pt x="9065" y="10299"/>
                  </a:cubicBezTo>
                  <a:lnTo>
                    <a:pt x="8546" y="10299"/>
                  </a:lnTo>
                  <a:lnTo>
                    <a:pt x="8734" y="9506"/>
                  </a:lnTo>
                  <a:lnTo>
                    <a:pt x="9115" y="9506"/>
                  </a:lnTo>
                  <a:cubicBezTo>
                    <a:pt x="9235" y="8557"/>
                    <a:pt x="9453" y="7806"/>
                    <a:pt x="9770" y="7253"/>
                  </a:cubicBezTo>
                  <a:cubicBezTo>
                    <a:pt x="10140" y="6617"/>
                    <a:pt x="10612" y="6299"/>
                    <a:pt x="11189" y="6299"/>
                  </a:cubicBezTo>
                  <a:cubicBezTo>
                    <a:pt x="11606" y="6299"/>
                    <a:pt x="12034" y="6555"/>
                    <a:pt x="12470" y="7066"/>
                  </a:cubicBezTo>
                  <a:lnTo>
                    <a:pt x="12139" y="8193"/>
                  </a:lnTo>
                  <a:cubicBezTo>
                    <a:pt x="11832" y="7666"/>
                    <a:pt x="11496" y="7401"/>
                    <a:pt x="11131" y="7401"/>
                  </a:cubicBezTo>
                  <a:cubicBezTo>
                    <a:pt x="10809" y="7401"/>
                    <a:pt x="10541" y="7620"/>
                    <a:pt x="10325" y="8058"/>
                  </a:cubicBezTo>
                  <a:cubicBezTo>
                    <a:pt x="10142" y="8445"/>
                    <a:pt x="10020" y="8929"/>
                    <a:pt x="9957" y="9506"/>
                  </a:cubicBezTo>
                  <a:cubicBezTo>
                    <a:pt x="9957" y="9506"/>
                    <a:pt x="11858" y="9506"/>
                    <a:pt x="11858" y="9506"/>
                  </a:cubicBezTo>
                  <a:close/>
                  <a:moveTo>
                    <a:pt x="10800" y="3601"/>
                  </a:moveTo>
                  <a:cubicBezTo>
                    <a:pt x="8631" y="3601"/>
                    <a:pt x="6873" y="6824"/>
                    <a:pt x="6873" y="10799"/>
                  </a:cubicBezTo>
                  <a:cubicBezTo>
                    <a:pt x="6873" y="14777"/>
                    <a:pt x="8631" y="18000"/>
                    <a:pt x="10800" y="18000"/>
                  </a:cubicBezTo>
                  <a:cubicBezTo>
                    <a:pt x="12969" y="18000"/>
                    <a:pt x="14727" y="14777"/>
                    <a:pt x="14727" y="10799"/>
                  </a:cubicBezTo>
                  <a:cubicBezTo>
                    <a:pt x="14727" y="6824"/>
                    <a:pt x="12969" y="3601"/>
                    <a:pt x="10800" y="3601"/>
                  </a:cubicBezTo>
                  <a:moveTo>
                    <a:pt x="5400" y="3601"/>
                  </a:moveTo>
                  <a:lnTo>
                    <a:pt x="4418" y="3601"/>
                  </a:lnTo>
                  <a:cubicBezTo>
                    <a:pt x="4147" y="3601"/>
                    <a:pt x="3927" y="4003"/>
                    <a:pt x="3927" y="4501"/>
                  </a:cubicBezTo>
                  <a:cubicBezTo>
                    <a:pt x="3927" y="4998"/>
                    <a:pt x="4147" y="5401"/>
                    <a:pt x="4418" y="5401"/>
                  </a:cubicBezTo>
                  <a:lnTo>
                    <a:pt x="5400" y="5401"/>
                  </a:lnTo>
                  <a:cubicBezTo>
                    <a:pt x="5671" y="5401"/>
                    <a:pt x="5891" y="4998"/>
                    <a:pt x="5891" y="4501"/>
                  </a:cubicBezTo>
                  <a:cubicBezTo>
                    <a:pt x="5891" y="4003"/>
                    <a:pt x="5671" y="3601"/>
                    <a:pt x="5400" y="3601"/>
                  </a:cubicBezTo>
                  <a:moveTo>
                    <a:pt x="17182" y="16199"/>
                  </a:moveTo>
                  <a:lnTo>
                    <a:pt x="16200" y="16199"/>
                  </a:lnTo>
                  <a:cubicBezTo>
                    <a:pt x="15929" y="16199"/>
                    <a:pt x="15709" y="16603"/>
                    <a:pt x="15709" y="17100"/>
                  </a:cubicBezTo>
                  <a:cubicBezTo>
                    <a:pt x="15709" y="17597"/>
                    <a:pt x="15929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7"/>
                    <a:pt x="17673" y="17100"/>
                  </a:cubicBezTo>
                  <a:cubicBezTo>
                    <a:pt x="17673" y="16603"/>
                    <a:pt x="17453" y="16199"/>
                    <a:pt x="17182" y="16199"/>
                  </a:cubicBezTo>
                  <a:moveTo>
                    <a:pt x="20127" y="3601"/>
                  </a:moveTo>
                  <a:cubicBezTo>
                    <a:pt x="19856" y="3601"/>
                    <a:pt x="19636" y="3198"/>
                    <a:pt x="19636" y="2701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8" y="1800"/>
                    <a:pt x="20618" y="2203"/>
                    <a:pt x="20618" y="2701"/>
                  </a:cubicBezTo>
                  <a:cubicBezTo>
                    <a:pt x="20618" y="3198"/>
                    <a:pt x="20398" y="3601"/>
                    <a:pt x="20127" y="3601"/>
                  </a:cubicBezTo>
                  <a:moveTo>
                    <a:pt x="20618" y="16365"/>
                  </a:moveTo>
                  <a:cubicBezTo>
                    <a:pt x="20464" y="16264"/>
                    <a:pt x="20300" y="16199"/>
                    <a:pt x="20127" y="16199"/>
                  </a:cubicBezTo>
                  <a:cubicBezTo>
                    <a:pt x="19314" y="16199"/>
                    <a:pt x="18655" y="17409"/>
                    <a:pt x="18655" y="18900"/>
                  </a:cubicBezTo>
                  <a:cubicBezTo>
                    <a:pt x="18655" y="19217"/>
                    <a:pt x="18689" y="19517"/>
                    <a:pt x="18744" y="19800"/>
                  </a:cubicBezTo>
                  <a:lnTo>
                    <a:pt x="2855" y="19800"/>
                  </a:lnTo>
                  <a:cubicBezTo>
                    <a:pt x="2910" y="19517"/>
                    <a:pt x="2945" y="19217"/>
                    <a:pt x="2945" y="18900"/>
                  </a:cubicBezTo>
                  <a:cubicBezTo>
                    <a:pt x="2945" y="17409"/>
                    <a:pt x="2286" y="16199"/>
                    <a:pt x="1473" y="16199"/>
                  </a:cubicBezTo>
                  <a:cubicBezTo>
                    <a:pt x="1299" y="16199"/>
                    <a:pt x="1136" y="16264"/>
                    <a:pt x="982" y="16365"/>
                  </a:cubicBezTo>
                  <a:lnTo>
                    <a:pt x="982" y="5235"/>
                  </a:lnTo>
                  <a:cubicBezTo>
                    <a:pt x="1136" y="5336"/>
                    <a:pt x="1299" y="5401"/>
                    <a:pt x="1473" y="5401"/>
                  </a:cubicBezTo>
                  <a:cubicBezTo>
                    <a:pt x="2286" y="5401"/>
                    <a:pt x="2945" y="4192"/>
                    <a:pt x="2945" y="2701"/>
                  </a:cubicBezTo>
                  <a:cubicBezTo>
                    <a:pt x="2945" y="2383"/>
                    <a:pt x="2910" y="2083"/>
                    <a:pt x="2855" y="1800"/>
                  </a:cubicBezTo>
                  <a:lnTo>
                    <a:pt x="18744" y="1800"/>
                  </a:lnTo>
                  <a:cubicBezTo>
                    <a:pt x="18689" y="2083"/>
                    <a:pt x="18655" y="2383"/>
                    <a:pt x="18655" y="2701"/>
                  </a:cubicBezTo>
                  <a:cubicBezTo>
                    <a:pt x="18655" y="4192"/>
                    <a:pt x="19314" y="5401"/>
                    <a:pt x="20127" y="5401"/>
                  </a:cubicBezTo>
                  <a:cubicBezTo>
                    <a:pt x="20300" y="5401"/>
                    <a:pt x="20464" y="5336"/>
                    <a:pt x="20618" y="5235"/>
                  </a:cubicBezTo>
                  <a:cubicBezTo>
                    <a:pt x="20618" y="5235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7"/>
                    <a:pt x="19636" y="18900"/>
                  </a:cubicBezTo>
                  <a:cubicBezTo>
                    <a:pt x="19636" y="18402"/>
                    <a:pt x="19856" y="18000"/>
                    <a:pt x="20127" y="18000"/>
                  </a:cubicBezTo>
                  <a:cubicBezTo>
                    <a:pt x="20398" y="18000"/>
                    <a:pt x="20618" y="18402"/>
                    <a:pt x="20618" y="18900"/>
                  </a:cubicBezTo>
                  <a:cubicBezTo>
                    <a:pt x="20618" y="19397"/>
                    <a:pt x="20398" y="19800"/>
                    <a:pt x="20127" y="19800"/>
                  </a:cubicBezTo>
                  <a:moveTo>
                    <a:pt x="1473" y="19800"/>
                  </a:moveTo>
                  <a:cubicBezTo>
                    <a:pt x="1202" y="19800"/>
                    <a:pt x="982" y="19397"/>
                    <a:pt x="982" y="18900"/>
                  </a:cubicBezTo>
                  <a:cubicBezTo>
                    <a:pt x="982" y="18402"/>
                    <a:pt x="1202" y="18000"/>
                    <a:pt x="1473" y="18000"/>
                  </a:cubicBezTo>
                  <a:cubicBezTo>
                    <a:pt x="1744" y="18000"/>
                    <a:pt x="1964" y="18402"/>
                    <a:pt x="1964" y="18900"/>
                  </a:cubicBezTo>
                  <a:cubicBezTo>
                    <a:pt x="1964" y="19397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1"/>
                  </a:cubicBezTo>
                  <a:cubicBezTo>
                    <a:pt x="1964" y="3198"/>
                    <a:pt x="1744" y="3601"/>
                    <a:pt x="1473" y="3601"/>
                  </a:cubicBezTo>
                  <a:cubicBezTo>
                    <a:pt x="1202" y="3601"/>
                    <a:pt x="982" y="3198"/>
                    <a:pt x="982" y="2701"/>
                  </a:cubicBezTo>
                  <a:cubicBezTo>
                    <a:pt x="982" y="2203"/>
                    <a:pt x="1202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39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3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3650763" y="1066812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  <a:moveTo>
                    <a:pt x="11858" y="12529"/>
                  </a:moveTo>
                  <a:lnTo>
                    <a:pt x="11671" y="13124"/>
                  </a:lnTo>
                  <a:lnTo>
                    <a:pt x="9908" y="13124"/>
                  </a:lnTo>
                  <a:cubicBezTo>
                    <a:pt x="9902" y="13155"/>
                    <a:pt x="9900" y="13198"/>
                    <a:pt x="9900" y="13254"/>
                  </a:cubicBezTo>
                  <a:lnTo>
                    <a:pt x="9900" y="13468"/>
                  </a:lnTo>
                  <a:cubicBezTo>
                    <a:pt x="9900" y="13629"/>
                    <a:pt x="9902" y="13725"/>
                    <a:pt x="9908" y="13756"/>
                  </a:cubicBezTo>
                  <a:lnTo>
                    <a:pt x="11570" y="13756"/>
                  </a:lnTo>
                  <a:lnTo>
                    <a:pt x="11391" y="14340"/>
                  </a:lnTo>
                  <a:lnTo>
                    <a:pt x="9943" y="14340"/>
                  </a:lnTo>
                  <a:cubicBezTo>
                    <a:pt x="10001" y="14842"/>
                    <a:pt x="10124" y="15236"/>
                    <a:pt x="10311" y="15520"/>
                  </a:cubicBezTo>
                  <a:cubicBezTo>
                    <a:pt x="10527" y="15873"/>
                    <a:pt x="10819" y="16050"/>
                    <a:pt x="11189" y="16050"/>
                  </a:cubicBezTo>
                  <a:cubicBezTo>
                    <a:pt x="11429" y="16050"/>
                    <a:pt x="11628" y="16000"/>
                    <a:pt x="11787" y="15901"/>
                  </a:cubicBezTo>
                  <a:cubicBezTo>
                    <a:pt x="11930" y="15808"/>
                    <a:pt x="12093" y="15654"/>
                    <a:pt x="12276" y="15437"/>
                  </a:cubicBezTo>
                  <a:lnTo>
                    <a:pt x="12276" y="16468"/>
                  </a:lnTo>
                  <a:cubicBezTo>
                    <a:pt x="11950" y="16741"/>
                    <a:pt x="11587" y="16876"/>
                    <a:pt x="11189" y="16876"/>
                  </a:cubicBezTo>
                  <a:cubicBezTo>
                    <a:pt x="10546" y="16876"/>
                    <a:pt x="10044" y="16623"/>
                    <a:pt x="9684" y="16114"/>
                  </a:cubicBezTo>
                  <a:cubicBezTo>
                    <a:pt x="9372" y="15676"/>
                    <a:pt x="9177" y="15084"/>
                    <a:pt x="9101" y="14340"/>
                  </a:cubicBezTo>
                  <a:lnTo>
                    <a:pt x="8547" y="14340"/>
                  </a:lnTo>
                  <a:lnTo>
                    <a:pt x="8741" y="13756"/>
                  </a:lnTo>
                  <a:lnTo>
                    <a:pt x="9065" y="13756"/>
                  </a:lnTo>
                  <a:cubicBezTo>
                    <a:pt x="9060" y="13712"/>
                    <a:pt x="9056" y="13666"/>
                    <a:pt x="9054" y="13617"/>
                  </a:cubicBezTo>
                  <a:cubicBezTo>
                    <a:pt x="9051" y="13567"/>
                    <a:pt x="9050" y="13515"/>
                    <a:pt x="9050" y="13458"/>
                  </a:cubicBezTo>
                  <a:cubicBezTo>
                    <a:pt x="9050" y="13416"/>
                    <a:pt x="9051" y="13366"/>
                    <a:pt x="9054" y="13310"/>
                  </a:cubicBezTo>
                  <a:cubicBezTo>
                    <a:pt x="9056" y="13254"/>
                    <a:pt x="9060" y="13192"/>
                    <a:pt x="9065" y="13124"/>
                  </a:cubicBezTo>
                  <a:lnTo>
                    <a:pt x="8547" y="13124"/>
                  </a:lnTo>
                  <a:lnTo>
                    <a:pt x="8734" y="12529"/>
                  </a:lnTo>
                  <a:lnTo>
                    <a:pt x="9115" y="12529"/>
                  </a:lnTo>
                  <a:cubicBezTo>
                    <a:pt x="9235" y="11818"/>
                    <a:pt x="9453" y="11254"/>
                    <a:pt x="9770" y="10840"/>
                  </a:cubicBezTo>
                  <a:cubicBezTo>
                    <a:pt x="10140" y="10363"/>
                    <a:pt x="10613" y="10124"/>
                    <a:pt x="11189" y="10124"/>
                  </a:cubicBezTo>
                  <a:cubicBezTo>
                    <a:pt x="11607" y="10124"/>
                    <a:pt x="12034" y="10316"/>
                    <a:pt x="12470" y="10700"/>
                  </a:cubicBezTo>
                  <a:lnTo>
                    <a:pt x="12139" y="11545"/>
                  </a:lnTo>
                  <a:cubicBezTo>
                    <a:pt x="11832" y="11150"/>
                    <a:pt x="11496" y="10951"/>
                    <a:pt x="11131" y="10951"/>
                  </a:cubicBezTo>
                  <a:cubicBezTo>
                    <a:pt x="10809" y="10951"/>
                    <a:pt x="10541" y="11115"/>
                    <a:pt x="10325" y="11443"/>
                  </a:cubicBezTo>
                  <a:cubicBezTo>
                    <a:pt x="10143" y="11734"/>
                    <a:pt x="10020" y="12097"/>
                    <a:pt x="9958" y="12529"/>
                  </a:cubicBezTo>
                  <a:cubicBezTo>
                    <a:pt x="9958" y="12529"/>
                    <a:pt x="11858" y="12529"/>
                    <a:pt x="11858" y="12529"/>
                  </a:cubicBezTo>
                  <a:close/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2"/>
                    <a:pt x="8631" y="18900"/>
                    <a:pt x="10800" y="18900"/>
                  </a:cubicBezTo>
                  <a:cubicBezTo>
                    <a:pt x="12969" y="18900"/>
                    <a:pt x="14727" y="16482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8" y="6750"/>
                    <a:pt x="20618" y="7052"/>
                    <a:pt x="20618" y="7425"/>
                  </a:cubicBezTo>
                  <a:cubicBezTo>
                    <a:pt x="20618" y="7798"/>
                    <a:pt x="20398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9"/>
                    <a:pt x="18745" y="20250"/>
                  </a:cubicBezTo>
                  <a:lnTo>
                    <a:pt x="2855" y="20250"/>
                  </a:lnTo>
                  <a:cubicBezTo>
                    <a:pt x="2910" y="20039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299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299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8" y="18900"/>
                    <a:pt x="20618" y="19203"/>
                    <a:pt x="20618" y="19575"/>
                  </a:cubicBezTo>
                  <a:cubicBezTo>
                    <a:pt x="20618" y="19948"/>
                    <a:pt x="20398" y="20250"/>
                    <a:pt x="20127" y="20250"/>
                  </a:cubicBezTo>
                  <a:moveTo>
                    <a:pt x="1473" y="20250"/>
                  </a:moveTo>
                  <a:cubicBezTo>
                    <a:pt x="1202" y="20250"/>
                    <a:pt x="982" y="19948"/>
                    <a:pt x="982" y="19575"/>
                  </a:cubicBezTo>
                  <a:cubicBezTo>
                    <a:pt x="982" y="19203"/>
                    <a:pt x="1202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2" y="8100"/>
                    <a:pt x="982" y="7798"/>
                    <a:pt x="982" y="7425"/>
                  </a:cubicBezTo>
                  <a:cubicBezTo>
                    <a:pt x="982" y="7052"/>
                    <a:pt x="1202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5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5"/>
                    <a:pt x="21160" y="5400"/>
                    <a:pt x="20618" y="54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6" y="4050"/>
                    <a:pt x="19636" y="3748"/>
                    <a:pt x="19636" y="3375"/>
                  </a:cubicBezTo>
                  <a:cubicBezTo>
                    <a:pt x="19636" y="3002"/>
                    <a:pt x="19416" y="2700"/>
                    <a:pt x="19145" y="2700"/>
                  </a:cubicBezTo>
                  <a:lnTo>
                    <a:pt x="2455" y="2700"/>
                  </a:lnTo>
                  <a:cubicBezTo>
                    <a:pt x="2184" y="2700"/>
                    <a:pt x="1964" y="3002"/>
                    <a:pt x="1964" y="3375"/>
                  </a:cubicBezTo>
                  <a:cubicBezTo>
                    <a:pt x="1964" y="3748"/>
                    <a:pt x="2184" y="4050"/>
                    <a:pt x="2455" y="405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4086386" y="1077184"/>
              <a:ext cx="228204" cy="145206"/>
            </a:xfrm>
            <a:custGeom>
              <a:rect b="b" l="l" r="r" t="t"/>
              <a:pathLst>
                <a:path extrusionOk="0" h="21600" w="21600">
                  <a:moveTo>
                    <a:pt x="9634" y="12227"/>
                  </a:moveTo>
                  <a:lnTo>
                    <a:pt x="9494" y="12771"/>
                  </a:lnTo>
                  <a:lnTo>
                    <a:pt x="8171" y="12771"/>
                  </a:lnTo>
                  <a:cubicBezTo>
                    <a:pt x="8167" y="12799"/>
                    <a:pt x="8165" y="12839"/>
                    <a:pt x="8165" y="12890"/>
                  </a:cubicBezTo>
                  <a:lnTo>
                    <a:pt x="8165" y="13085"/>
                  </a:lnTo>
                  <a:cubicBezTo>
                    <a:pt x="8165" y="13232"/>
                    <a:pt x="8167" y="13320"/>
                    <a:pt x="8171" y="13348"/>
                  </a:cubicBezTo>
                  <a:lnTo>
                    <a:pt x="9418" y="13348"/>
                  </a:lnTo>
                  <a:lnTo>
                    <a:pt x="9283" y="13883"/>
                  </a:lnTo>
                  <a:lnTo>
                    <a:pt x="8198" y="13883"/>
                  </a:lnTo>
                  <a:cubicBezTo>
                    <a:pt x="8241" y="14342"/>
                    <a:pt x="8333" y="14701"/>
                    <a:pt x="8473" y="14961"/>
                  </a:cubicBezTo>
                  <a:cubicBezTo>
                    <a:pt x="8635" y="15284"/>
                    <a:pt x="8855" y="15445"/>
                    <a:pt x="9132" y="15445"/>
                  </a:cubicBezTo>
                  <a:cubicBezTo>
                    <a:pt x="9312" y="15445"/>
                    <a:pt x="9461" y="15401"/>
                    <a:pt x="9580" y="15310"/>
                  </a:cubicBezTo>
                  <a:cubicBezTo>
                    <a:pt x="9688" y="15225"/>
                    <a:pt x="9810" y="15084"/>
                    <a:pt x="9947" y="14885"/>
                  </a:cubicBezTo>
                  <a:lnTo>
                    <a:pt x="9947" y="15828"/>
                  </a:lnTo>
                  <a:cubicBezTo>
                    <a:pt x="9702" y="16076"/>
                    <a:pt x="9430" y="16202"/>
                    <a:pt x="9132" y="16202"/>
                  </a:cubicBezTo>
                  <a:cubicBezTo>
                    <a:pt x="8649" y="16202"/>
                    <a:pt x="8273" y="15970"/>
                    <a:pt x="8003" y="15505"/>
                  </a:cubicBezTo>
                  <a:cubicBezTo>
                    <a:pt x="7769" y="15104"/>
                    <a:pt x="7623" y="14562"/>
                    <a:pt x="7566" y="13883"/>
                  </a:cubicBezTo>
                  <a:lnTo>
                    <a:pt x="7150" y="13883"/>
                  </a:lnTo>
                  <a:lnTo>
                    <a:pt x="7296" y="13348"/>
                  </a:lnTo>
                  <a:lnTo>
                    <a:pt x="7539" y="13348"/>
                  </a:lnTo>
                  <a:cubicBezTo>
                    <a:pt x="7536" y="13309"/>
                    <a:pt x="7532" y="13267"/>
                    <a:pt x="7530" y="13221"/>
                  </a:cubicBezTo>
                  <a:cubicBezTo>
                    <a:pt x="7529" y="13175"/>
                    <a:pt x="7528" y="13127"/>
                    <a:pt x="7528" y="13077"/>
                  </a:cubicBezTo>
                  <a:cubicBezTo>
                    <a:pt x="7528" y="13037"/>
                    <a:pt x="7529" y="12991"/>
                    <a:pt x="7530" y="12941"/>
                  </a:cubicBezTo>
                  <a:cubicBezTo>
                    <a:pt x="7532" y="12890"/>
                    <a:pt x="7536" y="12833"/>
                    <a:pt x="7539" y="12771"/>
                  </a:cubicBezTo>
                  <a:lnTo>
                    <a:pt x="7150" y="12771"/>
                  </a:lnTo>
                  <a:lnTo>
                    <a:pt x="7291" y="12227"/>
                  </a:lnTo>
                  <a:lnTo>
                    <a:pt x="7577" y="12227"/>
                  </a:lnTo>
                  <a:cubicBezTo>
                    <a:pt x="7667" y="11576"/>
                    <a:pt x="7831" y="11061"/>
                    <a:pt x="8068" y="10682"/>
                  </a:cubicBezTo>
                  <a:cubicBezTo>
                    <a:pt x="8345" y="10247"/>
                    <a:pt x="8700" y="10028"/>
                    <a:pt x="9132" y="10028"/>
                  </a:cubicBezTo>
                  <a:cubicBezTo>
                    <a:pt x="9445" y="10028"/>
                    <a:pt x="9766" y="10203"/>
                    <a:pt x="10093" y="10554"/>
                  </a:cubicBezTo>
                  <a:lnTo>
                    <a:pt x="9845" y="11327"/>
                  </a:lnTo>
                  <a:cubicBezTo>
                    <a:pt x="9614" y="10965"/>
                    <a:pt x="9362" y="10783"/>
                    <a:pt x="9089" y="10783"/>
                  </a:cubicBezTo>
                  <a:cubicBezTo>
                    <a:pt x="8847" y="10783"/>
                    <a:pt x="8646" y="10934"/>
                    <a:pt x="8484" y="11234"/>
                  </a:cubicBezTo>
                  <a:cubicBezTo>
                    <a:pt x="8347" y="11500"/>
                    <a:pt x="8255" y="11831"/>
                    <a:pt x="8209" y="12227"/>
                  </a:cubicBezTo>
                  <a:cubicBezTo>
                    <a:pt x="8209" y="12227"/>
                    <a:pt x="9634" y="12227"/>
                    <a:pt x="9634" y="12227"/>
                  </a:cubicBezTo>
                  <a:close/>
                  <a:moveTo>
                    <a:pt x="8836" y="7714"/>
                  </a:moveTo>
                  <a:cubicBezTo>
                    <a:pt x="6938" y="7714"/>
                    <a:pt x="5400" y="10133"/>
                    <a:pt x="5400" y="13114"/>
                  </a:cubicBezTo>
                  <a:cubicBezTo>
                    <a:pt x="5400" y="16097"/>
                    <a:pt x="6938" y="18514"/>
                    <a:pt x="8836" y="18514"/>
                  </a:cubicBezTo>
                  <a:cubicBezTo>
                    <a:pt x="10734" y="18514"/>
                    <a:pt x="12273" y="16097"/>
                    <a:pt x="12273" y="13114"/>
                  </a:cubicBezTo>
                  <a:cubicBezTo>
                    <a:pt x="12273" y="10133"/>
                    <a:pt x="10734" y="7714"/>
                    <a:pt x="8836" y="7714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89" y="9257"/>
                    <a:pt x="4909" y="8912"/>
                    <a:pt x="4909" y="8486"/>
                  </a:cubicBezTo>
                  <a:cubicBezTo>
                    <a:pt x="4909" y="8060"/>
                    <a:pt x="4689" y="7714"/>
                    <a:pt x="4418" y="7714"/>
                  </a:cubicBezTo>
                  <a:moveTo>
                    <a:pt x="16200" y="7714"/>
                  </a:moveTo>
                  <a:cubicBezTo>
                    <a:pt x="15929" y="7714"/>
                    <a:pt x="15709" y="7369"/>
                    <a:pt x="15709" y="6943"/>
                  </a:cubicBezTo>
                  <a:cubicBezTo>
                    <a:pt x="15709" y="6517"/>
                    <a:pt x="15929" y="6171"/>
                    <a:pt x="16200" y="6171"/>
                  </a:cubicBezTo>
                  <a:cubicBezTo>
                    <a:pt x="16471" y="6171"/>
                    <a:pt x="16691" y="6517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8"/>
                    <a:pt x="16373" y="16971"/>
                    <a:pt x="16200" y="16971"/>
                  </a:cubicBezTo>
                  <a:cubicBezTo>
                    <a:pt x="15386" y="16971"/>
                    <a:pt x="14727" y="18008"/>
                    <a:pt x="14727" y="19286"/>
                  </a:cubicBezTo>
                  <a:cubicBezTo>
                    <a:pt x="14727" y="19558"/>
                    <a:pt x="14763" y="19815"/>
                    <a:pt x="14818" y="20057"/>
                  </a:cubicBezTo>
                  <a:lnTo>
                    <a:pt x="2855" y="20057"/>
                  </a:lnTo>
                  <a:cubicBezTo>
                    <a:pt x="2910" y="19815"/>
                    <a:pt x="2945" y="19558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299" y="16971"/>
                    <a:pt x="1136" y="17028"/>
                    <a:pt x="982" y="17113"/>
                  </a:cubicBezTo>
                  <a:lnTo>
                    <a:pt x="982" y="9116"/>
                  </a:lnTo>
                  <a:cubicBezTo>
                    <a:pt x="1136" y="9202"/>
                    <a:pt x="1299" y="9257"/>
                    <a:pt x="1473" y="9257"/>
                  </a:cubicBezTo>
                  <a:cubicBezTo>
                    <a:pt x="2286" y="9257"/>
                    <a:pt x="2945" y="8222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8" y="6171"/>
                  </a:lnTo>
                  <a:cubicBezTo>
                    <a:pt x="14763" y="6414"/>
                    <a:pt x="14727" y="6671"/>
                    <a:pt x="14727" y="6943"/>
                  </a:cubicBezTo>
                  <a:cubicBezTo>
                    <a:pt x="14727" y="8222"/>
                    <a:pt x="15386" y="9257"/>
                    <a:pt x="16200" y="9257"/>
                  </a:cubicBezTo>
                  <a:cubicBezTo>
                    <a:pt x="16373" y="9257"/>
                    <a:pt x="16537" y="9202"/>
                    <a:pt x="16691" y="9116"/>
                  </a:cubicBezTo>
                  <a:cubicBezTo>
                    <a:pt x="16691" y="9116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9" y="20057"/>
                    <a:pt x="15709" y="19712"/>
                    <a:pt x="15709" y="19286"/>
                  </a:cubicBezTo>
                  <a:cubicBezTo>
                    <a:pt x="15709" y="18860"/>
                    <a:pt x="15929" y="18514"/>
                    <a:pt x="16200" y="18514"/>
                  </a:cubicBezTo>
                  <a:cubicBezTo>
                    <a:pt x="16471" y="18514"/>
                    <a:pt x="16691" y="18860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2" y="20057"/>
                    <a:pt x="982" y="19712"/>
                    <a:pt x="982" y="19286"/>
                  </a:cubicBezTo>
                  <a:cubicBezTo>
                    <a:pt x="982" y="18860"/>
                    <a:pt x="1202" y="18514"/>
                    <a:pt x="1473" y="18514"/>
                  </a:cubicBezTo>
                  <a:cubicBezTo>
                    <a:pt x="1744" y="18514"/>
                    <a:pt x="1964" y="18860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7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2" y="7714"/>
                    <a:pt x="982" y="7369"/>
                    <a:pt x="982" y="6943"/>
                  </a:cubicBezTo>
                  <a:cubicBezTo>
                    <a:pt x="982" y="6517"/>
                    <a:pt x="1202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40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1"/>
                    <a:pt x="3927" y="1543"/>
                  </a:cubicBezTo>
                  <a:lnTo>
                    <a:pt x="3927" y="2314"/>
                  </a:lnTo>
                  <a:cubicBezTo>
                    <a:pt x="3927" y="2741"/>
                    <a:pt x="4147" y="3086"/>
                    <a:pt x="4418" y="3086"/>
                  </a:cubicBezTo>
                  <a:cubicBezTo>
                    <a:pt x="4689" y="3086"/>
                    <a:pt x="4909" y="2741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5" y="15429"/>
                    <a:pt x="18655" y="15775"/>
                    <a:pt x="18655" y="16200"/>
                  </a:cubicBezTo>
                  <a:cubicBezTo>
                    <a:pt x="18655" y="16626"/>
                    <a:pt x="18875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1"/>
                    <a:pt x="21600" y="15429"/>
                  </a:cubicBezTo>
                  <a:lnTo>
                    <a:pt x="21600" y="1543"/>
                  </a:lnTo>
                  <a:cubicBezTo>
                    <a:pt x="21600" y="691"/>
                    <a:pt x="21160" y="0"/>
                    <a:pt x="20618" y="0"/>
                  </a:cubicBezTo>
                  <a:moveTo>
                    <a:pt x="13255" y="16971"/>
                  </a:moveTo>
                  <a:cubicBezTo>
                    <a:pt x="12984" y="16971"/>
                    <a:pt x="12764" y="17317"/>
                    <a:pt x="12764" y="17743"/>
                  </a:cubicBezTo>
                  <a:cubicBezTo>
                    <a:pt x="12764" y="18169"/>
                    <a:pt x="12984" y="18514"/>
                    <a:pt x="13255" y="18514"/>
                  </a:cubicBezTo>
                  <a:cubicBezTo>
                    <a:pt x="13525" y="18514"/>
                    <a:pt x="13745" y="18169"/>
                    <a:pt x="13745" y="17743"/>
                  </a:cubicBezTo>
                  <a:cubicBezTo>
                    <a:pt x="13745" y="17317"/>
                    <a:pt x="13525" y="16971"/>
                    <a:pt x="13255" y="1697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4522009" y="1087556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0393" y="11057"/>
                  </a:moveTo>
                  <a:lnTo>
                    <a:pt x="10114" y="13116"/>
                  </a:lnTo>
                  <a:cubicBezTo>
                    <a:pt x="10458" y="13273"/>
                    <a:pt x="11518" y="13902"/>
                    <a:pt x="11675" y="12740"/>
                  </a:cubicBezTo>
                  <a:cubicBezTo>
                    <a:pt x="11839" y="11528"/>
                    <a:pt x="10736" y="11215"/>
                    <a:pt x="10393" y="11057"/>
                  </a:cubicBezTo>
                  <a:moveTo>
                    <a:pt x="10772" y="8246"/>
                  </a:moveTo>
                  <a:lnTo>
                    <a:pt x="10520" y="10114"/>
                  </a:lnTo>
                  <a:cubicBezTo>
                    <a:pt x="10806" y="10246"/>
                    <a:pt x="11689" y="10782"/>
                    <a:pt x="11832" y="9726"/>
                  </a:cubicBezTo>
                  <a:cubicBezTo>
                    <a:pt x="11981" y="8623"/>
                    <a:pt x="11059" y="8378"/>
                    <a:pt x="10772" y="8246"/>
                  </a:cubicBezTo>
                  <a:moveTo>
                    <a:pt x="12833" y="9742"/>
                  </a:moveTo>
                  <a:cubicBezTo>
                    <a:pt x="12767" y="10572"/>
                    <a:pt x="12517" y="10974"/>
                    <a:pt x="12186" y="11116"/>
                  </a:cubicBezTo>
                  <a:cubicBezTo>
                    <a:pt x="12641" y="11552"/>
                    <a:pt x="12872" y="12224"/>
                    <a:pt x="12652" y="13386"/>
                  </a:cubicBezTo>
                  <a:cubicBezTo>
                    <a:pt x="12378" y="14828"/>
                    <a:pt x="11728" y="14950"/>
                    <a:pt x="10863" y="14648"/>
                  </a:cubicBezTo>
                  <a:lnTo>
                    <a:pt x="10653" y="16200"/>
                  </a:lnTo>
                  <a:lnTo>
                    <a:pt x="10146" y="15966"/>
                  </a:lnTo>
                  <a:lnTo>
                    <a:pt x="10353" y="14435"/>
                  </a:lnTo>
                  <a:cubicBezTo>
                    <a:pt x="10222" y="14376"/>
                    <a:pt x="10088" y="14311"/>
                    <a:pt x="9949" y="14242"/>
                  </a:cubicBezTo>
                  <a:lnTo>
                    <a:pt x="9741" y="15780"/>
                  </a:lnTo>
                  <a:lnTo>
                    <a:pt x="9235" y="15548"/>
                  </a:lnTo>
                  <a:lnTo>
                    <a:pt x="9444" y="13993"/>
                  </a:lnTo>
                  <a:cubicBezTo>
                    <a:pt x="9326" y="13936"/>
                    <a:pt x="9206" y="13877"/>
                    <a:pt x="9083" y="13820"/>
                  </a:cubicBezTo>
                  <a:lnTo>
                    <a:pt x="8423" y="13517"/>
                  </a:lnTo>
                  <a:lnTo>
                    <a:pt x="8675" y="12446"/>
                  </a:lnTo>
                  <a:cubicBezTo>
                    <a:pt x="8675" y="12446"/>
                    <a:pt x="9049" y="12629"/>
                    <a:pt x="9043" y="12615"/>
                  </a:cubicBezTo>
                  <a:cubicBezTo>
                    <a:pt x="9187" y="12681"/>
                    <a:pt x="9251" y="12509"/>
                    <a:pt x="9276" y="12393"/>
                  </a:cubicBezTo>
                  <a:lnTo>
                    <a:pt x="9607" y="9940"/>
                  </a:lnTo>
                  <a:cubicBezTo>
                    <a:pt x="9626" y="9949"/>
                    <a:pt x="9644" y="9957"/>
                    <a:pt x="9661" y="9965"/>
                  </a:cubicBezTo>
                  <a:cubicBezTo>
                    <a:pt x="9641" y="9950"/>
                    <a:pt x="9623" y="9940"/>
                    <a:pt x="9608" y="9933"/>
                  </a:cubicBezTo>
                  <a:lnTo>
                    <a:pt x="9845" y="8183"/>
                  </a:lnTo>
                  <a:cubicBezTo>
                    <a:pt x="9851" y="7984"/>
                    <a:pt x="9814" y="7733"/>
                    <a:pt x="9608" y="7639"/>
                  </a:cubicBezTo>
                  <a:cubicBezTo>
                    <a:pt x="9616" y="7629"/>
                    <a:pt x="9240" y="7469"/>
                    <a:pt x="9240" y="7469"/>
                  </a:cubicBezTo>
                  <a:lnTo>
                    <a:pt x="9375" y="6471"/>
                  </a:lnTo>
                  <a:lnTo>
                    <a:pt x="10074" y="6793"/>
                  </a:lnTo>
                  <a:lnTo>
                    <a:pt x="10074" y="6798"/>
                  </a:lnTo>
                  <a:cubicBezTo>
                    <a:pt x="10179" y="6845"/>
                    <a:pt x="10288" y="6892"/>
                    <a:pt x="10398" y="6937"/>
                  </a:cubicBezTo>
                  <a:lnTo>
                    <a:pt x="10606" y="5401"/>
                  </a:lnTo>
                  <a:lnTo>
                    <a:pt x="11113" y="5634"/>
                  </a:lnTo>
                  <a:lnTo>
                    <a:pt x="10909" y="7140"/>
                  </a:lnTo>
                  <a:cubicBezTo>
                    <a:pt x="11045" y="7197"/>
                    <a:pt x="11182" y="7255"/>
                    <a:pt x="11315" y="7317"/>
                  </a:cubicBezTo>
                  <a:lnTo>
                    <a:pt x="11517" y="5821"/>
                  </a:lnTo>
                  <a:lnTo>
                    <a:pt x="12025" y="6054"/>
                  </a:lnTo>
                  <a:lnTo>
                    <a:pt x="11817" y="7590"/>
                  </a:lnTo>
                  <a:cubicBezTo>
                    <a:pt x="12457" y="7998"/>
                    <a:pt x="12926" y="8607"/>
                    <a:pt x="12833" y="9742"/>
                  </a:cubicBezTo>
                  <a:moveTo>
                    <a:pt x="10800" y="3600"/>
                  </a:moveTo>
                  <a:cubicBezTo>
                    <a:pt x="8631" y="3600"/>
                    <a:pt x="6873" y="6824"/>
                    <a:pt x="6873" y="10800"/>
                  </a:cubicBezTo>
                  <a:cubicBezTo>
                    <a:pt x="6873" y="14777"/>
                    <a:pt x="8631" y="18000"/>
                    <a:pt x="10800" y="18000"/>
                  </a:cubicBezTo>
                  <a:cubicBezTo>
                    <a:pt x="12969" y="18000"/>
                    <a:pt x="14727" y="14777"/>
                    <a:pt x="14727" y="10800"/>
                  </a:cubicBezTo>
                  <a:cubicBezTo>
                    <a:pt x="14727" y="6824"/>
                    <a:pt x="12969" y="3600"/>
                    <a:pt x="10800" y="3600"/>
                  </a:cubicBezTo>
                  <a:moveTo>
                    <a:pt x="17182" y="16200"/>
                  </a:moveTo>
                  <a:lnTo>
                    <a:pt x="16200" y="16200"/>
                  </a:lnTo>
                  <a:cubicBezTo>
                    <a:pt x="15928" y="16200"/>
                    <a:pt x="15709" y="16603"/>
                    <a:pt x="15709" y="17100"/>
                  </a:cubicBezTo>
                  <a:cubicBezTo>
                    <a:pt x="15709" y="17598"/>
                    <a:pt x="15928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8"/>
                    <a:pt x="17673" y="17100"/>
                  </a:cubicBezTo>
                  <a:cubicBezTo>
                    <a:pt x="17673" y="16603"/>
                    <a:pt x="17453" y="16200"/>
                    <a:pt x="17182" y="16200"/>
                  </a:cubicBezTo>
                  <a:moveTo>
                    <a:pt x="5400" y="3600"/>
                  </a:moveTo>
                  <a:lnTo>
                    <a:pt x="4418" y="3600"/>
                  </a:lnTo>
                  <a:cubicBezTo>
                    <a:pt x="4147" y="3600"/>
                    <a:pt x="3927" y="4003"/>
                    <a:pt x="3927" y="4500"/>
                  </a:cubicBezTo>
                  <a:cubicBezTo>
                    <a:pt x="3927" y="4998"/>
                    <a:pt x="4147" y="5400"/>
                    <a:pt x="4418" y="5400"/>
                  </a:cubicBezTo>
                  <a:lnTo>
                    <a:pt x="5400" y="5400"/>
                  </a:lnTo>
                  <a:cubicBezTo>
                    <a:pt x="5671" y="5400"/>
                    <a:pt x="5891" y="4998"/>
                    <a:pt x="5891" y="4500"/>
                  </a:cubicBezTo>
                  <a:cubicBezTo>
                    <a:pt x="5891" y="4003"/>
                    <a:pt x="5671" y="3600"/>
                    <a:pt x="5400" y="3600"/>
                  </a:cubicBezTo>
                  <a:moveTo>
                    <a:pt x="20127" y="3600"/>
                  </a:moveTo>
                  <a:cubicBezTo>
                    <a:pt x="19856" y="3600"/>
                    <a:pt x="19636" y="3198"/>
                    <a:pt x="19636" y="2700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8" y="1800"/>
                    <a:pt x="20618" y="2203"/>
                    <a:pt x="20618" y="2700"/>
                  </a:cubicBezTo>
                  <a:cubicBezTo>
                    <a:pt x="20618" y="3198"/>
                    <a:pt x="20398" y="3600"/>
                    <a:pt x="20127" y="3600"/>
                  </a:cubicBezTo>
                  <a:moveTo>
                    <a:pt x="20618" y="16365"/>
                  </a:moveTo>
                  <a:cubicBezTo>
                    <a:pt x="20464" y="16265"/>
                    <a:pt x="20300" y="16200"/>
                    <a:pt x="20127" y="16200"/>
                  </a:cubicBezTo>
                  <a:cubicBezTo>
                    <a:pt x="19314" y="16200"/>
                    <a:pt x="18655" y="17410"/>
                    <a:pt x="18655" y="18900"/>
                  </a:cubicBezTo>
                  <a:cubicBezTo>
                    <a:pt x="18655" y="19217"/>
                    <a:pt x="18690" y="19518"/>
                    <a:pt x="18744" y="19800"/>
                  </a:cubicBezTo>
                  <a:lnTo>
                    <a:pt x="2855" y="19800"/>
                  </a:lnTo>
                  <a:cubicBezTo>
                    <a:pt x="2910" y="19518"/>
                    <a:pt x="2945" y="19217"/>
                    <a:pt x="2945" y="18900"/>
                  </a:cubicBezTo>
                  <a:cubicBezTo>
                    <a:pt x="2945" y="17410"/>
                    <a:pt x="2286" y="16200"/>
                    <a:pt x="1473" y="16200"/>
                  </a:cubicBezTo>
                  <a:cubicBezTo>
                    <a:pt x="1299" y="16200"/>
                    <a:pt x="1136" y="16265"/>
                    <a:pt x="982" y="16365"/>
                  </a:cubicBezTo>
                  <a:lnTo>
                    <a:pt x="982" y="5235"/>
                  </a:lnTo>
                  <a:cubicBezTo>
                    <a:pt x="1136" y="5336"/>
                    <a:pt x="1299" y="5400"/>
                    <a:pt x="1473" y="5400"/>
                  </a:cubicBezTo>
                  <a:cubicBezTo>
                    <a:pt x="2286" y="5400"/>
                    <a:pt x="2945" y="4192"/>
                    <a:pt x="2945" y="2700"/>
                  </a:cubicBezTo>
                  <a:cubicBezTo>
                    <a:pt x="2945" y="2383"/>
                    <a:pt x="2910" y="2083"/>
                    <a:pt x="2855" y="1800"/>
                  </a:cubicBezTo>
                  <a:lnTo>
                    <a:pt x="18744" y="1800"/>
                  </a:lnTo>
                  <a:cubicBezTo>
                    <a:pt x="18690" y="2083"/>
                    <a:pt x="18655" y="2383"/>
                    <a:pt x="18655" y="2700"/>
                  </a:cubicBezTo>
                  <a:cubicBezTo>
                    <a:pt x="18655" y="4192"/>
                    <a:pt x="19314" y="5400"/>
                    <a:pt x="20127" y="5400"/>
                  </a:cubicBezTo>
                  <a:cubicBezTo>
                    <a:pt x="20300" y="5400"/>
                    <a:pt x="20464" y="5336"/>
                    <a:pt x="20618" y="5235"/>
                  </a:cubicBezTo>
                  <a:cubicBezTo>
                    <a:pt x="20618" y="5235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8"/>
                    <a:pt x="19636" y="18900"/>
                  </a:cubicBezTo>
                  <a:cubicBezTo>
                    <a:pt x="19636" y="18403"/>
                    <a:pt x="19856" y="18000"/>
                    <a:pt x="20127" y="18000"/>
                  </a:cubicBezTo>
                  <a:cubicBezTo>
                    <a:pt x="20398" y="18000"/>
                    <a:pt x="20618" y="18403"/>
                    <a:pt x="20618" y="18900"/>
                  </a:cubicBezTo>
                  <a:cubicBezTo>
                    <a:pt x="20618" y="19398"/>
                    <a:pt x="20398" y="19800"/>
                    <a:pt x="20127" y="19800"/>
                  </a:cubicBezTo>
                  <a:moveTo>
                    <a:pt x="1473" y="19800"/>
                  </a:moveTo>
                  <a:cubicBezTo>
                    <a:pt x="1201" y="19800"/>
                    <a:pt x="982" y="19398"/>
                    <a:pt x="982" y="18900"/>
                  </a:cubicBezTo>
                  <a:cubicBezTo>
                    <a:pt x="982" y="18403"/>
                    <a:pt x="1201" y="18000"/>
                    <a:pt x="1473" y="18000"/>
                  </a:cubicBezTo>
                  <a:cubicBezTo>
                    <a:pt x="1744" y="18000"/>
                    <a:pt x="1964" y="18403"/>
                    <a:pt x="1964" y="18900"/>
                  </a:cubicBezTo>
                  <a:cubicBezTo>
                    <a:pt x="1964" y="19398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0"/>
                  </a:cubicBezTo>
                  <a:cubicBezTo>
                    <a:pt x="1964" y="3198"/>
                    <a:pt x="1744" y="3600"/>
                    <a:pt x="1473" y="3600"/>
                  </a:cubicBezTo>
                  <a:cubicBezTo>
                    <a:pt x="1201" y="3600"/>
                    <a:pt x="982" y="3198"/>
                    <a:pt x="982" y="2700"/>
                  </a:cubicBezTo>
                  <a:cubicBezTo>
                    <a:pt x="982" y="2203"/>
                    <a:pt x="1201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39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4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4957632" y="1066812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10393" y="13692"/>
                  </a:moveTo>
                  <a:lnTo>
                    <a:pt x="10114" y="15237"/>
                  </a:lnTo>
                  <a:cubicBezTo>
                    <a:pt x="10458" y="15355"/>
                    <a:pt x="11518" y="15826"/>
                    <a:pt x="11675" y="14955"/>
                  </a:cubicBezTo>
                  <a:cubicBezTo>
                    <a:pt x="11839" y="14046"/>
                    <a:pt x="10737" y="13811"/>
                    <a:pt x="10393" y="13692"/>
                  </a:cubicBezTo>
                  <a:moveTo>
                    <a:pt x="12834" y="12706"/>
                  </a:moveTo>
                  <a:cubicBezTo>
                    <a:pt x="12767" y="13329"/>
                    <a:pt x="12517" y="13631"/>
                    <a:pt x="12186" y="13737"/>
                  </a:cubicBezTo>
                  <a:cubicBezTo>
                    <a:pt x="12641" y="14064"/>
                    <a:pt x="12873" y="14567"/>
                    <a:pt x="12652" y="15439"/>
                  </a:cubicBezTo>
                  <a:cubicBezTo>
                    <a:pt x="12378" y="16521"/>
                    <a:pt x="11728" y="16613"/>
                    <a:pt x="10863" y="16386"/>
                  </a:cubicBezTo>
                  <a:lnTo>
                    <a:pt x="10653" y="17550"/>
                  </a:lnTo>
                  <a:lnTo>
                    <a:pt x="10147" y="17375"/>
                  </a:lnTo>
                  <a:lnTo>
                    <a:pt x="10354" y="16227"/>
                  </a:lnTo>
                  <a:cubicBezTo>
                    <a:pt x="10222" y="16182"/>
                    <a:pt x="10088" y="16133"/>
                    <a:pt x="9950" y="16081"/>
                  </a:cubicBezTo>
                  <a:lnTo>
                    <a:pt x="9741" y="17235"/>
                  </a:lnTo>
                  <a:lnTo>
                    <a:pt x="9235" y="17061"/>
                  </a:lnTo>
                  <a:lnTo>
                    <a:pt x="9445" y="15894"/>
                  </a:lnTo>
                  <a:cubicBezTo>
                    <a:pt x="9326" y="15852"/>
                    <a:pt x="9206" y="15808"/>
                    <a:pt x="9083" y="15765"/>
                  </a:cubicBezTo>
                  <a:lnTo>
                    <a:pt x="8424" y="15538"/>
                  </a:lnTo>
                  <a:lnTo>
                    <a:pt x="8675" y="14735"/>
                  </a:lnTo>
                  <a:cubicBezTo>
                    <a:pt x="8675" y="14735"/>
                    <a:pt x="9049" y="14872"/>
                    <a:pt x="9044" y="14862"/>
                  </a:cubicBezTo>
                  <a:cubicBezTo>
                    <a:pt x="9187" y="14911"/>
                    <a:pt x="9251" y="14781"/>
                    <a:pt x="9276" y="14695"/>
                  </a:cubicBezTo>
                  <a:lnTo>
                    <a:pt x="9608" y="12855"/>
                  </a:lnTo>
                  <a:cubicBezTo>
                    <a:pt x="9626" y="12862"/>
                    <a:pt x="9645" y="12868"/>
                    <a:pt x="9661" y="12874"/>
                  </a:cubicBezTo>
                  <a:cubicBezTo>
                    <a:pt x="9641" y="12862"/>
                    <a:pt x="9623" y="12855"/>
                    <a:pt x="9609" y="12850"/>
                  </a:cubicBezTo>
                  <a:lnTo>
                    <a:pt x="9845" y="11537"/>
                  </a:lnTo>
                  <a:cubicBezTo>
                    <a:pt x="9852" y="11388"/>
                    <a:pt x="9814" y="11200"/>
                    <a:pt x="9609" y="11129"/>
                  </a:cubicBezTo>
                  <a:cubicBezTo>
                    <a:pt x="9617" y="11121"/>
                    <a:pt x="9241" y="11002"/>
                    <a:pt x="9241" y="11002"/>
                  </a:cubicBezTo>
                  <a:lnTo>
                    <a:pt x="9376" y="10253"/>
                  </a:lnTo>
                  <a:lnTo>
                    <a:pt x="10075" y="10494"/>
                  </a:lnTo>
                  <a:lnTo>
                    <a:pt x="10074" y="10498"/>
                  </a:lnTo>
                  <a:cubicBezTo>
                    <a:pt x="10180" y="10534"/>
                    <a:pt x="10288" y="10569"/>
                    <a:pt x="10398" y="10603"/>
                  </a:cubicBezTo>
                  <a:lnTo>
                    <a:pt x="10606" y="9451"/>
                  </a:lnTo>
                  <a:lnTo>
                    <a:pt x="11113" y="9626"/>
                  </a:lnTo>
                  <a:lnTo>
                    <a:pt x="10909" y="10755"/>
                  </a:lnTo>
                  <a:cubicBezTo>
                    <a:pt x="11045" y="10798"/>
                    <a:pt x="11182" y="10842"/>
                    <a:pt x="11316" y="10887"/>
                  </a:cubicBezTo>
                  <a:lnTo>
                    <a:pt x="11518" y="9765"/>
                  </a:lnTo>
                  <a:lnTo>
                    <a:pt x="12025" y="9940"/>
                  </a:lnTo>
                  <a:lnTo>
                    <a:pt x="11817" y="11093"/>
                  </a:lnTo>
                  <a:cubicBezTo>
                    <a:pt x="12457" y="11398"/>
                    <a:pt x="12926" y="11855"/>
                    <a:pt x="12834" y="12706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2"/>
                    <a:pt x="8631" y="18900"/>
                    <a:pt x="10800" y="18900"/>
                  </a:cubicBezTo>
                  <a:cubicBezTo>
                    <a:pt x="12969" y="18900"/>
                    <a:pt x="14727" y="16482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2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2"/>
                    <a:pt x="5671" y="8100"/>
                    <a:pt x="54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3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3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10773" y="11584"/>
                  </a:moveTo>
                  <a:lnTo>
                    <a:pt x="10520" y="12985"/>
                  </a:lnTo>
                  <a:cubicBezTo>
                    <a:pt x="10807" y="13084"/>
                    <a:pt x="11689" y="13487"/>
                    <a:pt x="11832" y="12694"/>
                  </a:cubicBezTo>
                  <a:cubicBezTo>
                    <a:pt x="11981" y="11867"/>
                    <a:pt x="11059" y="11683"/>
                    <a:pt x="10773" y="11584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5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5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5393255" y="1077184"/>
              <a:ext cx="228204" cy="145206"/>
            </a:xfrm>
            <a:custGeom>
              <a:rect b="b" l="l" r="r" t="t"/>
              <a:pathLst>
                <a:path extrusionOk="0" h="21600" w="21600">
                  <a:moveTo>
                    <a:pt x="10442" y="12358"/>
                  </a:moveTo>
                  <a:cubicBezTo>
                    <a:pt x="10390" y="12952"/>
                    <a:pt x="10196" y="13240"/>
                    <a:pt x="9938" y="13340"/>
                  </a:cubicBezTo>
                  <a:cubicBezTo>
                    <a:pt x="10292" y="13653"/>
                    <a:pt x="10472" y="14131"/>
                    <a:pt x="10300" y="14961"/>
                  </a:cubicBezTo>
                  <a:cubicBezTo>
                    <a:pt x="10088" y="15991"/>
                    <a:pt x="9582" y="16078"/>
                    <a:pt x="8910" y="15863"/>
                  </a:cubicBezTo>
                  <a:lnTo>
                    <a:pt x="8746" y="16971"/>
                  </a:lnTo>
                  <a:lnTo>
                    <a:pt x="8352" y="16805"/>
                  </a:lnTo>
                  <a:lnTo>
                    <a:pt x="8513" y="15711"/>
                  </a:lnTo>
                  <a:cubicBezTo>
                    <a:pt x="8411" y="15668"/>
                    <a:pt x="8306" y="15622"/>
                    <a:pt x="8199" y="15573"/>
                  </a:cubicBezTo>
                  <a:lnTo>
                    <a:pt x="8037" y="16672"/>
                  </a:lnTo>
                  <a:lnTo>
                    <a:pt x="7643" y="16505"/>
                  </a:lnTo>
                  <a:lnTo>
                    <a:pt x="7806" y="15395"/>
                  </a:lnTo>
                  <a:cubicBezTo>
                    <a:pt x="7714" y="15355"/>
                    <a:pt x="7621" y="15312"/>
                    <a:pt x="7525" y="15272"/>
                  </a:cubicBezTo>
                  <a:lnTo>
                    <a:pt x="7012" y="15055"/>
                  </a:lnTo>
                  <a:lnTo>
                    <a:pt x="7207" y="14290"/>
                  </a:lnTo>
                  <a:cubicBezTo>
                    <a:pt x="7207" y="14290"/>
                    <a:pt x="7498" y="14421"/>
                    <a:pt x="7495" y="14412"/>
                  </a:cubicBezTo>
                  <a:cubicBezTo>
                    <a:pt x="7606" y="14459"/>
                    <a:pt x="7656" y="14335"/>
                    <a:pt x="7675" y="14252"/>
                  </a:cubicBezTo>
                  <a:lnTo>
                    <a:pt x="7933" y="12501"/>
                  </a:lnTo>
                  <a:cubicBezTo>
                    <a:pt x="7948" y="12506"/>
                    <a:pt x="7961" y="12512"/>
                    <a:pt x="7974" y="12518"/>
                  </a:cubicBezTo>
                  <a:cubicBezTo>
                    <a:pt x="7959" y="12507"/>
                    <a:pt x="7945" y="12501"/>
                    <a:pt x="7934" y="12495"/>
                  </a:cubicBezTo>
                  <a:lnTo>
                    <a:pt x="8118" y="11245"/>
                  </a:lnTo>
                  <a:cubicBezTo>
                    <a:pt x="8122" y="11103"/>
                    <a:pt x="8093" y="10924"/>
                    <a:pt x="7934" y="10856"/>
                  </a:cubicBezTo>
                  <a:cubicBezTo>
                    <a:pt x="7940" y="10849"/>
                    <a:pt x="7647" y="10735"/>
                    <a:pt x="7647" y="10735"/>
                  </a:cubicBezTo>
                  <a:lnTo>
                    <a:pt x="7752" y="10022"/>
                  </a:lnTo>
                  <a:lnTo>
                    <a:pt x="8297" y="10252"/>
                  </a:lnTo>
                  <a:lnTo>
                    <a:pt x="8296" y="10255"/>
                  </a:lnTo>
                  <a:cubicBezTo>
                    <a:pt x="8378" y="10289"/>
                    <a:pt x="8462" y="10322"/>
                    <a:pt x="8548" y="10356"/>
                  </a:cubicBezTo>
                  <a:lnTo>
                    <a:pt x="8709" y="9258"/>
                  </a:lnTo>
                  <a:lnTo>
                    <a:pt x="9103" y="9424"/>
                  </a:lnTo>
                  <a:lnTo>
                    <a:pt x="8945" y="10500"/>
                  </a:lnTo>
                  <a:cubicBezTo>
                    <a:pt x="9051" y="10541"/>
                    <a:pt x="9158" y="10582"/>
                    <a:pt x="9261" y="10627"/>
                  </a:cubicBezTo>
                  <a:lnTo>
                    <a:pt x="9418" y="9557"/>
                  </a:lnTo>
                  <a:lnTo>
                    <a:pt x="9813" y="9724"/>
                  </a:lnTo>
                  <a:lnTo>
                    <a:pt x="9651" y="10822"/>
                  </a:lnTo>
                  <a:cubicBezTo>
                    <a:pt x="10149" y="11112"/>
                    <a:pt x="10513" y="11548"/>
                    <a:pt x="10442" y="123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7"/>
                    <a:pt x="6938" y="18514"/>
                    <a:pt x="8836" y="18514"/>
                  </a:cubicBezTo>
                  <a:cubicBezTo>
                    <a:pt x="10734" y="18514"/>
                    <a:pt x="12273" y="16097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13255" y="16971"/>
                  </a:moveTo>
                  <a:cubicBezTo>
                    <a:pt x="12983" y="16971"/>
                    <a:pt x="12764" y="17318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6" y="18514"/>
                    <a:pt x="13745" y="18169"/>
                    <a:pt x="13745" y="17743"/>
                  </a:cubicBezTo>
                  <a:cubicBezTo>
                    <a:pt x="13745" y="17318"/>
                    <a:pt x="13526" y="16971"/>
                    <a:pt x="13255" y="16971"/>
                  </a:cubicBezTo>
                  <a:moveTo>
                    <a:pt x="8839" y="11290"/>
                  </a:moveTo>
                  <a:lnTo>
                    <a:pt x="8643" y="12624"/>
                  </a:lnTo>
                  <a:cubicBezTo>
                    <a:pt x="8865" y="12718"/>
                    <a:pt x="9552" y="13102"/>
                    <a:pt x="9663" y="12347"/>
                  </a:cubicBezTo>
                  <a:cubicBezTo>
                    <a:pt x="9778" y="11559"/>
                    <a:pt x="9062" y="11384"/>
                    <a:pt x="8839" y="11290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1"/>
                    <a:pt x="3927" y="1543"/>
                  </a:cubicBezTo>
                  <a:lnTo>
                    <a:pt x="3927" y="2314"/>
                  </a:lnTo>
                  <a:cubicBezTo>
                    <a:pt x="3927" y="2741"/>
                    <a:pt x="4147" y="3086"/>
                    <a:pt x="4418" y="3086"/>
                  </a:cubicBezTo>
                  <a:cubicBezTo>
                    <a:pt x="4690" y="3086"/>
                    <a:pt x="4909" y="2741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1"/>
                    <a:pt x="21600" y="15429"/>
                  </a:cubicBezTo>
                  <a:lnTo>
                    <a:pt x="21600" y="1543"/>
                  </a:lnTo>
                  <a:cubicBezTo>
                    <a:pt x="21600" y="691"/>
                    <a:pt x="21160" y="0"/>
                    <a:pt x="20618" y="0"/>
                  </a:cubicBezTo>
                  <a:moveTo>
                    <a:pt x="16200" y="7714"/>
                  </a:moveTo>
                  <a:cubicBezTo>
                    <a:pt x="15929" y="7714"/>
                    <a:pt x="15709" y="7369"/>
                    <a:pt x="15709" y="6943"/>
                  </a:cubicBezTo>
                  <a:cubicBezTo>
                    <a:pt x="15709" y="6517"/>
                    <a:pt x="15929" y="6171"/>
                    <a:pt x="16200" y="6171"/>
                  </a:cubicBezTo>
                  <a:cubicBezTo>
                    <a:pt x="16471" y="6171"/>
                    <a:pt x="16691" y="6517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8"/>
                    <a:pt x="16373" y="16971"/>
                    <a:pt x="16200" y="16971"/>
                  </a:cubicBezTo>
                  <a:cubicBezTo>
                    <a:pt x="15387" y="16971"/>
                    <a:pt x="14727" y="18008"/>
                    <a:pt x="14727" y="19286"/>
                  </a:cubicBezTo>
                  <a:cubicBezTo>
                    <a:pt x="14727" y="19558"/>
                    <a:pt x="14763" y="19815"/>
                    <a:pt x="14817" y="20057"/>
                  </a:cubicBezTo>
                  <a:lnTo>
                    <a:pt x="2855" y="20057"/>
                  </a:lnTo>
                  <a:cubicBezTo>
                    <a:pt x="2910" y="19815"/>
                    <a:pt x="2945" y="19558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300" y="16971"/>
                    <a:pt x="1136" y="17028"/>
                    <a:pt x="982" y="17113"/>
                  </a:cubicBezTo>
                  <a:lnTo>
                    <a:pt x="982" y="9116"/>
                  </a:lnTo>
                  <a:cubicBezTo>
                    <a:pt x="1136" y="9202"/>
                    <a:pt x="1300" y="9257"/>
                    <a:pt x="1473" y="9257"/>
                  </a:cubicBezTo>
                  <a:cubicBezTo>
                    <a:pt x="2286" y="9257"/>
                    <a:pt x="2945" y="8222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3" y="6414"/>
                    <a:pt x="14727" y="6671"/>
                    <a:pt x="14727" y="6943"/>
                  </a:cubicBezTo>
                  <a:cubicBezTo>
                    <a:pt x="14727" y="8222"/>
                    <a:pt x="15387" y="9257"/>
                    <a:pt x="16200" y="9257"/>
                  </a:cubicBezTo>
                  <a:cubicBezTo>
                    <a:pt x="16373" y="9257"/>
                    <a:pt x="16537" y="9202"/>
                    <a:pt x="16691" y="9116"/>
                  </a:cubicBezTo>
                  <a:cubicBezTo>
                    <a:pt x="16691" y="9116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9" y="20057"/>
                    <a:pt x="15709" y="19712"/>
                    <a:pt x="15709" y="19286"/>
                  </a:cubicBezTo>
                  <a:cubicBezTo>
                    <a:pt x="15709" y="18860"/>
                    <a:pt x="15929" y="18514"/>
                    <a:pt x="16200" y="18514"/>
                  </a:cubicBezTo>
                  <a:cubicBezTo>
                    <a:pt x="16471" y="18514"/>
                    <a:pt x="16691" y="18860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60"/>
                    <a:pt x="1201" y="18514"/>
                    <a:pt x="1473" y="18514"/>
                  </a:cubicBezTo>
                  <a:cubicBezTo>
                    <a:pt x="1744" y="18514"/>
                    <a:pt x="1964" y="18860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7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7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40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543" y="13297"/>
                  </a:moveTo>
                  <a:lnTo>
                    <a:pt x="8327" y="14769"/>
                  </a:lnTo>
                  <a:cubicBezTo>
                    <a:pt x="8595" y="14882"/>
                    <a:pt x="9419" y="15330"/>
                    <a:pt x="9541" y="14500"/>
                  </a:cubicBezTo>
                  <a:cubicBezTo>
                    <a:pt x="9669" y="13634"/>
                    <a:pt x="8811" y="13410"/>
                    <a:pt x="8543" y="13297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90" y="9257"/>
                    <a:pt x="4909" y="8912"/>
                    <a:pt x="4909" y="8486"/>
                  </a:cubicBezTo>
                  <a:cubicBezTo>
                    <a:pt x="4909" y="8060"/>
                    <a:pt x="4690" y="7714"/>
                    <a:pt x="4418" y="771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5828879" y="1066812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17075" y="12150"/>
                  </a:moveTo>
                  <a:lnTo>
                    <a:pt x="17294" y="9450"/>
                  </a:lnTo>
                  <a:lnTo>
                    <a:pt x="19843" y="9450"/>
                  </a:lnTo>
                  <a:lnTo>
                    <a:pt x="19406" y="12150"/>
                  </a:lnTo>
                  <a:cubicBezTo>
                    <a:pt x="19406" y="12150"/>
                    <a:pt x="17075" y="12150"/>
                    <a:pt x="17075" y="12150"/>
                  </a:cubicBezTo>
                  <a:close/>
                  <a:moveTo>
                    <a:pt x="18752" y="16200"/>
                  </a:moveTo>
                  <a:lnTo>
                    <a:pt x="16748" y="16200"/>
                  </a:lnTo>
                  <a:lnTo>
                    <a:pt x="16967" y="13500"/>
                  </a:lnTo>
                  <a:lnTo>
                    <a:pt x="19188" y="13500"/>
                  </a:lnTo>
                  <a:cubicBezTo>
                    <a:pt x="19188" y="13500"/>
                    <a:pt x="18752" y="16200"/>
                    <a:pt x="18752" y="16200"/>
                  </a:cubicBezTo>
                  <a:close/>
                  <a:moveTo>
                    <a:pt x="17673" y="20250"/>
                  </a:moveTo>
                  <a:cubicBezTo>
                    <a:pt x="17131" y="20250"/>
                    <a:pt x="16691" y="19645"/>
                    <a:pt x="16691" y="18900"/>
                  </a:cubicBezTo>
                  <a:cubicBezTo>
                    <a:pt x="16691" y="18155"/>
                    <a:pt x="17131" y="17550"/>
                    <a:pt x="17673" y="17550"/>
                  </a:cubicBezTo>
                  <a:cubicBezTo>
                    <a:pt x="18215" y="17550"/>
                    <a:pt x="18655" y="18155"/>
                    <a:pt x="18655" y="18900"/>
                  </a:cubicBezTo>
                  <a:cubicBezTo>
                    <a:pt x="18655" y="19645"/>
                    <a:pt x="18215" y="20250"/>
                    <a:pt x="17673" y="20250"/>
                  </a:cubicBezTo>
                  <a:moveTo>
                    <a:pt x="16415" y="8100"/>
                  </a:moveTo>
                  <a:lnTo>
                    <a:pt x="13745" y="8100"/>
                  </a:lnTo>
                  <a:lnTo>
                    <a:pt x="13745" y="5400"/>
                  </a:lnTo>
                  <a:lnTo>
                    <a:pt x="16633" y="5400"/>
                  </a:lnTo>
                  <a:cubicBezTo>
                    <a:pt x="16633" y="5400"/>
                    <a:pt x="16415" y="8100"/>
                    <a:pt x="16415" y="8100"/>
                  </a:cubicBezTo>
                  <a:close/>
                  <a:moveTo>
                    <a:pt x="16088" y="12150"/>
                  </a:moveTo>
                  <a:lnTo>
                    <a:pt x="13745" y="12150"/>
                  </a:lnTo>
                  <a:lnTo>
                    <a:pt x="13745" y="9450"/>
                  </a:lnTo>
                  <a:lnTo>
                    <a:pt x="16306" y="9450"/>
                  </a:lnTo>
                  <a:cubicBezTo>
                    <a:pt x="16306" y="9450"/>
                    <a:pt x="16088" y="12150"/>
                    <a:pt x="16088" y="12150"/>
                  </a:cubicBezTo>
                  <a:close/>
                  <a:moveTo>
                    <a:pt x="15761" y="16200"/>
                  </a:moveTo>
                  <a:lnTo>
                    <a:pt x="13745" y="16200"/>
                  </a:lnTo>
                  <a:lnTo>
                    <a:pt x="13745" y="13500"/>
                  </a:lnTo>
                  <a:lnTo>
                    <a:pt x="15979" y="13500"/>
                  </a:lnTo>
                  <a:cubicBezTo>
                    <a:pt x="15979" y="13500"/>
                    <a:pt x="15761" y="16200"/>
                    <a:pt x="15761" y="16200"/>
                  </a:cubicBezTo>
                  <a:close/>
                  <a:moveTo>
                    <a:pt x="12764" y="8100"/>
                  </a:moveTo>
                  <a:lnTo>
                    <a:pt x="10094" y="8100"/>
                  </a:lnTo>
                  <a:lnTo>
                    <a:pt x="9876" y="5400"/>
                  </a:lnTo>
                  <a:lnTo>
                    <a:pt x="12764" y="5400"/>
                  </a:lnTo>
                  <a:cubicBezTo>
                    <a:pt x="12764" y="5400"/>
                    <a:pt x="12764" y="8100"/>
                    <a:pt x="12764" y="8100"/>
                  </a:cubicBezTo>
                  <a:close/>
                  <a:moveTo>
                    <a:pt x="12764" y="12150"/>
                  </a:moveTo>
                  <a:lnTo>
                    <a:pt x="10421" y="12150"/>
                  </a:lnTo>
                  <a:lnTo>
                    <a:pt x="10203" y="9450"/>
                  </a:lnTo>
                  <a:lnTo>
                    <a:pt x="12764" y="9450"/>
                  </a:lnTo>
                  <a:cubicBezTo>
                    <a:pt x="12764" y="9450"/>
                    <a:pt x="12764" y="12150"/>
                    <a:pt x="12764" y="12150"/>
                  </a:cubicBezTo>
                  <a:close/>
                  <a:moveTo>
                    <a:pt x="12764" y="16200"/>
                  </a:moveTo>
                  <a:lnTo>
                    <a:pt x="10748" y="16200"/>
                  </a:lnTo>
                  <a:lnTo>
                    <a:pt x="10531" y="13500"/>
                  </a:lnTo>
                  <a:lnTo>
                    <a:pt x="12764" y="13500"/>
                  </a:lnTo>
                  <a:cubicBezTo>
                    <a:pt x="12764" y="13500"/>
                    <a:pt x="12764" y="16200"/>
                    <a:pt x="12764" y="16200"/>
                  </a:cubicBezTo>
                  <a:close/>
                  <a:moveTo>
                    <a:pt x="8836" y="20250"/>
                  </a:moveTo>
                  <a:cubicBezTo>
                    <a:pt x="8294" y="20250"/>
                    <a:pt x="7855" y="19645"/>
                    <a:pt x="7855" y="18900"/>
                  </a:cubicBezTo>
                  <a:cubicBezTo>
                    <a:pt x="7855" y="18155"/>
                    <a:pt x="8294" y="17550"/>
                    <a:pt x="8836" y="17550"/>
                  </a:cubicBezTo>
                  <a:cubicBezTo>
                    <a:pt x="9379" y="17550"/>
                    <a:pt x="9818" y="18155"/>
                    <a:pt x="9818" y="18900"/>
                  </a:cubicBezTo>
                  <a:cubicBezTo>
                    <a:pt x="9818" y="19645"/>
                    <a:pt x="9379" y="20250"/>
                    <a:pt x="8836" y="20250"/>
                  </a:cubicBezTo>
                  <a:moveTo>
                    <a:pt x="7213" y="13500"/>
                  </a:moveTo>
                  <a:lnTo>
                    <a:pt x="9543" y="13500"/>
                  </a:lnTo>
                  <a:lnTo>
                    <a:pt x="9761" y="16200"/>
                  </a:lnTo>
                  <a:lnTo>
                    <a:pt x="7740" y="16200"/>
                  </a:lnTo>
                  <a:cubicBezTo>
                    <a:pt x="7740" y="16200"/>
                    <a:pt x="7213" y="13500"/>
                    <a:pt x="7213" y="13500"/>
                  </a:cubicBezTo>
                  <a:close/>
                  <a:moveTo>
                    <a:pt x="6950" y="12150"/>
                  </a:moveTo>
                  <a:lnTo>
                    <a:pt x="6423" y="9450"/>
                  </a:lnTo>
                  <a:lnTo>
                    <a:pt x="9215" y="9450"/>
                  </a:lnTo>
                  <a:lnTo>
                    <a:pt x="9434" y="12150"/>
                  </a:lnTo>
                  <a:cubicBezTo>
                    <a:pt x="9434" y="12150"/>
                    <a:pt x="6950" y="12150"/>
                    <a:pt x="6950" y="12150"/>
                  </a:cubicBezTo>
                  <a:close/>
                  <a:moveTo>
                    <a:pt x="5633" y="5400"/>
                  </a:moveTo>
                  <a:lnTo>
                    <a:pt x="8888" y="5400"/>
                  </a:lnTo>
                  <a:lnTo>
                    <a:pt x="9106" y="8100"/>
                  </a:lnTo>
                  <a:lnTo>
                    <a:pt x="6160" y="8100"/>
                  </a:lnTo>
                  <a:cubicBezTo>
                    <a:pt x="6160" y="8100"/>
                    <a:pt x="5633" y="5400"/>
                    <a:pt x="5633" y="5400"/>
                  </a:cubicBezTo>
                  <a:close/>
                  <a:moveTo>
                    <a:pt x="17621" y="5400"/>
                  </a:moveTo>
                  <a:lnTo>
                    <a:pt x="20497" y="5400"/>
                  </a:lnTo>
                  <a:lnTo>
                    <a:pt x="20061" y="8100"/>
                  </a:lnTo>
                  <a:lnTo>
                    <a:pt x="17403" y="8100"/>
                  </a:lnTo>
                  <a:cubicBezTo>
                    <a:pt x="17403" y="8100"/>
                    <a:pt x="17621" y="5400"/>
                    <a:pt x="17621" y="5400"/>
                  </a:cubicBezTo>
                  <a:close/>
                  <a:moveTo>
                    <a:pt x="19619" y="17038"/>
                  </a:moveTo>
                  <a:lnTo>
                    <a:pt x="19622" y="17038"/>
                  </a:lnTo>
                  <a:lnTo>
                    <a:pt x="21586" y="4889"/>
                  </a:lnTo>
                  <a:lnTo>
                    <a:pt x="21577" y="4886"/>
                  </a:lnTo>
                  <a:cubicBezTo>
                    <a:pt x="21586" y="4833"/>
                    <a:pt x="21600" y="4782"/>
                    <a:pt x="21600" y="4725"/>
                  </a:cubicBezTo>
                  <a:cubicBezTo>
                    <a:pt x="21600" y="4352"/>
                    <a:pt x="21380" y="4050"/>
                    <a:pt x="21109" y="4050"/>
                  </a:cubicBezTo>
                  <a:lnTo>
                    <a:pt x="5370" y="4050"/>
                  </a:lnTo>
                  <a:lnTo>
                    <a:pt x="4674" y="481"/>
                  </a:lnTo>
                  <a:lnTo>
                    <a:pt x="4667" y="484"/>
                  </a:lnTo>
                  <a:cubicBezTo>
                    <a:pt x="4605" y="207"/>
                    <a:pt x="4425" y="0"/>
                    <a:pt x="4203" y="0"/>
                  </a:cubicBezTo>
                  <a:lnTo>
                    <a:pt x="491" y="0"/>
                  </a:lnTo>
                  <a:cubicBezTo>
                    <a:pt x="220" y="0"/>
                    <a:pt x="0" y="302"/>
                    <a:pt x="0" y="675"/>
                  </a:cubicBezTo>
                  <a:cubicBezTo>
                    <a:pt x="0" y="1048"/>
                    <a:pt x="220" y="1350"/>
                    <a:pt x="491" y="1350"/>
                  </a:cubicBezTo>
                  <a:lnTo>
                    <a:pt x="3827" y="1350"/>
                  </a:lnTo>
                  <a:lnTo>
                    <a:pt x="6893" y="17069"/>
                  </a:lnTo>
                  <a:lnTo>
                    <a:pt x="6894" y="17069"/>
                  </a:lnTo>
                  <a:cubicBezTo>
                    <a:pt x="6936" y="17259"/>
                    <a:pt x="7037" y="17414"/>
                    <a:pt x="7168" y="17493"/>
                  </a:cubicBezTo>
                  <a:cubicBezTo>
                    <a:pt x="6984" y="17903"/>
                    <a:pt x="6873" y="18383"/>
                    <a:pt x="6873" y="18900"/>
                  </a:cubicBezTo>
                  <a:cubicBezTo>
                    <a:pt x="6873" y="20391"/>
                    <a:pt x="7752" y="21600"/>
                    <a:pt x="8836" y="21600"/>
                  </a:cubicBezTo>
                  <a:cubicBezTo>
                    <a:pt x="9921" y="21600"/>
                    <a:pt x="10800" y="20391"/>
                    <a:pt x="10800" y="18900"/>
                  </a:cubicBezTo>
                  <a:cubicBezTo>
                    <a:pt x="10800" y="18406"/>
                    <a:pt x="10696" y="17949"/>
                    <a:pt x="10528" y="17550"/>
                  </a:cubicBezTo>
                  <a:lnTo>
                    <a:pt x="15981" y="17550"/>
                  </a:lnTo>
                  <a:cubicBezTo>
                    <a:pt x="15813" y="17949"/>
                    <a:pt x="15709" y="18406"/>
                    <a:pt x="15709" y="18900"/>
                  </a:cubicBezTo>
                  <a:cubicBezTo>
                    <a:pt x="15709" y="20391"/>
                    <a:pt x="16588" y="21600"/>
                    <a:pt x="17673" y="21600"/>
                  </a:cubicBezTo>
                  <a:cubicBezTo>
                    <a:pt x="18757" y="21600"/>
                    <a:pt x="19636" y="20391"/>
                    <a:pt x="19636" y="18900"/>
                  </a:cubicBezTo>
                  <a:cubicBezTo>
                    <a:pt x="19636" y="18383"/>
                    <a:pt x="19525" y="17903"/>
                    <a:pt x="19341" y="17493"/>
                  </a:cubicBezTo>
                  <a:cubicBezTo>
                    <a:pt x="19479" y="17410"/>
                    <a:pt x="19581" y="17242"/>
                    <a:pt x="19619" y="1703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6264502" y="103569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7075" y="14727"/>
                  </a:moveTo>
                  <a:lnTo>
                    <a:pt x="17294" y="12764"/>
                  </a:lnTo>
                  <a:lnTo>
                    <a:pt x="19843" y="12764"/>
                  </a:lnTo>
                  <a:lnTo>
                    <a:pt x="19406" y="14727"/>
                  </a:lnTo>
                  <a:cubicBezTo>
                    <a:pt x="19406" y="14727"/>
                    <a:pt x="17075" y="14727"/>
                    <a:pt x="17075" y="14727"/>
                  </a:cubicBezTo>
                  <a:close/>
                  <a:moveTo>
                    <a:pt x="18752" y="17673"/>
                  </a:moveTo>
                  <a:lnTo>
                    <a:pt x="16748" y="17673"/>
                  </a:lnTo>
                  <a:lnTo>
                    <a:pt x="16967" y="15709"/>
                  </a:lnTo>
                  <a:lnTo>
                    <a:pt x="19188" y="15709"/>
                  </a:lnTo>
                  <a:cubicBezTo>
                    <a:pt x="19188" y="15709"/>
                    <a:pt x="18752" y="17673"/>
                    <a:pt x="18752" y="17673"/>
                  </a:cubicBezTo>
                  <a:close/>
                  <a:moveTo>
                    <a:pt x="17673" y="20618"/>
                  </a:moveTo>
                  <a:cubicBezTo>
                    <a:pt x="17131" y="20618"/>
                    <a:pt x="16691" y="20179"/>
                    <a:pt x="16691" y="19636"/>
                  </a:cubicBezTo>
                  <a:cubicBezTo>
                    <a:pt x="16691" y="19095"/>
                    <a:pt x="17131" y="18655"/>
                    <a:pt x="17673" y="18655"/>
                  </a:cubicBezTo>
                  <a:cubicBezTo>
                    <a:pt x="18215" y="18655"/>
                    <a:pt x="18655" y="19095"/>
                    <a:pt x="18655" y="19636"/>
                  </a:cubicBezTo>
                  <a:cubicBezTo>
                    <a:pt x="18655" y="20179"/>
                    <a:pt x="18215" y="20618"/>
                    <a:pt x="17673" y="20618"/>
                  </a:cubicBezTo>
                  <a:moveTo>
                    <a:pt x="16415" y="11782"/>
                  </a:moveTo>
                  <a:lnTo>
                    <a:pt x="13745" y="11782"/>
                  </a:lnTo>
                  <a:lnTo>
                    <a:pt x="13745" y="9818"/>
                  </a:lnTo>
                  <a:lnTo>
                    <a:pt x="16633" y="9818"/>
                  </a:lnTo>
                  <a:cubicBezTo>
                    <a:pt x="16633" y="9818"/>
                    <a:pt x="16415" y="11782"/>
                    <a:pt x="16415" y="11782"/>
                  </a:cubicBezTo>
                  <a:close/>
                  <a:moveTo>
                    <a:pt x="16088" y="14727"/>
                  </a:moveTo>
                  <a:lnTo>
                    <a:pt x="13745" y="14727"/>
                  </a:lnTo>
                  <a:lnTo>
                    <a:pt x="13745" y="12764"/>
                  </a:lnTo>
                  <a:lnTo>
                    <a:pt x="16306" y="12764"/>
                  </a:lnTo>
                  <a:cubicBezTo>
                    <a:pt x="16306" y="12764"/>
                    <a:pt x="16088" y="14727"/>
                    <a:pt x="16088" y="14727"/>
                  </a:cubicBezTo>
                  <a:close/>
                  <a:moveTo>
                    <a:pt x="15761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5979" y="15709"/>
                  </a:lnTo>
                  <a:cubicBezTo>
                    <a:pt x="15979" y="15709"/>
                    <a:pt x="15761" y="17673"/>
                    <a:pt x="15761" y="17673"/>
                  </a:cubicBezTo>
                  <a:close/>
                  <a:moveTo>
                    <a:pt x="12764" y="11782"/>
                  </a:moveTo>
                  <a:lnTo>
                    <a:pt x="10094" y="11782"/>
                  </a:lnTo>
                  <a:lnTo>
                    <a:pt x="9876" y="9818"/>
                  </a:lnTo>
                  <a:lnTo>
                    <a:pt x="12764" y="9818"/>
                  </a:lnTo>
                  <a:cubicBezTo>
                    <a:pt x="12764" y="9818"/>
                    <a:pt x="12764" y="11782"/>
                    <a:pt x="12764" y="11782"/>
                  </a:cubicBezTo>
                  <a:close/>
                  <a:moveTo>
                    <a:pt x="12764" y="14727"/>
                  </a:moveTo>
                  <a:lnTo>
                    <a:pt x="10421" y="14727"/>
                  </a:lnTo>
                  <a:lnTo>
                    <a:pt x="10203" y="12764"/>
                  </a:lnTo>
                  <a:lnTo>
                    <a:pt x="12764" y="12764"/>
                  </a:lnTo>
                  <a:cubicBezTo>
                    <a:pt x="12764" y="12764"/>
                    <a:pt x="12764" y="14727"/>
                    <a:pt x="12764" y="14727"/>
                  </a:cubicBezTo>
                  <a:close/>
                  <a:moveTo>
                    <a:pt x="12764" y="17673"/>
                  </a:moveTo>
                  <a:lnTo>
                    <a:pt x="10748" y="17673"/>
                  </a:lnTo>
                  <a:lnTo>
                    <a:pt x="10531" y="15709"/>
                  </a:lnTo>
                  <a:lnTo>
                    <a:pt x="12764" y="15709"/>
                  </a:lnTo>
                  <a:cubicBezTo>
                    <a:pt x="12764" y="15709"/>
                    <a:pt x="12764" y="17673"/>
                    <a:pt x="12764" y="17673"/>
                  </a:cubicBezTo>
                  <a:close/>
                  <a:moveTo>
                    <a:pt x="8836" y="20618"/>
                  </a:moveTo>
                  <a:cubicBezTo>
                    <a:pt x="8294" y="20618"/>
                    <a:pt x="7855" y="20179"/>
                    <a:pt x="7855" y="19636"/>
                  </a:cubicBezTo>
                  <a:cubicBezTo>
                    <a:pt x="7855" y="19095"/>
                    <a:pt x="8294" y="18655"/>
                    <a:pt x="8836" y="18655"/>
                  </a:cubicBezTo>
                  <a:cubicBezTo>
                    <a:pt x="9379" y="18655"/>
                    <a:pt x="9818" y="19095"/>
                    <a:pt x="9818" y="19636"/>
                  </a:cubicBezTo>
                  <a:cubicBezTo>
                    <a:pt x="9818" y="20179"/>
                    <a:pt x="9379" y="20618"/>
                    <a:pt x="8836" y="20618"/>
                  </a:cubicBezTo>
                  <a:moveTo>
                    <a:pt x="7213" y="15709"/>
                  </a:moveTo>
                  <a:lnTo>
                    <a:pt x="9543" y="15709"/>
                  </a:lnTo>
                  <a:lnTo>
                    <a:pt x="9761" y="17673"/>
                  </a:lnTo>
                  <a:lnTo>
                    <a:pt x="7740" y="17673"/>
                  </a:lnTo>
                  <a:cubicBezTo>
                    <a:pt x="7740" y="17673"/>
                    <a:pt x="7213" y="15709"/>
                    <a:pt x="7213" y="15709"/>
                  </a:cubicBezTo>
                  <a:close/>
                  <a:moveTo>
                    <a:pt x="6950" y="14727"/>
                  </a:moveTo>
                  <a:lnTo>
                    <a:pt x="6423" y="12764"/>
                  </a:lnTo>
                  <a:lnTo>
                    <a:pt x="9215" y="12764"/>
                  </a:lnTo>
                  <a:lnTo>
                    <a:pt x="9434" y="14727"/>
                  </a:lnTo>
                  <a:cubicBezTo>
                    <a:pt x="9434" y="14727"/>
                    <a:pt x="6950" y="14727"/>
                    <a:pt x="6950" y="14727"/>
                  </a:cubicBezTo>
                  <a:close/>
                  <a:moveTo>
                    <a:pt x="5633" y="9818"/>
                  </a:moveTo>
                  <a:lnTo>
                    <a:pt x="8888" y="9818"/>
                  </a:lnTo>
                  <a:lnTo>
                    <a:pt x="9106" y="11782"/>
                  </a:lnTo>
                  <a:lnTo>
                    <a:pt x="6160" y="11782"/>
                  </a:lnTo>
                  <a:cubicBezTo>
                    <a:pt x="6160" y="11782"/>
                    <a:pt x="5633" y="9818"/>
                    <a:pt x="5633" y="9818"/>
                  </a:cubicBezTo>
                  <a:close/>
                  <a:moveTo>
                    <a:pt x="17621" y="9818"/>
                  </a:moveTo>
                  <a:lnTo>
                    <a:pt x="20497" y="9818"/>
                  </a:lnTo>
                  <a:lnTo>
                    <a:pt x="20061" y="11782"/>
                  </a:lnTo>
                  <a:lnTo>
                    <a:pt x="17403" y="11782"/>
                  </a:lnTo>
                  <a:cubicBezTo>
                    <a:pt x="17403" y="11782"/>
                    <a:pt x="17621" y="9818"/>
                    <a:pt x="17621" y="9818"/>
                  </a:cubicBezTo>
                  <a:close/>
                  <a:moveTo>
                    <a:pt x="19619" y="18282"/>
                  </a:moveTo>
                  <a:lnTo>
                    <a:pt x="19622" y="18283"/>
                  </a:lnTo>
                  <a:lnTo>
                    <a:pt x="21586" y="9447"/>
                  </a:lnTo>
                  <a:lnTo>
                    <a:pt x="21577" y="9444"/>
                  </a:lnTo>
                  <a:cubicBezTo>
                    <a:pt x="21586" y="9406"/>
                    <a:pt x="21600" y="9369"/>
                    <a:pt x="21600" y="9327"/>
                  </a:cubicBezTo>
                  <a:cubicBezTo>
                    <a:pt x="21600" y="9056"/>
                    <a:pt x="21380" y="8836"/>
                    <a:pt x="21109" y="8836"/>
                  </a:cubicBezTo>
                  <a:lnTo>
                    <a:pt x="5370" y="8836"/>
                  </a:lnTo>
                  <a:lnTo>
                    <a:pt x="4674" y="6241"/>
                  </a:lnTo>
                  <a:lnTo>
                    <a:pt x="4667" y="6243"/>
                  </a:lnTo>
                  <a:cubicBezTo>
                    <a:pt x="4606" y="6041"/>
                    <a:pt x="4425" y="5891"/>
                    <a:pt x="4203" y="5891"/>
                  </a:cubicBezTo>
                  <a:lnTo>
                    <a:pt x="491" y="5891"/>
                  </a:lnTo>
                  <a:cubicBezTo>
                    <a:pt x="220" y="5891"/>
                    <a:pt x="0" y="6110"/>
                    <a:pt x="0" y="6382"/>
                  </a:cubicBezTo>
                  <a:cubicBezTo>
                    <a:pt x="0" y="6653"/>
                    <a:pt x="220" y="6873"/>
                    <a:pt x="491" y="6873"/>
                  </a:cubicBezTo>
                  <a:lnTo>
                    <a:pt x="3827" y="6873"/>
                  </a:lnTo>
                  <a:lnTo>
                    <a:pt x="6893" y="18305"/>
                  </a:lnTo>
                  <a:lnTo>
                    <a:pt x="6894" y="18305"/>
                  </a:lnTo>
                  <a:cubicBezTo>
                    <a:pt x="6936" y="18443"/>
                    <a:pt x="7037" y="18555"/>
                    <a:pt x="7168" y="18613"/>
                  </a:cubicBezTo>
                  <a:cubicBezTo>
                    <a:pt x="6984" y="18912"/>
                    <a:pt x="6873" y="19260"/>
                    <a:pt x="6873" y="19636"/>
                  </a:cubicBezTo>
                  <a:cubicBezTo>
                    <a:pt x="6873" y="20721"/>
                    <a:pt x="7752" y="21600"/>
                    <a:pt x="8836" y="21600"/>
                  </a:cubicBezTo>
                  <a:cubicBezTo>
                    <a:pt x="9921" y="21600"/>
                    <a:pt x="10800" y="20721"/>
                    <a:pt x="10800" y="19636"/>
                  </a:cubicBezTo>
                  <a:cubicBezTo>
                    <a:pt x="10800" y="19277"/>
                    <a:pt x="10696" y="18945"/>
                    <a:pt x="10528" y="18655"/>
                  </a:cubicBezTo>
                  <a:lnTo>
                    <a:pt x="15981" y="18655"/>
                  </a:lnTo>
                  <a:cubicBezTo>
                    <a:pt x="15813" y="18945"/>
                    <a:pt x="15709" y="19277"/>
                    <a:pt x="15709" y="19636"/>
                  </a:cubicBezTo>
                  <a:cubicBezTo>
                    <a:pt x="15709" y="20721"/>
                    <a:pt x="16588" y="21600"/>
                    <a:pt x="17673" y="21600"/>
                  </a:cubicBezTo>
                  <a:cubicBezTo>
                    <a:pt x="18757" y="21600"/>
                    <a:pt x="19636" y="20721"/>
                    <a:pt x="19636" y="19636"/>
                  </a:cubicBezTo>
                  <a:cubicBezTo>
                    <a:pt x="19636" y="19260"/>
                    <a:pt x="19525" y="18912"/>
                    <a:pt x="19341" y="18613"/>
                  </a:cubicBezTo>
                  <a:cubicBezTo>
                    <a:pt x="19479" y="18552"/>
                    <a:pt x="19581" y="18430"/>
                    <a:pt x="19619" y="18282"/>
                  </a:cubicBezTo>
                  <a:moveTo>
                    <a:pt x="12907" y="7711"/>
                  </a:moveTo>
                  <a:cubicBezTo>
                    <a:pt x="12996" y="7800"/>
                    <a:pt x="13119" y="7855"/>
                    <a:pt x="13255" y="7855"/>
                  </a:cubicBezTo>
                  <a:cubicBezTo>
                    <a:pt x="13390" y="7855"/>
                    <a:pt x="13513" y="7800"/>
                    <a:pt x="13602" y="7711"/>
                  </a:cubicBezTo>
                  <a:lnTo>
                    <a:pt x="15565" y="5747"/>
                  </a:lnTo>
                  <a:cubicBezTo>
                    <a:pt x="15654" y="5658"/>
                    <a:pt x="15709" y="5536"/>
                    <a:pt x="15709" y="5400"/>
                  </a:cubicBezTo>
                  <a:cubicBezTo>
                    <a:pt x="15709" y="5129"/>
                    <a:pt x="15490" y="4910"/>
                    <a:pt x="15218" y="4910"/>
                  </a:cubicBezTo>
                  <a:cubicBezTo>
                    <a:pt x="15083" y="4910"/>
                    <a:pt x="14960" y="4964"/>
                    <a:pt x="14871" y="5053"/>
                  </a:cubicBezTo>
                  <a:lnTo>
                    <a:pt x="13745" y="6179"/>
                  </a:lnTo>
                  <a:lnTo>
                    <a:pt x="13745" y="491"/>
                  </a:lnTo>
                  <a:lnTo>
                    <a:pt x="13745" y="491"/>
                  </a:lnTo>
                  <a:cubicBezTo>
                    <a:pt x="13745" y="220"/>
                    <a:pt x="13526" y="0"/>
                    <a:pt x="13255" y="0"/>
                  </a:cubicBezTo>
                  <a:cubicBezTo>
                    <a:pt x="12983" y="0"/>
                    <a:pt x="12764" y="220"/>
                    <a:pt x="12764" y="491"/>
                  </a:cubicBezTo>
                  <a:lnTo>
                    <a:pt x="12764" y="6179"/>
                  </a:lnTo>
                  <a:lnTo>
                    <a:pt x="11638" y="5053"/>
                  </a:lnTo>
                  <a:cubicBezTo>
                    <a:pt x="11549" y="4964"/>
                    <a:pt x="11427" y="4910"/>
                    <a:pt x="11291" y="4910"/>
                  </a:cubicBezTo>
                  <a:cubicBezTo>
                    <a:pt x="11020" y="4910"/>
                    <a:pt x="10800" y="5129"/>
                    <a:pt x="10800" y="5400"/>
                  </a:cubicBezTo>
                  <a:cubicBezTo>
                    <a:pt x="10800" y="5536"/>
                    <a:pt x="10855" y="5658"/>
                    <a:pt x="10944" y="5747"/>
                  </a:cubicBezTo>
                  <a:cubicBezTo>
                    <a:pt x="10944" y="5747"/>
                    <a:pt x="12907" y="7711"/>
                    <a:pt x="12907" y="7711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6700125" y="103569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7076" y="14727"/>
                  </a:moveTo>
                  <a:lnTo>
                    <a:pt x="17294" y="12764"/>
                  </a:lnTo>
                  <a:lnTo>
                    <a:pt x="19843" y="12764"/>
                  </a:lnTo>
                  <a:lnTo>
                    <a:pt x="19406" y="14727"/>
                  </a:lnTo>
                  <a:cubicBezTo>
                    <a:pt x="19406" y="14727"/>
                    <a:pt x="17076" y="14727"/>
                    <a:pt x="17076" y="14727"/>
                  </a:cubicBezTo>
                  <a:close/>
                  <a:moveTo>
                    <a:pt x="18752" y="17673"/>
                  </a:moveTo>
                  <a:lnTo>
                    <a:pt x="16748" y="17673"/>
                  </a:lnTo>
                  <a:lnTo>
                    <a:pt x="16967" y="15709"/>
                  </a:lnTo>
                  <a:lnTo>
                    <a:pt x="19188" y="15709"/>
                  </a:lnTo>
                  <a:cubicBezTo>
                    <a:pt x="19188" y="15709"/>
                    <a:pt x="18752" y="17673"/>
                    <a:pt x="18752" y="17673"/>
                  </a:cubicBezTo>
                  <a:close/>
                  <a:moveTo>
                    <a:pt x="17673" y="20618"/>
                  </a:moveTo>
                  <a:cubicBezTo>
                    <a:pt x="17131" y="20618"/>
                    <a:pt x="16691" y="20179"/>
                    <a:pt x="16691" y="19636"/>
                  </a:cubicBezTo>
                  <a:cubicBezTo>
                    <a:pt x="16691" y="19095"/>
                    <a:pt x="17131" y="18655"/>
                    <a:pt x="17673" y="18655"/>
                  </a:cubicBezTo>
                  <a:cubicBezTo>
                    <a:pt x="18215" y="18655"/>
                    <a:pt x="18655" y="19095"/>
                    <a:pt x="18655" y="19636"/>
                  </a:cubicBezTo>
                  <a:cubicBezTo>
                    <a:pt x="18655" y="20179"/>
                    <a:pt x="18215" y="20618"/>
                    <a:pt x="17673" y="20618"/>
                  </a:cubicBezTo>
                  <a:moveTo>
                    <a:pt x="16415" y="11782"/>
                  </a:moveTo>
                  <a:lnTo>
                    <a:pt x="13745" y="11782"/>
                  </a:lnTo>
                  <a:lnTo>
                    <a:pt x="13745" y="9818"/>
                  </a:lnTo>
                  <a:lnTo>
                    <a:pt x="16633" y="9818"/>
                  </a:lnTo>
                  <a:cubicBezTo>
                    <a:pt x="16633" y="9818"/>
                    <a:pt x="16415" y="11782"/>
                    <a:pt x="16415" y="11782"/>
                  </a:cubicBezTo>
                  <a:close/>
                  <a:moveTo>
                    <a:pt x="16088" y="14727"/>
                  </a:moveTo>
                  <a:lnTo>
                    <a:pt x="13745" y="14727"/>
                  </a:lnTo>
                  <a:lnTo>
                    <a:pt x="13745" y="12764"/>
                  </a:lnTo>
                  <a:lnTo>
                    <a:pt x="16306" y="12764"/>
                  </a:lnTo>
                  <a:cubicBezTo>
                    <a:pt x="16306" y="12764"/>
                    <a:pt x="16088" y="14727"/>
                    <a:pt x="16088" y="14727"/>
                  </a:cubicBezTo>
                  <a:close/>
                  <a:moveTo>
                    <a:pt x="15761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5979" y="15709"/>
                  </a:lnTo>
                  <a:cubicBezTo>
                    <a:pt x="15979" y="15709"/>
                    <a:pt x="15761" y="17673"/>
                    <a:pt x="15761" y="17673"/>
                  </a:cubicBezTo>
                  <a:close/>
                  <a:moveTo>
                    <a:pt x="12764" y="11782"/>
                  </a:moveTo>
                  <a:lnTo>
                    <a:pt x="10094" y="11782"/>
                  </a:lnTo>
                  <a:lnTo>
                    <a:pt x="9876" y="9818"/>
                  </a:lnTo>
                  <a:lnTo>
                    <a:pt x="12764" y="9818"/>
                  </a:lnTo>
                  <a:cubicBezTo>
                    <a:pt x="12764" y="9818"/>
                    <a:pt x="12764" y="11782"/>
                    <a:pt x="12764" y="11782"/>
                  </a:cubicBezTo>
                  <a:close/>
                  <a:moveTo>
                    <a:pt x="12764" y="14727"/>
                  </a:moveTo>
                  <a:lnTo>
                    <a:pt x="10421" y="14727"/>
                  </a:lnTo>
                  <a:lnTo>
                    <a:pt x="10203" y="12764"/>
                  </a:lnTo>
                  <a:lnTo>
                    <a:pt x="12764" y="12764"/>
                  </a:lnTo>
                  <a:cubicBezTo>
                    <a:pt x="12764" y="12764"/>
                    <a:pt x="12764" y="14727"/>
                    <a:pt x="12764" y="14727"/>
                  </a:cubicBezTo>
                  <a:close/>
                  <a:moveTo>
                    <a:pt x="12764" y="17673"/>
                  </a:moveTo>
                  <a:lnTo>
                    <a:pt x="10748" y="17673"/>
                  </a:lnTo>
                  <a:lnTo>
                    <a:pt x="10531" y="15709"/>
                  </a:lnTo>
                  <a:lnTo>
                    <a:pt x="12764" y="15709"/>
                  </a:lnTo>
                  <a:cubicBezTo>
                    <a:pt x="12764" y="15709"/>
                    <a:pt x="12764" y="17673"/>
                    <a:pt x="12764" y="17673"/>
                  </a:cubicBezTo>
                  <a:close/>
                  <a:moveTo>
                    <a:pt x="8836" y="20618"/>
                  </a:moveTo>
                  <a:cubicBezTo>
                    <a:pt x="8294" y="20618"/>
                    <a:pt x="7855" y="20179"/>
                    <a:pt x="7855" y="19636"/>
                  </a:cubicBezTo>
                  <a:cubicBezTo>
                    <a:pt x="7855" y="19095"/>
                    <a:pt x="8294" y="18655"/>
                    <a:pt x="8836" y="18655"/>
                  </a:cubicBezTo>
                  <a:cubicBezTo>
                    <a:pt x="9379" y="18655"/>
                    <a:pt x="9818" y="19095"/>
                    <a:pt x="9818" y="19636"/>
                  </a:cubicBezTo>
                  <a:cubicBezTo>
                    <a:pt x="9818" y="20179"/>
                    <a:pt x="9379" y="20618"/>
                    <a:pt x="8836" y="20618"/>
                  </a:cubicBezTo>
                  <a:moveTo>
                    <a:pt x="7213" y="15709"/>
                  </a:moveTo>
                  <a:lnTo>
                    <a:pt x="9543" y="15709"/>
                  </a:lnTo>
                  <a:lnTo>
                    <a:pt x="9761" y="17673"/>
                  </a:lnTo>
                  <a:lnTo>
                    <a:pt x="7740" y="17673"/>
                  </a:lnTo>
                  <a:cubicBezTo>
                    <a:pt x="7740" y="17673"/>
                    <a:pt x="7213" y="15709"/>
                    <a:pt x="7213" y="15709"/>
                  </a:cubicBezTo>
                  <a:close/>
                  <a:moveTo>
                    <a:pt x="6950" y="14727"/>
                  </a:moveTo>
                  <a:lnTo>
                    <a:pt x="6423" y="12764"/>
                  </a:lnTo>
                  <a:lnTo>
                    <a:pt x="9215" y="12764"/>
                  </a:lnTo>
                  <a:lnTo>
                    <a:pt x="9434" y="14727"/>
                  </a:lnTo>
                  <a:cubicBezTo>
                    <a:pt x="9434" y="14727"/>
                    <a:pt x="6950" y="14727"/>
                    <a:pt x="6950" y="14727"/>
                  </a:cubicBezTo>
                  <a:close/>
                  <a:moveTo>
                    <a:pt x="5633" y="9818"/>
                  </a:moveTo>
                  <a:lnTo>
                    <a:pt x="8888" y="9818"/>
                  </a:lnTo>
                  <a:lnTo>
                    <a:pt x="9106" y="11782"/>
                  </a:lnTo>
                  <a:lnTo>
                    <a:pt x="6160" y="11782"/>
                  </a:lnTo>
                  <a:cubicBezTo>
                    <a:pt x="6160" y="11782"/>
                    <a:pt x="5633" y="9818"/>
                    <a:pt x="5633" y="9818"/>
                  </a:cubicBezTo>
                  <a:close/>
                  <a:moveTo>
                    <a:pt x="17621" y="9818"/>
                  </a:moveTo>
                  <a:lnTo>
                    <a:pt x="20497" y="9818"/>
                  </a:lnTo>
                  <a:lnTo>
                    <a:pt x="20061" y="11782"/>
                  </a:lnTo>
                  <a:lnTo>
                    <a:pt x="17403" y="11782"/>
                  </a:lnTo>
                  <a:cubicBezTo>
                    <a:pt x="17403" y="11782"/>
                    <a:pt x="17621" y="9818"/>
                    <a:pt x="17621" y="9818"/>
                  </a:cubicBezTo>
                  <a:close/>
                  <a:moveTo>
                    <a:pt x="19619" y="18282"/>
                  </a:moveTo>
                  <a:lnTo>
                    <a:pt x="19622" y="18283"/>
                  </a:lnTo>
                  <a:lnTo>
                    <a:pt x="21585" y="9447"/>
                  </a:lnTo>
                  <a:lnTo>
                    <a:pt x="21577" y="9444"/>
                  </a:lnTo>
                  <a:cubicBezTo>
                    <a:pt x="21587" y="9406"/>
                    <a:pt x="21600" y="9369"/>
                    <a:pt x="21600" y="9327"/>
                  </a:cubicBezTo>
                  <a:cubicBezTo>
                    <a:pt x="21600" y="9056"/>
                    <a:pt x="21380" y="8836"/>
                    <a:pt x="21109" y="8836"/>
                  </a:cubicBezTo>
                  <a:lnTo>
                    <a:pt x="5370" y="8836"/>
                  </a:lnTo>
                  <a:lnTo>
                    <a:pt x="4674" y="6241"/>
                  </a:lnTo>
                  <a:lnTo>
                    <a:pt x="4667" y="6243"/>
                  </a:lnTo>
                  <a:cubicBezTo>
                    <a:pt x="4605" y="6041"/>
                    <a:pt x="4425" y="5891"/>
                    <a:pt x="4203" y="5891"/>
                  </a:cubicBezTo>
                  <a:lnTo>
                    <a:pt x="491" y="5891"/>
                  </a:lnTo>
                  <a:cubicBezTo>
                    <a:pt x="220" y="5891"/>
                    <a:pt x="0" y="6110"/>
                    <a:pt x="0" y="6382"/>
                  </a:cubicBezTo>
                  <a:cubicBezTo>
                    <a:pt x="0" y="6653"/>
                    <a:pt x="220" y="6873"/>
                    <a:pt x="491" y="6873"/>
                  </a:cubicBezTo>
                  <a:lnTo>
                    <a:pt x="3827" y="6873"/>
                  </a:lnTo>
                  <a:lnTo>
                    <a:pt x="6893" y="18305"/>
                  </a:lnTo>
                  <a:lnTo>
                    <a:pt x="6894" y="18305"/>
                  </a:lnTo>
                  <a:cubicBezTo>
                    <a:pt x="6936" y="18443"/>
                    <a:pt x="7037" y="18555"/>
                    <a:pt x="7168" y="18613"/>
                  </a:cubicBezTo>
                  <a:cubicBezTo>
                    <a:pt x="6984" y="18912"/>
                    <a:pt x="6873" y="19260"/>
                    <a:pt x="6873" y="19636"/>
                  </a:cubicBezTo>
                  <a:cubicBezTo>
                    <a:pt x="6873" y="20721"/>
                    <a:pt x="7752" y="21600"/>
                    <a:pt x="8836" y="21600"/>
                  </a:cubicBezTo>
                  <a:cubicBezTo>
                    <a:pt x="9921" y="21600"/>
                    <a:pt x="10800" y="20721"/>
                    <a:pt x="10800" y="19636"/>
                  </a:cubicBezTo>
                  <a:cubicBezTo>
                    <a:pt x="10800" y="19277"/>
                    <a:pt x="10696" y="18945"/>
                    <a:pt x="10528" y="18655"/>
                  </a:cubicBezTo>
                  <a:lnTo>
                    <a:pt x="15981" y="18655"/>
                  </a:lnTo>
                  <a:cubicBezTo>
                    <a:pt x="15813" y="18945"/>
                    <a:pt x="15709" y="19277"/>
                    <a:pt x="15709" y="19636"/>
                  </a:cubicBezTo>
                  <a:cubicBezTo>
                    <a:pt x="15709" y="20721"/>
                    <a:pt x="16588" y="21600"/>
                    <a:pt x="17673" y="21600"/>
                  </a:cubicBezTo>
                  <a:cubicBezTo>
                    <a:pt x="18757" y="21600"/>
                    <a:pt x="19636" y="20721"/>
                    <a:pt x="19636" y="19636"/>
                  </a:cubicBezTo>
                  <a:cubicBezTo>
                    <a:pt x="19636" y="19260"/>
                    <a:pt x="19525" y="18912"/>
                    <a:pt x="19342" y="18613"/>
                  </a:cubicBezTo>
                  <a:cubicBezTo>
                    <a:pt x="19479" y="18552"/>
                    <a:pt x="19581" y="18430"/>
                    <a:pt x="19619" y="18282"/>
                  </a:cubicBezTo>
                  <a:moveTo>
                    <a:pt x="11291" y="2945"/>
                  </a:moveTo>
                  <a:cubicBezTo>
                    <a:pt x="11427" y="2945"/>
                    <a:pt x="11549" y="2891"/>
                    <a:pt x="11638" y="2802"/>
                  </a:cubicBezTo>
                  <a:lnTo>
                    <a:pt x="12764" y="1676"/>
                  </a:lnTo>
                  <a:lnTo>
                    <a:pt x="12764" y="7364"/>
                  </a:lnTo>
                  <a:cubicBezTo>
                    <a:pt x="12764" y="7634"/>
                    <a:pt x="12983" y="7855"/>
                    <a:pt x="13255" y="7855"/>
                  </a:cubicBezTo>
                  <a:cubicBezTo>
                    <a:pt x="13526" y="7855"/>
                    <a:pt x="13745" y="7634"/>
                    <a:pt x="13745" y="7364"/>
                  </a:cubicBezTo>
                  <a:lnTo>
                    <a:pt x="13745" y="1676"/>
                  </a:lnTo>
                  <a:lnTo>
                    <a:pt x="14871" y="2802"/>
                  </a:lnTo>
                  <a:cubicBezTo>
                    <a:pt x="14959" y="2891"/>
                    <a:pt x="15082" y="2945"/>
                    <a:pt x="15218" y="2945"/>
                  </a:cubicBezTo>
                  <a:cubicBezTo>
                    <a:pt x="15490" y="2945"/>
                    <a:pt x="15709" y="2726"/>
                    <a:pt x="15709" y="2455"/>
                  </a:cubicBezTo>
                  <a:cubicBezTo>
                    <a:pt x="15709" y="2319"/>
                    <a:pt x="15654" y="2196"/>
                    <a:pt x="15565" y="2107"/>
                  </a:cubicBezTo>
                  <a:lnTo>
                    <a:pt x="13602" y="144"/>
                  </a:lnTo>
                  <a:cubicBezTo>
                    <a:pt x="13513" y="55"/>
                    <a:pt x="13390" y="0"/>
                    <a:pt x="13255" y="0"/>
                  </a:cubicBezTo>
                  <a:cubicBezTo>
                    <a:pt x="13118" y="0"/>
                    <a:pt x="12996" y="55"/>
                    <a:pt x="12907" y="144"/>
                  </a:cubicBezTo>
                  <a:lnTo>
                    <a:pt x="10944" y="2107"/>
                  </a:lnTo>
                  <a:cubicBezTo>
                    <a:pt x="10855" y="2196"/>
                    <a:pt x="10800" y="2319"/>
                    <a:pt x="10800" y="2455"/>
                  </a:cubicBezTo>
                  <a:cubicBezTo>
                    <a:pt x="10800" y="2726"/>
                    <a:pt x="11020" y="2945"/>
                    <a:pt x="11291" y="29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7148713" y="610447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5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9327" y="3240"/>
                  </a:moveTo>
                  <a:lnTo>
                    <a:pt x="15015" y="3240"/>
                  </a:lnTo>
                  <a:lnTo>
                    <a:pt x="13889" y="4478"/>
                  </a:lnTo>
                  <a:cubicBezTo>
                    <a:pt x="13801" y="4577"/>
                    <a:pt x="13745" y="4711"/>
                    <a:pt x="13745" y="4860"/>
                  </a:cubicBezTo>
                  <a:cubicBezTo>
                    <a:pt x="13745" y="5159"/>
                    <a:pt x="13966" y="5400"/>
                    <a:pt x="14236" y="5400"/>
                  </a:cubicBezTo>
                  <a:cubicBezTo>
                    <a:pt x="14373" y="5400"/>
                    <a:pt x="14495" y="5340"/>
                    <a:pt x="14583" y="5242"/>
                  </a:cubicBezTo>
                  <a:lnTo>
                    <a:pt x="16547" y="3082"/>
                  </a:lnTo>
                  <a:cubicBezTo>
                    <a:pt x="16636" y="2984"/>
                    <a:pt x="16691" y="2849"/>
                    <a:pt x="16691" y="2700"/>
                  </a:cubicBezTo>
                  <a:cubicBezTo>
                    <a:pt x="16691" y="2552"/>
                    <a:pt x="16636" y="2417"/>
                    <a:pt x="16547" y="2318"/>
                  </a:cubicBezTo>
                  <a:lnTo>
                    <a:pt x="14583" y="158"/>
                  </a:lnTo>
                  <a:cubicBezTo>
                    <a:pt x="14495" y="61"/>
                    <a:pt x="14373" y="0"/>
                    <a:pt x="14236" y="0"/>
                  </a:cubicBezTo>
                  <a:cubicBezTo>
                    <a:pt x="13966" y="0"/>
                    <a:pt x="13745" y="242"/>
                    <a:pt x="13745" y="540"/>
                  </a:cubicBezTo>
                  <a:cubicBezTo>
                    <a:pt x="13745" y="689"/>
                    <a:pt x="13801" y="824"/>
                    <a:pt x="13889" y="922"/>
                  </a:cubicBezTo>
                  <a:lnTo>
                    <a:pt x="15015" y="2160"/>
                  </a:lnTo>
                  <a:lnTo>
                    <a:pt x="9327" y="2160"/>
                  </a:lnTo>
                  <a:cubicBezTo>
                    <a:pt x="9056" y="2160"/>
                    <a:pt x="8836" y="2402"/>
                    <a:pt x="8836" y="2700"/>
                  </a:cubicBezTo>
                  <a:cubicBezTo>
                    <a:pt x="8836" y="2999"/>
                    <a:pt x="9056" y="3240"/>
                    <a:pt x="9327" y="324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7584336" y="610447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4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10944" y="5242"/>
                  </a:moveTo>
                  <a:cubicBezTo>
                    <a:pt x="11033" y="5340"/>
                    <a:pt x="11155" y="5400"/>
                    <a:pt x="11291" y="5400"/>
                  </a:cubicBezTo>
                  <a:cubicBezTo>
                    <a:pt x="11562" y="5400"/>
                    <a:pt x="11782" y="5159"/>
                    <a:pt x="11782" y="4860"/>
                  </a:cubicBezTo>
                  <a:cubicBezTo>
                    <a:pt x="11782" y="4711"/>
                    <a:pt x="11727" y="4577"/>
                    <a:pt x="11638" y="4478"/>
                  </a:cubicBezTo>
                  <a:lnTo>
                    <a:pt x="10512" y="3240"/>
                  </a:lnTo>
                  <a:lnTo>
                    <a:pt x="16200" y="3240"/>
                  </a:lnTo>
                  <a:cubicBezTo>
                    <a:pt x="16471" y="3240"/>
                    <a:pt x="16691" y="2999"/>
                    <a:pt x="16691" y="2700"/>
                  </a:cubicBezTo>
                  <a:cubicBezTo>
                    <a:pt x="16691" y="2402"/>
                    <a:pt x="16471" y="2160"/>
                    <a:pt x="16200" y="2160"/>
                  </a:cubicBezTo>
                  <a:lnTo>
                    <a:pt x="10512" y="2160"/>
                  </a:lnTo>
                  <a:lnTo>
                    <a:pt x="11638" y="922"/>
                  </a:lnTo>
                  <a:cubicBezTo>
                    <a:pt x="11727" y="824"/>
                    <a:pt x="11782" y="689"/>
                    <a:pt x="11782" y="540"/>
                  </a:cubicBezTo>
                  <a:cubicBezTo>
                    <a:pt x="11782" y="242"/>
                    <a:pt x="11562" y="0"/>
                    <a:pt x="11291" y="0"/>
                  </a:cubicBezTo>
                  <a:cubicBezTo>
                    <a:pt x="11155" y="0"/>
                    <a:pt x="11033" y="61"/>
                    <a:pt x="10944" y="158"/>
                  </a:cubicBezTo>
                  <a:lnTo>
                    <a:pt x="8980" y="2318"/>
                  </a:lnTo>
                  <a:cubicBezTo>
                    <a:pt x="8891" y="2417"/>
                    <a:pt x="8836" y="2552"/>
                    <a:pt x="8836" y="2700"/>
                  </a:cubicBezTo>
                  <a:cubicBezTo>
                    <a:pt x="8836" y="2849"/>
                    <a:pt x="8891" y="2984"/>
                    <a:pt x="8980" y="3082"/>
                  </a:cubicBezTo>
                  <a:cubicBezTo>
                    <a:pt x="8980" y="3082"/>
                    <a:pt x="10944" y="5242"/>
                    <a:pt x="10944" y="524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8019960" y="610447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4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5" y="18643"/>
                    <a:pt x="19341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10800" y="3780"/>
                  </a:moveTo>
                  <a:lnTo>
                    <a:pt x="12764" y="3780"/>
                  </a:lnTo>
                  <a:lnTo>
                    <a:pt x="12764" y="5940"/>
                  </a:lnTo>
                  <a:cubicBezTo>
                    <a:pt x="12764" y="6239"/>
                    <a:pt x="12984" y="6480"/>
                    <a:pt x="13255" y="6480"/>
                  </a:cubicBezTo>
                  <a:cubicBezTo>
                    <a:pt x="13526" y="6480"/>
                    <a:pt x="13745" y="6239"/>
                    <a:pt x="13745" y="5940"/>
                  </a:cubicBezTo>
                  <a:lnTo>
                    <a:pt x="13745" y="3780"/>
                  </a:lnTo>
                  <a:lnTo>
                    <a:pt x="15709" y="3780"/>
                  </a:lnTo>
                  <a:cubicBezTo>
                    <a:pt x="15980" y="3780"/>
                    <a:pt x="16200" y="3539"/>
                    <a:pt x="16200" y="3240"/>
                  </a:cubicBezTo>
                  <a:cubicBezTo>
                    <a:pt x="16200" y="2942"/>
                    <a:pt x="15980" y="2700"/>
                    <a:pt x="15709" y="2700"/>
                  </a:cubicBezTo>
                  <a:lnTo>
                    <a:pt x="13745" y="2700"/>
                  </a:lnTo>
                  <a:lnTo>
                    <a:pt x="13745" y="540"/>
                  </a:lnTo>
                  <a:cubicBezTo>
                    <a:pt x="13745" y="242"/>
                    <a:pt x="13526" y="0"/>
                    <a:pt x="13255" y="0"/>
                  </a:cubicBezTo>
                  <a:cubicBezTo>
                    <a:pt x="12984" y="0"/>
                    <a:pt x="12764" y="242"/>
                    <a:pt x="12764" y="540"/>
                  </a:cubicBezTo>
                  <a:lnTo>
                    <a:pt x="12764" y="2700"/>
                  </a:lnTo>
                  <a:lnTo>
                    <a:pt x="10800" y="2700"/>
                  </a:lnTo>
                  <a:cubicBezTo>
                    <a:pt x="10529" y="2700"/>
                    <a:pt x="10309" y="2942"/>
                    <a:pt x="10309" y="3240"/>
                  </a:cubicBezTo>
                  <a:cubicBezTo>
                    <a:pt x="10309" y="3539"/>
                    <a:pt x="10529" y="3780"/>
                    <a:pt x="10800" y="378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8455583" y="626005"/>
              <a:ext cx="228204" cy="181494"/>
            </a:xfrm>
            <a:custGeom>
              <a:rect b="b" l="l" r="r" t="t"/>
              <a:pathLst>
                <a:path extrusionOk="0" h="21600" w="21600">
                  <a:moveTo>
                    <a:pt x="17076" y="12960"/>
                  </a:moveTo>
                  <a:lnTo>
                    <a:pt x="17294" y="10491"/>
                  </a:lnTo>
                  <a:lnTo>
                    <a:pt x="19843" y="10491"/>
                  </a:lnTo>
                  <a:lnTo>
                    <a:pt x="19407" y="12960"/>
                  </a:lnTo>
                  <a:cubicBezTo>
                    <a:pt x="19407" y="12960"/>
                    <a:pt x="17076" y="12960"/>
                    <a:pt x="17076" y="12960"/>
                  </a:cubicBezTo>
                  <a:close/>
                  <a:moveTo>
                    <a:pt x="18752" y="16663"/>
                  </a:moveTo>
                  <a:lnTo>
                    <a:pt x="16748" y="16663"/>
                  </a:lnTo>
                  <a:lnTo>
                    <a:pt x="16967" y="14194"/>
                  </a:lnTo>
                  <a:lnTo>
                    <a:pt x="19188" y="14194"/>
                  </a:lnTo>
                  <a:cubicBezTo>
                    <a:pt x="19188" y="14194"/>
                    <a:pt x="18752" y="16663"/>
                    <a:pt x="18752" y="16663"/>
                  </a:cubicBezTo>
                  <a:close/>
                  <a:moveTo>
                    <a:pt x="17673" y="20366"/>
                  </a:moveTo>
                  <a:cubicBezTo>
                    <a:pt x="17131" y="20366"/>
                    <a:pt x="16691" y="19813"/>
                    <a:pt x="16691" y="19131"/>
                  </a:cubicBezTo>
                  <a:cubicBezTo>
                    <a:pt x="16691" y="18450"/>
                    <a:pt x="17131" y="17897"/>
                    <a:pt x="17673" y="17897"/>
                  </a:cubicBezTo>
                  <a:cubicBezTo>
                    <a:pt x="18215" y="17897"/>
                    <a:pt x="18655" y="18450"/>
                    <a:pt x="18655" y="19131"/>
                  </a:cubicBezTo>
                  <a:cubicBezTo>
                    <a:pt x="18655" y="19813"/>
                    <a:pt x="18215" y="20366"/>
                    <a:pt x="17673" y="20366"/>
                  </a:cubicBezTo>
                  <a:moveTo>
                    <a:pt x="16415" y="9257"/>
                  </a:moveTo>
                  <a:lnTo>
                    <a:pt x="13745" y="9257"/>
                  </a:lnTo>
                  <a:lnTo>
                    <a:pt x="13745" y="6789"/>
                  </a:lnTo>
                  <a:lnTo>
                    <a:pt x="16634" y="6789"/>
                  </a:lnTo>
                  <a:cubicBezTo>
                    <a:pt x="16634" y="6789"/>
                    <a:pt x="16415" y="9257"/>
                    <a:pt x="16415" y="9257"/>
                  </a:cubicBezTo>
                  <a:close/>
                  <a:moveTo>
                    <a:pt x="16088" y="12960"/>
                  </a:moveTo>
                  <a:lnTo>
                    <a:pt x="13745" y="12960"/>
                  </a:lnTo>
                  <a:lnTo>
                    <a:pt x="13745" y="10491"/>
                  </a:lnTo>
                  <a:lnTo>
                    <a:pt x="16307" y="10491"/>
                  </a:lnTo>
                  <a:cubicBezTo>
                    <a:pt x="16307" y="10491"/>
                    <a:pt x="16088" y="12960"/>
                    <a:pt x="16088" y="12960"/>
                  </a:cubicBezTo>
                  <a:close/>
                  <a:moveTo>
                    <a:pt x="15761" y="16663"/>
                  </a:moveTo>
                  <a:lnTo>
                    <a:pt x="13745" y="16663"/>
                  </a:lnTo>
                  <a:lnTo>
                    <a:pt x="13745" y="14194"/>
                  </a:lnTo>
                  <a:lnTo>
                    <a:pt x="15979" y="14194"/>
                  </a:lnTo>
                  <a:cubicBezTo>
                    <a:pt x="15979" y="14194"/>
                    <a:pt x="15761" y="16663"/>
                    <a:pt x="15761" y="16663"/>
                  </a:cubicBezTo>
                  <a:close/>
                  <a:moveTo>
                    <a:pt x="12764" y="9257"/>
                  </a:moveTo>
                  <a:lnTo>
                    <a:pt x="10094" y="9257"/>
                  </a:lnTo>
                  <a:lnTo>
                    <a:pt x="9876" y="6789"/>
                  </a:lnTo>
                  <a:lnTo>
                    <a:pt x="12764" y="6789"/>
                  </a:lnTo>
                  <a:cubicBezTo>
                    <a:pt x="12764" y="6789"/>
                    <a:pt x="12764" y="9257"/>
                    <a:pt x="12764" y="9257"/>
                  </a:cubicBezTo>
                  <a:close/>
                  <a:moveTo>
                    <a:pt x="12764" y="12960"/>
                  </a:moveTo>
                  <a:lnTo>
                    <a:pt x="10422" y="12960"/>
                  </a:lnTo>
                  <a:lnTo>
                    <a:pt x="10203" y="10491"/>
                  </a:lnTo>
                  <a:lnTo>
                    <a:pt x="12764" y="10491"/>
                  </a:lnTo>
                  <a:cubicBezTo>
                    <a:pt x="12764" y="10491"/>
                    <a:pt x="12764" y="12960"/>
                    <a:pt x="12764" y="12960"/>
                  </a:cubicBezTo>
                  <a:close/>
                  <a:moveTo>
                    <a:pt x="12764" y="16663"/>
                  </a:moveTo>
                  <a:lnTo>
                    <a:pt x="10748" y="16663"/>
                  </a:lnTo>
                  <a:lnTo>
                    <a:pt x="10531" y="14194"/>
                  </a:lnTo>
                  <a:lnTo>
                    <a:pt x="12764" y="14194"/>
                  </a:lnTo>
                  <a:cubicBezTo>
                    <a:pt x="12764" y="14194"/>
                    <a:pt x="12764" y="16663"/>
                    <a:pt x="12764" y="16663"/>
                  </a:cubicBezTo>
                  <a:close/>
                  <a:moveTo>
                    <a:pt x="8836" y="20366"/>
                  </a:moveTo>
                  <a:cubicBezTo>
                    <a:pt x="8294" y="20366"/>
                    <a:pt x="7855" y="19813"/>
                    <a:pt x="7855" y="19131"/>
                  </a:cubicBezTo>
                  <a:cubicBezTo>
                    <a:pt x="7855" y="18450"/>
                    <a:pt x="8294" y="17897"/>
                    <a:pt x="8836" y="17897"/>
                  </a:cubicBezTo>
                  <a:cubicBezTo>
                    <a:pt x="9379" y="17897"/>
                    <a:pt x="9818" y="18450"/>
                    <a:pt x="9818" y="19131"/>
                  </a:cubicBezTo>
                  <a:cubicBezTo>
                    <a:pt x="9818" y="19813"/>
                    <a:pt x="9379" y="20366"/>
                    <a:pt x="8836" y="20366"/>
                  </a:cubicBezTo>
                  <a:moveTo>
                    <a:pt x="7214" y="14194"/>
                  </a:moveTo>
                  <a:lnTo>
                    <a:pt x="9543" y="14194"/>
                  </a:lnTo>
                  <a:lnTo>
                    <a:pt x="9761" y="16663"/>
                  </a:lnTo>
                  <a:lnTo>
                    <a:pt x="7740" y="16663"/>
                  </a:lnTo>
                  <a:cubicBezTo>
                    <a:pt x="7740" y="16663"/>
                    <a:pt x="7214" y="14194"/>
                    <a:pt x="7214" y="14194"/>
                  </a:cubicBezTo>
                  <a:close/>
                  <a:moveTo>
                    <a:pt x="6950" y="12960"/>
                  </a:moveTo>
                  <a:lnTo>
                    <a:pt x="6424" y="10491"/>
                  </a:lnTo>
                  <a:lnTo>
                    <a:pt x="9215" y="10491"/>
                  </a:lnTo>
                  <a:lnTo>
                    <a:pt x="9434" y="12960"/>
                  </a:lnTo>
                  <a:cubicBezTo>
                    <a:pt x="9434" y="12960"/>
                    <a:pt x="6950" y="12960"/>
                    <a:pt x="6950" y="12960"/>
                  </a:cubicBezTo>
                  <a:close/>
                  <a:moveTo>
                    <a:pt x="5633" y="6789"/>
                  </a:moveTo>
                  <a:lnTo>
                    <a:pt x="8888" y="6789"/>
                  </a:lnTo>
                  <a:lnTo>
                    <a:pt x="9107" y="9257"/>
                  </a:lnTo>
                  <a:lnTo>
                    <a:pt x="6160" y="9257"/>
                  </a:lnTo>
                  <a:cubicBezTo>
                    <a:pt x="6160" y="9257"/>
                    <a:pt x="5633" y="6789"/>
                    <a:pt x="5633" y="6789"/>
                  </a:cubicBezTo>
                  <a:close/>
                  <a:moveTo>
                    <a:pt x="17621" y="6789"/>
                  </a:moveTo>
                  <a:lnTo>
                    <a:pt x="20498" y="6789"/>
                  </a:lnTo>
                  <a:lnTo>
                    <a:pt x="20061" y="9257"/>
                  </a:lnTo>
                  <a:lnTo>
                    <a:pt x="17403" y="9257"/>
                  </a:lnTo>
                  <a:cubicBezTo>
                    <a:pt x="17403" y="9257"/>
                    <a:pt x="17621" y="6789"/>
                    <a:pt x="17621" y="6789"/>
                  </a:cubicBezTo>
                  <a:close/>
                  <a:moveTo>
                    <a:pt x="19619" y="17429"/>
                  </a:moveTo>
                  <a:lnTo>
                    <a:pt x="19622" y="17429"/>
                  </a:lnTo>
                  <a:lnTo>
                    <a:pt x="21585" y="6321"/>
                  </a:lnTo>
                  <a:lnTo>
                    <a:pt x="21577" y="6318"/>
                  </a:lnTo>
                  <a:cubicBezTo>
                    <a:pt x="21586" y="6270"/>
                    <a:pt x="21600" y="6224"/>
                    <a:pt x="21600" y="6171"/>
                  </a:cubicBezTo>
                  <a:cubicBezTo>
                    <a:pt x="21600" y="5830"/>
                    <a:pt x="21380" y="5554"/>
                    <a:pt x="21109" y="5554"/>
                  </a:cubicBezTo>
                  <a:lnTo>
                    <a:pt x="5370" y="5554"/>
                  </a:lnTo>
                  <a:lnTo>
                    <a:pt x="4674" y="2291"/>
                  </a:lnTo>
                  <a:lnTo>
                    <a:pt x="4667" y="2294"/>
                  </a:lnTo>
                  <a:cubicBezTo>
                    <a:pt x="4606" y="2040"/>
                    <a:pt x="4426" y="1851"/>
                    <a:pt x="4204" y="1851"/>
                  </a:cubicBezTo>
                  <a:lnTo>
                    <a:pt x="491" y="1851"/>
                  </a:lnTo>
                  <a:cubicBezTo>
                    <a:pt x="220" y="1851"/>
                    <a:pt x="0" y="2127"/>
                    <a:pt x="0" y="2469"/>
                  </a:cubicBezTo>
                  <a:cubicBezTo>
                    <a:pt x="0" y="2810"/>
                    <a:pt x="220" y="3086"/>
                    <a:pt x="491" y="3086"/>
                  </a:cubicBezTo>
                  <a:lnTo>
                    <a:pt x="3827" y="3086"/>
                  </a:lnTo>
                  <a:lnTo>
                    <a:pt x="6893" y="17457"/>
                  </a:lnTo>
                  <a:lnTo>
                    <a:pt x="6894" y="17457"/>
                  </a:lnTo>
                  <a:cubicBezTo>
                    <a:pt x="6936" y="17631"/>
                    <a:pt x="7037" y="17772"/>
                    <a:pt x="7168" y="17845"/>
                  </a:cubicBezTo>
                  <a:cubicBezTo>
                    <a:pt x="6984" y="18220"/>
                    <a:pt x="6873" y="18658"/>
                    <a:pt x="6873" y="19131"/>
                  </a:cubicBezTo>
                  <a:cubicBezTo>
                    <a:pt x="6873" y="20495"/>
                    <a:pt x="7752" y="21600"/>
                    <a:pt x="8836" y="21600"/>
                  </a:cubicBezTo>
                  <a:cubicBezTo>
                    <a:pt x="9921" y="21600"/>
                    <a:pt x="10800" y="20495"/>
                    <a:pt x="10800" y="19131"/>
                  </a:cubicBezTo>
                  <a:cubicBezTo>
                    <a:pt x="10800" y="18680"/>
                    <a:pt x="10696" y="18262"/>
                    <a:pt x="10528" y="17897"/>
                  </a:cubicBezTo>
                  <a:lnTo>
                    <a:pt x="15982" y="17897"/>
                  </a:lnTo>
                  <a:cubicBezTo>
                    <a:pt x="15813" y="18262"/>
                    <a:pt x="15709" y="18680"/>
                    <a:pt x="15709" y="19131"/>
                  </a:cubicBezTo>
                  <a:cubicBezTo>
                    <a:pt x="15709" y="20495"/>
                    <a:pt x="16588" y="21600"/>
                    <a:pt x="17673" y="21600"/>
                  </a:cubicBezTo>
                  <a:cubicBezTo>
                    <a:pt x="18757" y="21600"/>
                    <a:pt x="19636" y="20495"/>
                    <a:pt x="19636" y="19131"/>
                  </a:cubicBezTo>
                  <a:cubicBezTo>
                    <a:pt x="19636" y="18658"/>
                    <a:pt x="19525" y="18220"/>
                    <a:pt x="19341" y="17845"/>
                  </a:cubicBezTo>
                  <a:cubicBezTo>
                    <a:pt x="19479" y="17769"/>
                    <a:pt x="19581" y="17615"/>
                    <a:pt x="19619" y="17429"/>
                  </a:cubicBezTo>
                  <a:moveTo>
                    <a:pt x="10800" y="1234"/>
                  </a:moveTo>
                  <a:lnTo>
                    <a:pt x="15709" y="1234"/>
                  </a:lnTo>
                  <a:cubicBezTo>
                    <a:pt x="15980" y="1234"/>
                    <a:pt x="16200" y="959"/>
                    <a:pt x="16200" y="617"/>
                  </a:cubicBezTo>
                  <a:cubicBezTo>
                    <a:pt x="16200" y="276"/>
                    <a:pt x="15980" y="0"/>
                    <a:pt x="15709" y="0"/>
                  </a:cubicBezTo>
                  <a:lnTo>
                    <a:pt x="10800" y="0"/>
                  </a:lnTo>
                  <a:cubicBezTo>
                    <a:pt x="10529" y="0"/>
                    <a:pt x="10309" y="276"/>
                    <a:pt x="10309" y="617"/>
                  </a:cubicBezTo>
                  <a:cubicBezTo>
                    <a:pt x="10309" y="959"/>
                    <a:pt x="10529" y="1234"/>
                    <a:pt x="10800" y="123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3"/>
            <p:cNvSpPr/>
            <p:nvPr/>
          </p:nvSpPr>
          <p:spPr>
            <a:xfrm>
              <a:off x="8911950" y="600075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4400" y="10800"/>
                  </a:moveTo>
                  <a:lnTo>
                    <a:pt x="13200" y="10800"/>
                  </a:lnTo>
                  <a:lnTo>
                    <a:pt x="13200" y="11782"/>
                  </a:lnTo>
                  <a:lnTo>
                    <a:pt x="14400" y="11782"/>
                  </a:lnTo>
                  <a:cubicBezTo>
                    <a:pt x="14400" y="11782"/>
                    <a:pt x="14400" y="10800"/>
                    <a:pt x="14400" y="10800"/>
                  </a:cubicBezTo>
                  <a:close/>
                  <a:moveTo>
                    <a:pt x="15600" y="11782"/>
                  </a:moveTo>
                  <a:lnTo>
                    <a:pt x="16800" y="11782"/>
                  </a:lnTo>
                  <a:lnTo>
                    <a:pt x="16800" y="10800"/>
                  </a:lnTo>
                  <a:lnTo>
                    <a:pt x="15600" y="10800"/>
                  </a:lnTo>
                  <a:cubicBezTo>
                    <a:pt x="15600" y="10800"/>
                    <a:pt x="15600" y="11782"/>
                    <a:pt x="15600" y="11782"/>
                  </a:cubicBezTo>
                  <a:close/>
                  <a:moveTo>
                    <a:pt x="15600" y="15709"/>
                  </a:moveTo>
                  <a:lnTo>
                    <a:pt x="19200" y="15709"/>
                  </a:lnTo>
                  <a:lnTo>
                    <a:pt x="19200" y="14727"/>
                  </a:lnTo>
                  <a:lnTo>
                    <a:pt x="15600" y="14727"/>
                  </a:lnTo>
                  <a:cubicBezTo>
                    <a:pt x="15600" y="14727"/>
                    <a:pt x="15600" y="15709"/>
                    <a:pt x="15600" y="15709"/>
                  </a:cubicBezTo>
                  <a:close/>
                  <a:moveTo>
                    <a:pt x="14400" y="8836"/>
                  </a:moveTo>
                  <a:lnTo>
                    <a:pt x="13200" y="8836"/>
                  </a:lnTo>
                  <a:lnTo>
                    <a:pt x="13200" y="9818"/>
                  </a:lnTo>
                  <a:lnTo>
                    <a:pt x="14400" y="9818"/>
                  </a:lnTo>
                  <a:cubicBezTo>
                    <a:pt x="14400" y="9818"/>
                    <a:pt x="14400" y="8836"/>
                    <a:pt x="14400" y="8836"/>
                  </a:cubicBezTo>
                  <a:close/>
                  <a:moveTo>
                    <a:pt x="16800" y="8836"/>
                  </a:moveTo>
                  <a:lnTo>
                    <a:pt x="15600" y="8836"/>
                  </a:lnTo>
                  <a:lnTo>
                    <a:pt x="15600" y="9818"/>
                  </a:lnTo>
                  <a:lnTo>
                    <a:pt x="16800" y="9818"/>
                  </a:lnTo>
                  <a:cubicBezTo>
                    <a:pt x="16800" y="9818"/>
                    <a:pt x="16800" y="8836"/>
                    <a:pt x="16800" y="8836"/>
                  </a:cubicBezTo>
                  <a:close/>
                  <a:moveTo>
                    <a:pt x="19200" y="6873"/>
                  </a:moveTo>
                  <a:lnTo>
                    <a:pt x="13200" y="6873"/>
                  </a:lnTo>
                  <a:lnTo>
                    <a:pt x="13200" y="7855"/>
                  </a:lnTo>
                  <a:lnTo>
                    <a:pt x="19200" y="7855"/>
                  </a:lnTo>
                  <a:cubicBezTo>
                    <a:pt x="19200" y="7855"/>
                    <a:pt x="19200" y="6873"/>
                    <a:pt x="19200" y="6873"/>
                  </a:cubicBezTo>
                  <a:close/>
                  <a:moveTo>
                    <a:pt x="18000" y="9818"/>
                  </a:moveTo>
                  <a:lnTo>
                    <a:pt x="19200" y="9818"/>
                  </a:lnTo>
                  <a:lnTo>
                    <a:pt x="19200" y="8836"/>
                  </a:lnTo>
                  <a:lnTo>
                    <a:pt x="18000" y="8836"/>
                  </a:lnTo>
                  <a:cubicBezTo>
                    <a:pt x="18000" y="8836"/>
                    <a:pt x="18000" y="9818"/>
                    <a:pt x="18000" y="9818"/>
                  </a:cubicBezTo>
                  <a:close/>
                  <a:moveTo>
                    <a:pt x="18000" y="11782"/>
                  </a:moveTo>
                  <a:lnTo>
                    <a:pt x="19200" y="11782"/>
                  </a:lnTo>
                  <a:lnTo>
                    <a:pt x="19200" y="10800"/>
                  </a:lnTo>
                  <a:lnTo>
                    <a:pt x="18000" y="10800"/>
                  </a:lnTo>
                  <a:cubicBezTo>
                    <a:pt x="18000" y="10800"/>
                    <a:pt x="18000" y="11782"/>
                    <a:pt x="18000" y="11782"/>
                  </a:cubicBezTo>
                  <a:close/>
                  <a:moveTo>
                    <a:pt x="15600" y="13745"/>
                  </a:moveTo>
                  <a:lnTo>
                    <a:pt x="16800" y="13745"/>
                  </a:lnTo>
                  <a:lnTo>
                    <a:pt x="16800" y="12764"/>
                  </a:lnTo>
                  <a:lnTo>
                    <a:pt x="15600" y="12764"/>
                  </a:lnTo>
                  <a:cubicBezTo>
                    <a:pt x="15600" y="12764"/>
                    <a:pt x="15600" y="13745"/>
                    <a:pt x="15600" y="13745"/>
                  </a:cubicBezTo>
                  <a:close/>
                  <a:moveTo>
                    <a:pt x="18000" y="13745"/>
                  </a:moveTo>
                  <a:lnTo>
                    <a:pt x="19200" y="13745"/>
                  </a:lnTo>
                  <a:lnTo>
                    <a:pt x="19200" y="12764"/>
                  </a:lnTo>
                  <a:lnTo>
                    <a:pt x="18000" y="12764"/>
                  </a:lnTo>
                  <a:cubicBezTo>
                    <a:pt x="18000" y="12764"/>
                    <a:pt x="18000" y="13745"/>
                    <a:pt x="18000" y="13745"/>
                  </a:cubicBezTo>
                  <a:close/>
                  <a:moveTo>
                    <a:pt x="20400" y="16691"/>
                  </a:moveTo>
                  <a:lnTo>
                    <a:pt x="1200" y="16691"/>
                  </a:lnTo>
                  <a:lnTo>
                    <a:pt x="1200" y="5891"/>
                  </a:lnTo>
                  <a:lnTo>
                    <a:pt x="20400" y="5891"/>
                  </a:lnTo>
                  <a:cubicBezTo>
                    <a:pt x="20400" y="5891"/>
                    <a:pt x="20400" y="16691"/>
                    <a:pt x="20400" y="16691"/>
                  </a:cubicBezTo>
                  <a:close/>
                  <a:moveTo>
                    <a:pt x="20400" y="20618"/>
                  </a:moveTo>
                  <a:lnTo>
                    <a:pt x="1200" y="20618"/>
                  </a:lnTo>
                  <a:lnTo>
                    <a:pt x="1200" y="17673"/>
                  </a:lnTo>
                  <a:lnTo>
                    <a:pt x="20400" y="17673"/>
                  </a:lnTo>
                  <a:cubicBezTo>
                    <a:pt x="20400" y="17673"/>
                    <a:pt x="20400" y="20618"/>
                    <a:pt x="20400" y="20618"/>
                  </a:cubicBezTo>
                  <a:close/>
                  <a:moveTo>
                    <a:pt x="15000" y="4909"/>
                  </a:moveTo>
                  <a:lnTo>
                    <a:pt x="13800" y="4909"/>
                  </a:lnTo>
                  <a:lnTo>
                    <a:pt x="13800" y="2945"/>
                  </a:lnTo>
                  <a:lnTo>
                    <a:pt x="15000" y="2945"/>
                  </a:lnTo>
                  <a:cubicBezTo>
                    <a:pt x="15000" y="2945"/>
                    <a:pt x="15000" y="4909"/>
                    <a:pt x="15000" y="4909"/>
                  </a:cubicBezTo>
                  <a:close/>
                  <a:moveTo>
                    <a:pt x="132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13200" y="1964"/>
                  </a:lnTo>
                  <a:cubicBezTo>
                    <a:pt x="13200" y="1964"/>
                    <a:pt x="13200" y="982"/>
                    <a:pt x="13200" y="982"/>
                  </a:cubicBezTo>
                  <a:close/>
                  <a:moveTo>
                    <a:pt x="12000" y="1964"/>
                  </a:moveTo>
                  <a:lnTo>
                    <a:pt x="10800" y="1964"/>
                  </a:lnTo>
                  <a:lnTo>
                    <a:pt x="10800" y="982"/>
                  </a:lnTo>
                  <a:lnTo>
                    <a:pt x="12000" y="982"/>
                  </a:lnTo>
                  <a:cubicBezTo>
                    <a:pt x="12000" y="982"/>
                    <a:pt x="12000" y="1964"/>
                    <a:pt x="12000" y="1964"/>
                  </a:cubicBezTo>
                  <a:close/>
                  <a:moveTo>
                    <a:pt x="20400" y="4909"/>
                  </a:moveTo>
                  <a:lnTo>
                    <a:pt x="16200" y="4909"/>
                  </a:lnTo>
                  <a:lnTo>
                    <a:pt x="16200" y="2945"/>
                  </a:lnTo>
                  <a:lnTo>
                    <a:pt x="18000" y="2945"/>
                  </a:lnTo>
                  <a:cubicBezTo>
                    <a:pt x="18662" y="2945"/>
                    <a:pt x="19200" y="2506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10800" y="0"/>
                  </a:lnTo>
                  <a:cubicBezTo>
                    <a:pt x="10138" y="0"/>
                    <a:pt x="9600" y="440"/>
                    <a:pt x="9600" y="982"/>
                  </a:cubicBezTo>
                  <a:lnTo>
                    <a:pt x="9600" y="1964"/>
                  </a:lnTo>
                  <a:cubicBezTo>
                    <a:pt x="9600" y="2506"/>
                    <a:pt x="10138" y="2945"/>
                    <a:pt x="10800" y="2945"/>
                  </a:cubicBezTo>
                  <a:lnTo>
                    <a:pt x="12600" y="2945"/>
                  </a:lnTo>
                  <a:lnTo>
                    <a:pt x="12600" y="4909"/>
                  </a:lnTo>
                  <a:lnTo>
                    <a:pt x="1200" y="4909"/>
                  </a:lnTo>
                  <a:cubicBezTo>
                    <a:pt x="538" y="4909"/>
                    <a:pt x="0" y="5349"/>
                    <a:pt x="0" y="5891"/>
                  </a:cubicBezTo>
                  <a:lnTo>
                    <a:pt x="0" y="20618"/>
                  </a:lnTo>
                  <a:cubicBezTo>
                    <a:pt x="0" y="21160"/>
                    <a:pt x="538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0"/>
                    <a:pt x="21600" y="20618"/>
                  </a:cubicBezTo>
                  <a:lnTo>
                    <a:pt x="21600" y="5891"/>
                  </a:lnTo>
                  <a:cubicBezTo>
                    <a:pt x="21600" y="5349"/>
                    <a:pt x="21062" y="4909"/>
                    <a:pt x="20400" y="4909"/>
                  </a:cubicBezTo>
                  <a:moveTo>
                    <a:pt x="3600" y="14727"/>
                  </a:moveTo>
                  <a:lnTo>
                    <a:pt x="2400" y="14727"/>
                  </a:lnTo>
                  <a:lnTo>
                    <a:pt x="2400" y="15709"/>
                  </a:lnTo>
                  <a:lnTo>
                    <a:pt x="3600" y="15709"/>
                  </a:lnTo>
                  <a:cubicBezTo>
                    <a:pt x="3600" y="15709"/>
                    <a:pt x="3600" y="14727"/>
                    <a:pt x="3600" y="14727"/>
                  </a:cubicBezTo>
                  <a:close/>
                  <a:moveTo>
                    <a:pt x="4800" y="15709"/>
                  </a:moveTo>
                  <a:lnTo>
                    <a:pt x="6000" y="15709"/>
                  </a:lnTo>
                  <a:lnTo>
                    <a:pt x="6000" y="14727"/>
                  </a:lnTo>
                  <a:lnTo>
                    <a:pt x="4800" y="14727"/>
                  </a:lnTo>
                  <a:cubicBezTo>
                    <a:pt x="4800" y="14727"/>
                    <a:pt x="4800" y="15709"/>
                    <a:pt x="4800" y="15709"/>
                  </a:cubicBezTo>
                  <a:close/>
                  <a:moveTo>
                    <a:pt x="9000" y="19636"/>
                  </a:moveTo>
                  <a:lnTo>
                    <a:pt x="12600" y="19636"/>
                  </a:lnTo>
                  <a:cubicBezTo>
                    <a:pt x="12931" y="19636"/>
                    <a:pt x="13200" y="19417"/>
                    <a:pt x="13200" y="19145"/>
                  </a:cubicBezTo>
                  <a:cubicBezTo>
                    <a:pt x="13200" y="18875"/>
                    <a:pt x="12931" y="18655"/>
                    <a:pt x="12600" y="18655"/>
                  </a:cubicBezTo>
                  <a:lnTo>
                    <a:pt x="9000" y="18655"/>
                  </a:lnTo>
                  <a:cubicBezTo>
                    <a:pt x="8669" y="18655"/>
                    <a:pt x="8400" y="18875"/>
                    <a:pt x="8400" y="19145"/>
                  </a:cubicBezTo>
                  <a:cubicBezTo>
                    <a:pt x="8400" y="19417"/>
                    <a:pt x="8669" y="19636"/>
                    <a:pt x="9000" y="19636"/>
                  </a:cubicBezTo>
                  <a:moveTo>
                    <a:pt x="7200" y="15709"/>
                  </a:moveTo>
                  <a:lnTo>
                    <a:pt x="8400" y="15709"/>
                  </a:lnTo>
                  <a:lnTo>
                    <a:pt x="8400" y="14727"/>
                  </a:lnTo>
                  <a:lnTo>
                    <a:pt x="7200" y="14727"/>
                  </a:lnTo>
                  <a:cubicBezTo>
                    <a:pt x="7200" y="14727"/>
                    <a:pt x="7200" y="15709"/>
                    <a:pt x="7200" y="15709"/>
                  </a:cubicBezTo>
                  <a:close/>
                  <a:moveTo>
                    <a:pt x="14400" y="12764"/>
                  </a:moveTo>
                  <a:lnTo>
                    <a:pt x="13200" y="12764"/>
                  </a:lnTo>
                  <a:lnTo>
                    <a:pt x="13200" y="13745"/>
                  </a:lnTo>
                  <a:lnTo>
                    <a:pt x="14400" y="13745"/>
                  </a:lnTo>
                  <a:cubicBezTo>
                    <a:pt x="14400" y="13745"/>
                    <a:pt x="14400" y="12764"/>
                    <a:pt x="14400" y="12764"/>
                  </a:cubicBezTo>
                  <a:close/>
                  <a:moveTo>
                    <a:pt x="10800" y="12764"/>
                  </a:moveTo>
                  <a:lnTo>
                    <a:pt x="3600" y="12764"/>
                  </a:lnTo>
                  <a:lnTo>
                    <a:pt x="3600" y="7855"/>
                  </a:lnTo>
                  <a:lnTo>
                    <a:pt x="10800" y="7855"/>
                  </a:lnTo>
                  <a:cubicBezTo>
                    <a:pt x="10800" y="7855"/>
                    <a:pt x="10800" y="12764"/>
                    <a:pt x="10800" y="12764"/>
                  </a:cubicBezTo>
                  <a:close/>
                  <a:moveTo>
                    <a:pt x="12000" y="6873"/>
                  </a:moveTo>
                  <a:lnTo>
                    <a:pt x="2400" y="6873"/>
                  </a:lnTo>
                  <a:lnTo>
                    <a:pt x="2400" y="13745"/>
                  </a:lnTo>
                  <a:lnTo>
                    <a:pt x="12000" y="13745"/>
                  </a:lnTo>
                  <a:cubicBezTo>
                    <a:pt x="12000" y="13745"/>
                    <a:pt x="12000" y="6873"/>
                    <a:pt x="12000" y="6873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3"/>
            <p:cNvSpPr/>
            <p:nvPr/>
          </p:nvSpPr>
          <p:spPr>
            <a:xfrm>
              <a:off x="9337201" y="600075"/>
              <a:ext cx="207414" cy="228204"/>
            </a:xfrm>
            <a:custGeom>
              <a:rect b="b" l="l" r="r" t="t"/>
              <a:pathLst>
                <a:path extrusionOk="0" h="21600" w="21600">
                  <a:moveTo>
                    <a:pt x="1157" y="20618"/>
                  </a:moveTo>
                  <a:lnTo>
                    <a:pt x="1300" y="19636"/>
                  </a:lnTo>
                  <a:lnTo>
                    <a:pt x="20300" y="19636"/>
                  </a:lnTo>
                  <a:lnTo>
                    <a:pt x="20443" y="20618"/>
                  </a:lnTo>
                  <a:cubicBezTo>
                    <a:pt x="20443" y="20618"/>
                    <a:pt x="1157" y="20618"/>
                    <a:pt x="1157" y="20618"/>
                  </a:cubicBezTo>
                  <a:close/>
                  <a:moveTo>
                    <a:pt x="3172" y="6873"/>
                  </a:moveTo>
                  <a:lnTo>
                    <a:pt x="6480" y="6873"/>
                  </a:lnTo>
                  <a:lnTo>
                    <a:pt x="6480" y="8973"/>
                  </a:lnTo>
                  <a:cubicBezTo>
                    <a:pt x="6158" y="9143"/>
                    <a:pt x="5940" y="9456"/>
                    <a:pt x="5940" y="9818"/>
                  </a:cubicBezTo>
                  <a:cubicBezTo>
                    <a:pt x="5940" y="10360"/>
                    <a:pt x="6424" y="10800"/>
                    <a:pt x="7020" y="10800"/>
                  </a:cubicBezTo>
                  <a:cubicBezTo>
                    <a:pt x="7616" y="10800"/>
                    <a:pt x="8100" y="10360"/>
                    <a:pt x="8100" y="9818"/>
                  </a:cubicBezTo>
                  <a:cubicBezTo>
                    <a:pt x="8100" y="9456"/>
                    <a:pt x="7882" y="9143"/>
                    <a:pt x="7560" y="8973"/>
                  </a:cubicBezTo>
                  <a:lnTo>
                    <a:pt x="7560" y="6873"/>
                  </a:lnTo>
                  <a:lnTo>
                    <a:pt x="14040" y="6873"/>
                  </a:lnTo>
                  <a:lnTo>
                    <a:pt x="14040" y="8973"/>
                  </a:lnTo>
                  <a:cubicBezTo>
                    <a:pt x="13718" y="9143"/>
                    <a:pt x="13500" y="9456"/>
                    <a:pt x="13500" y="9818"/>
                  </a:cubicBezTo>
                  <a:cubicBezTo>
                    <a:pt x="13500" y="10360"/>
                    <a:pt x="13984" y="10800"/>
                    <a:pt x="14580" y="10800"/>
                  </a:cubicBezTo>
                  <a:cubicBezTo>
                    <a:pt x="15176" y="10800"/>
                    <a:pt x="15660" y="10360"/>
                    <a:pt x="15660" y="9818"/>
                  </a:cubicBezTo>
                  <a:cubicBezTo>
                    <a:pt x="15660" y="9456"/>
                    <a:pt x="15442" y="9143"/>
                    <a:pt x="15120" y="8973"/>
                  </a:cubicBezTo>
                  <a:lnTo>
                    <a:pt x="15120" y="6873"/>
                  </a:lnTo>
                  <a:lnTo>
                    <a:pt x="18428" y="6873"/>
                  </a:lnTo>
                  <a:lnTo>
                    <a:pt x="20155" y="18655"/>
                  </a:lnTo>
                  <a:lnTo>
                    <a:pt x="1445" y="18655"/>
                  </a:lnTo>
                  <a:cubicBezTo>
                    <a:pt x="1445" y="18655"/>
                    <a:pt x="3172" y="6873"/>
                    <a:pt x="3172" y="6873"/>
                  </a:cubicBezTo>
                  <a:close/>
                  <a:moveTo>
                    <a:pt x="7560" y="3927"/>
                  </a:moveTo>
                  <a:cubicBezTo>
                    <a:pt x="7560" y="2301"/>
                    <a:pt x="9011" y="982"/>
                    <a:pt x="10800" y="982"/>
                  </a:cubicBezTo>
                  <a:cubicBezTo>
                    <a:pt x="12590" y="982"/>
                    <a:pt x="14040" y="2301"/>
                    <a:pt x="14040" y="3927"/>
                  </a:cubicBezTo>
                  <a:lnTo>
                    <a:pt x="14040" y="5891"/>
                  </a:lnTo>
                  <a:lnTo>
                    <a:pt x="7560" y="5891"/>
                  </a:lnTo>
                  <a:cubicBezTo>
                    <a:pt x="7560" y="5891"/>
                    <a:pt x="7560" y="3927"/>
                    <a:pt x="7560" y="3927"/>
                  </a:cubicBezTo>
                  <a:close/>
                  <a:moveTo>
                    <a:pt x="21586" y="21045"/>
                  </a:moveTo>
                  <a:lnTo>
                    <a:pt x="21595" y="21044"/>
                  </a:lnTo>
                  <a:lnTo>
                    <a:pt x="19435" y="6317"/>
                  </a:lnTo>
                  <a:lnTo>
                    <a:pt x="19426" y="6318"/>
                  </a:lnTo>
                  <a:cubicBezTo>
                    <a:pt x="19390" y="6079"/>
                    <a:pt x="19173" y="5891"/>
                    <a:pt x="18900" y="5891"/>
                  </a:cubicBezTo>
                  <a:lnTo>
                    <a:pt x="15120" y="5891"/>
                  </a:lnTo>
                  <a:lnTo>
                    <a:pt x="15120" y="3927"/>
                  </a:lnTo>
                  <a:cubicBezTo>
                    <a:pt x="15120" y="1758"/>
                    <a:pt x="13186" y="0"/>
                    <a:pt x="10800" y="0"/>
                  </a:cubicBezTo>
                  <a:cubicBezTo>
                    <a:pt x="8414" y="0"/>
                    <a:pt x="6480" y="1758"/>
                    <a:pt x="6480" y="3927"/>
                  </a:cubicBezTo>
                  <a:lnTo>
                    <a:pt x="6480" y="5891"/>
                  </a:lnTo>
                  <a:lnTo>
                    <a:pt x="2700" y="5891"/>
                  </a:lnTo>
                  <a:cubicBezTo>
                    <a:pt x="2427" y="5891"/>
                    <a:pt x="2210" y="6079"/>
                    <a:pt x="2174" y="6318"/>
                  </a:cubicBezTo>
                  <a:lnTo>
                    <a:pt x="2165" y="6317"/>
                  </a:lnTo>
                  <a:lnTo>
                    <a:pt x="5" y="21044"/>
                  </a:lnTo>
                  <a:lnTo>
                    <a:pt x="14" y="21045"/>
                  </a:lnTo>
                  <a:cubicBezTo>
                    <a:pt x="11" y="21067"/>
                    <a:pt x="0" y="21087"/>
                    <a:pt x="0" y="21109"/>
                  </a:cubicBezTo>
                  <a:cubicBezTo>
                    <a:pt x="0" y="21381"/>
                    <a:pt x="242" y="21600"/>
                    <a:pt x="540" y="21600"/>
                  </a:cubicBezTo>
                  <a:lnTo>
                    <a:pt x="21060" y="21600"/>
                  </a:lnTo>
                  <a:cubicBezTo>
                    <a:pt x="21358" y="21600"/>
                    <a:pt x="21600" y="21381"/>
                    <a:pt x="21600" y="21109"/>
                  </a:cubicBezTo>
                  <a:cubicBezTo>
                    <a:pt x="21600" y="21087"/>
                    <a:pt x="21589" y="21067"/>
                    <a:pt x="21586" y="210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9757266" y="600075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587" y="18100"/>
                  </a:moveTo>
                  <a:lnTo>
                    <a:pt x="21596" y="18099"/>
                  </a:lnTo>
                  <a:lnTo>
                    <a:pt x="20614" y="5335"/>
                  </a:lnTo>
                  <a:lnTo>
                    <a:pt x="20605" y="5337"/>
                  </a:lnTo>
                  <a:cubicBezTo>
                    <a:pt x="20573" y="5097"/>
                    <a:pt x="20376" y="4909"/>
                    <a:pt x="20127" y="4909"/>
                  </a:cubicBezTo>
                  <a:lnTo>
                    <a:pt x="16691" y="4909"/>
                  </a:lnTo>
                  <a:lnTo>
                    <a:pt x="16691" y="3927"/>
                  </a:lnTo>
                  <a:cubicBezTo>
                    <a:pt x="16691" y="1758"/>
                    <a:pt x="14932" y="0"/>
                    <a:pt x="12764" y="0"/>
                  </a:cubicBezTo>
                  <a:cubicBezTo>
                    <a:pt x="11300" y="0"/>
                    <a:pt x="10025" y="803"/>
                    <a:pt x="9350" y="1991"/>
                  </a:cubicBezTo>
                  <a:cubicBezTo>
                    <a:pt x="9705" y="2027"/>
                    <a:pt x="10048" y="2105"/>
                    <a:pt x="10377" y="2214"/>
                  </a:cubicBezTo>
                  <a:cubicBezTo>
                    <a:pt x="10911" y="1470"/>
                    <a:pt x="11778" y="982"/>
                    <a:pt x="12764" y="982"/>
                  </a:cubicBezTo>
                  <a:cubicBezTo>
                    <a:pt x="14390" y="982"/>
                    <a:pt x="15709" y="2301"/>
                    <a:pt x="15709" y="3927"/>
                  </a:cubicBezTo>
                  <a:lnTo>
                    <a:pt x="15709" y="4909"/>
                  </a:lnTo>
                  <a:lnTo>
                    <a:pt x="13337" y="4909"/>
                  </a:lnTo>
                  <a:cubicBezTo>
                    <a:pt x="13474" y="5221"/>
                    <a:pt x="13581" y="5549"/>
                    <a:pt x="13651" y="5891"/>
                  </a:cubicBezTo>
                  <a:lnTo>
                    <a:pt x="15709" y="5891"/>
                  </a:lnTo>
                  <a:lnTo>
                    <a:pt x="15709" y="6873"/>
                  </a:lnTo>
                  <a:lnTo>
                    <a:pt x="16204" y="6873"/>
                  </a:lnTo>
                  <a:cubicBezTo>
                    <a:pt x="16375" y="6873"/>
                    <a:pt x="16537" y="6905"/>
                    <a:pt x="16691" y="6961"/>
                  </a:cubicBezTo>
                  <a:lnTo>
                    <a:pt x="16691" y="5891"/>
                  </a:lnTo>
                  <a:lnTo>
                    <a:pt x="19674" y="5891"/>
                  </a:lnTo>
                  <a:lnTo>
                    <a:pt x="20429" y="15709"/>
                  </a:lnTo>
                  <a:lnTo>
                    <a:pt x="18247" y="15709"/>
                  </a:lnTo>
                  <a:lnTo>
                    <a:pt x="18323" y="16691"/>
                  </a:lnTo>
                  <a:lnTo>
                    <a:pt x="20504" y="16691"/>
                  </a:lnTo>
                  <a:lnTo>
                    <a:pt x="20580" y="17673"/>
                  </a:lnTo>
                  <a:lnTo>
                    <a:pt x="18398" y="17673"/>
                  </a:lnTo>
                  <a:lnTo>
                    <a:pt x="18474" y="18655"/>
                  </a:lnTo>
                  <a:lnTo>
                    <a:pt x="21109" y="18655"/>
                  </a:lnTo>
                  <a:cubicBezTo>
                    <a:pt x="21380" y="18655"/>
                    <a:pt x="21600" y="18435"/>
                    <a:pt x="21600" y="18164"/>
                  </a:cubicBezTo>
                  <a:cubicBezTo>
                    <a:pt x="21600" y="18141"/>
                    <a:pt x="21590" y="18122"/>
                    <a:pt x="21587" y="18100"/>
                  </a:cubicBezTo>
                  <a:moveTo>
                    <a:pt x="1020" y="20618"/>
                  </a:moveTo>
                  <a:lnTo>
                    <a:pt x="1096" y="19636"/>
                  </a:lnTo>
                  <a:lnTo>
                    <a:pt x="16577" y="19636"/>
                  </a:lnTo>
                  <a:lnTo>
                    <a:pt x="16653" y="20618"/>
                  </a:lnTo>
                  <a:cubicBezTo>
                    <a:pt x="16653" y="20618"/>
                    <a:pt x="1020" y="20618"/>
                    <a:pt x="1020" y="20618"/>
                  </a:cubicBezTo>
                  <a:close/>
                  <a:moveTo>
                    <a:pt x="1926" y="8836"/>
                  </a:moveTo>
                  <a:lnTo>
                    <a:pt x="4909" y="8836"/>
                  </a:lnTo>
                  <a:lnTo>
                    <a:pt x="4909" y="10936"/>
                  </a:lnTo>
                  <a:cubicBezTo>
                    <a:pt x="4617" y="11106"/>
                    <a:pt x="4418" y="11420"/>
                    <a:pt x="4418" y="11782"/>
                  </a:cubicBezTo>
                  <a:cubicBezTo>
                    <a:pt x="4418" y="12324"/>
                    <a:pt x="4858" y="12764"/>
                    <a:pt x="5400" y="12764"/>
                  </a:cubicBezTo>
                  <a:cubicBezTo>
                    <a:pt x="5942" y="12764"/>
                    <a:pt x="6382" y="12324"/>
                    <a:pt x="6382" y="11782"/>
                  </a:cubicBezTo>
                  <a:cubicBezTo>
                    <a:pt x="6382" y="11420"/>
                    <a:pt x="6183" y="11106"/>
                    <a:pt x="5891" y="10936"/>
                  </a:cubicBezTo>
                  <a:lnTo>
                    <a:pt x="5891" y="8836"/>
                  </a:lnTo>
                  <a:lnTo>
                    <a:pt x="11782" y="8836"/>
                  </a:lnTo>
                  <a:lnTo>
                    <a:pt x="11782" y="10936"/>
                  </a:lnTo>
                  <a:cubicBezTo>
                    <a:pt x="11489" y="11106"/>
                    <a:pt x="11291" y="11420"/>
                    <a:pt x="11291" y="11782"/>
                  </a:cubicBezTo>
                  <a:cubicBezTo>
                    <a:pt x="11291" y="12324"/>
                    <a:pt x="11731" y="12764"/>
                    <a:pt x="12273" y="12764"/>
                  </a:cubicBezTo>
                  <a:cubicBezTo>
                    <a:pt x="12815" y="12764"/>
                    <a:pt x="13255" y="12324"/>
                    <a:pt x="13255" y="11782"/>
                  </a:cubicBezTo>
                  <a:cubicBezTo>
                    <a:pt x="13255" y="11420"/>
                    <a:pt x="13056" y="11106"/>
                    <a:pt x="12764" y="10936"/>
                  </a:cubicBezTo>
                  <a:lnTo>
                    <a:pt x="12764" y="8836"/>
                  </a:lnTo>
                  <a:lnTo>
                    <a:pt x="15746" y="8836"/>
                  </a:lnTo>
                  <a:lnTo>
                    <a:pt x="16502" y="18655"/>
                  </a:lnTo>
                  <a:lnTo>
                    <a:pt x="1172" y="18655"/>
                  </a:lnTo>
                  <a:cubicBezTo>
                    <a:pt x="1172" y="18655"/>
                    <a:pt x="1926" y="8836"/>
                    <a:pt x="1926" y="8836"/>
                  </a:cubicBezTo>
                  <a:close/>
                  <a:moveTo>
                    <a:pt x="5891" y="6873"/>
                  </a:moveTo>
                  <a:cubicBezTo>
                    <a:pt x="5891" y="5246"/>
                    <a:pt x="7210" y="3927"/>
                    <a:pt x="8836" y="3927"/>
                  </a:cubicBezTo>
                  <a:cubicBezTo>
                    <a:pt x="10463" y="3927"/>
                    <a:pt x="11782" y="5246"/>
                    <a:pt x="11782" y="6873"/>
                  </a:cubicBezTo>
                  <a:lnTo>
                    <a:pt x="11782" y="7855"/>
                  </a:lnTo>
                  <a:lnTo>
                    <a:pt x="5891" y="7855"/>
                  </a:lnTo>
                  <a:cubicBezTo>
                    <a:pt x="5891" y="7855"/>
                    <a:pt x="5891" y="6873"/>
                    <a:pt x="5891" y="6873"/>
                  </a:cubicBezTo>
                  <a:close/>
                  <a:moveTo>
                    <a:pt x="17668" y="21044"/>
                  </a:moveTo>
                  <a:lnTo>
                    <a:pt x="16687" y="8281"/>
                  </a:lnTo>
                  <a:lnTo>
                    <a:pt x="16678" y="8282"/>
                  </a:lnTo>
                  <a:cubicBezTo>
                    <a:pt x="16646" y="8043"/>
                    <a:pt x="16448" y="7855"/>
                    <a:pt x="16200" y="7855"/>
                  </a:cubicBezTo>
                  <a:lnTo>
                    <a:pt x="12764" y="7855"/>
                  </a:lnTo>
                  <a:lnTo>
                    <a:pt x="12764" y="6873"/>
                  </a:lnTo>
                  <a:cubicBezTo>
                    <a:pt x="12764" y="4704"/>
                    <a:pt x="11005" y="2945"/>
                    <a:pt x="8836" y="2945"/>
                  </a:cubicBezTo>
                  <a:cubicBezTo>
                    <a:pt x="6668" y="2945"/>
                    <a:pt x="4909" y="4704"/>
                    <a:pt x="4909" y="6873"/>
                  </a:cubicBezTo>
                  <a:lnTo>
                    <a:pt x="4909" y="7855"/>
                  </a:lnTo>
                  <a:lnTo>
                    <a:pt x="1473" y="7855"/>
                  </a:lnTo>
                  <a:cubicBezTo>
                    <a:pt x="1224" y="7855"/>
                    <a:pt x="1027" y="8043"/>
                    <a:pt x="995" y="8282"/>
                  </a:cubicBezTo>
                  <a:lnTo>
                    <a:pt x="986" y="8281"/>
                  </a:lnTo>
                  <a:lnTo>
                    <a:pt x="4" y="21044"/>
                  </a:lnTo>
                  <a:lnTo>
                    <a:pt x="13" y="21045"/>
                  </a:lnTo>
                  <a:cubicBezTo>
                    <a:pt x="10" y="21067"/>
                    <a:pt x="0" y="21087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1"/>
                    <a:pt x="17673" y="21109"/>
                  </a:cubicBezTo>
                  <a:cubicBezTo>
                    <a:pt x="17673" y="21087"/>
                    <a:pt x="17663" y="21067"/>
                    <a:pt x="17660" y="21045"/>
                  </a:cubicBezTo>
                  <a:cubicBezTo>
                    <a:pt x="17660" y="21045"/>
                    <a:pt x="17668" y="21044"/>
                    <a:pt x="17668" y="21044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10198075" y="620819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20618" y="9600"/>
                  </a:moveTo>
                  <a:lnTo>
                    <a:pt x="982" y="9600"/>
                  </a:lnTo>
                  <a:lnTo>
                    <a:pt x="982" y="8400"/>
                  </a:lnTo>
                  <a:lnTo>
                    <a:pt x="20618" y="8400"/>
                  </a:lnTo>
                  <a:cubicBezTo>
                    <a:pt x="20618" y="8400"/>
                    <a:pt x="20618" y="9600"/>
                    <a:pt x="20618" y="9600"/>
                  </a:cubicBezTo>
                  <a:close/>
                  <a:moveTo>
                    <a:pt x="19006" y="13200"/>
                  </a:moveTo>
                  <a:lnTo>
                    <a:pt x="15735" y="13200"/>
                  </a:lnTo>
                  <a:lnTo>
                    <a:pt x="16045" y="10800"/>
                  </a:lnTo>
                  <a:lnTo>
                    <a:pt x="19419" y="10800"/>
                  </a:lnTo>
                  <a:cubicBezTo>
                    <a:pt x="19419" y="10800"/>
                    <a:pt x="19006" y="13200"/>
                    <a:pt x="19006" y="13200"/>
                  </a:cubicBezTo>
                  <a:close/>
                  <a:moveTo>
                    <a:pt x="18386" y="16800"/>
                  </a:moveTo>
                  <a:lnTo>
                    <a:pt x="15270" y="16800"/>
                  </a:lnTo>
                  <a:lnTo>
                    <a:pt x="15580" y="14400"/>
                  </a:lnTo>
                  <a:lnTo>
                    <a:pt x="18799" y="14400"/>
                  </a:lnTo>
                  <a:cubicBezTo>
                    <a:pt x="18799" y="14400"/>
                    <a:pt x="18386" y="16800"/>
                    <a:pt x="18386" y="16800"/>
                  </a:cubicBezTo>
                  <a:close/>
                  <a:moveTo>
                    <a:pt x="17766" y="20400"/>
                  </a:moveTo>
                  <a:lnTo>
                    <a:pt x="14805" y="20400"/>
                  </a:lnTo>
                  <a:lnTo>
                    <a:pt x="15115" y="18000"/>
                  </a:lnTo>
                  <a:lnTo>
                    <a:pt x="18179" y="18000"/>
                  </a:lnTo>
                  <a:cubicBezTo>
                    <a:pt x="18179" y="18000"/>
                    <a:pt x="17766" y="20400"/>
                    <a:pt x="17766" y="20400"/>
                  </a:cubicBezTo>
                  <a:close/>
                  <a:moveTo>
                    <a:pt x="11291" y="13200"/>
                  </a:moveTo>
                  <a:lnTo>
                    <a:pt x="11291" y="10800"/>
                  </a:lnTo>
                  <a:lnTo>
                    <a:pt x="15063" y="10800"/>
                  </a:lnTo>
                  <a:lnTo>
                    <a:pt x="14753" y="13200"/>
                  </a:lnTo>
                  <a:cubicBezTo>
                    <a:pt x="14753" y="13200"/>
                    <a:pt x="11291" y="13200"/>
                    <a:pt x="11291" y="13200"/>
                  </a:cubicBezTo>
                  <a:close/>
                  <a:moveTo>
                    <a:pt x="14289" y="16800"/>
                  </a:moveTo>
                  <a:lnTo>
                    <a:pt x="11291" y="16800"/>
                  </a:lnTo>
                  <a:lnTo>
                    <a:pt x="11291" y="14400"/>
                  </a:lnTo>
                  <a:lnTo>
                    <a:pt x="14598" y="14400"/>
                  </a:lnTo>
                  <a:cubicBezTo>
                    <a:pt x="14598" y="14400"/>
                    <a:pt x="14289" y="16800"/>
                    <a:pt x="14289" y="16800"/>
                  </a:cubicBezTo>
                  <a:close/>
                  <a:moveTo>
                    <a:pt x="13823" y="20400"/>
                  </a:moveTo>
                  <a:lnTo>
                    <a:pt x="11291" y="20400"/>
                  </a:lnTo>
                  <a:lnTo>
                    <a:pt x="11291" y="18000"/>
                  </a:lnTo>
                  <a:lnTo>
                    <a:pt x="14133" y="18000"/>
                  </a:lnTo>
                  <a:cubicBezTo>
                    <a:pt x="14133" y="18000"/>
                    <a:pt x="13823" y="20400"/>
                    <a:pt x="13823" y="20400"/>
                  </a:cubicBezTo>
                  <a:close/>
                  <a:moveTo>
                    <a:pt x="10309" y="13200"/>
                  </a:moveTo>
                  <a:lnTo>
                    <a:pt x="6847" y="13200"/>
                  </a:lnTo>
                  <a:lnTo>
                    <a:pt x="6537" y="10800"/>
                  </a:lnTo>
                  <a:lnTo>
                    <a:pt x="10309" y="10800"/>
                  </a:lnTo>
                  <a:cubicBezTo>
                    <a:pt x="10309" y="10800"/>
                    <a:pt x="10309" y="13200"/>
                    <a:pt x="10309" y="13200"/>
                  </a:cubicBezTo>
                  <a:close/>
                  <a:moveTo>
                    <a:pt x="10309" y="16800"/>
                  </a:moveTo>
                  <a:lnTo>
                    <a:pt x="7311" y="16800"/>
                  </a:lnTo>
                  <a:lnTo>
                    <a:pt x="7002" y="14400"/>
                  </a:lnTo>
                  <a:lnTo>
                    <a:pt x="10309" y="14400"/>
                  </a:lnTo>
                  <a:cubicBezTo>
                    <a:pt x="10309" y="14400"/>
                    <a:pt x="10309" y="16800"/>
                    <a:pt x="10309" y="16800"/>
                  </a:cubicBezTo>
                  <a:close/>
                  <a:moveTo>
                    <a:pt x="10309" y="20400"/>
                  </a:moveTo>
                  <a:lnTo>
                    <a:pt x="7777" y="20400"/>
                  </a:lnTo>
                  <a:lnTo>
                    <a:pt x="7467" y="18000"/>
                  </a:lnTo>
                  <a:lnTo>
                    <a:pt x="10309" y="18000"/>
                  </a:lnTo>
                  <a:cubicBezTo>
                    <a:pt x="10309" y="18000"/>
                    <a:pt x="10309" y="20400"/>
                    <a:pt x="10309" y="20400"/>
                  </a:cubicBezTo>
                  <a:close/>
                  <a:moveTo>
                    <a:pt x="3834" y="20400"/>
                  </a:moveTo>
                  <a:lnTo>
                    <a:pt x="3421" y="18000"/>
                  </a:lnTo>
                  <a:lnTo>
                    <a:pt x="6485" y="18000"/>
                  </a:lnTo>
                  <a:lnTo>
                    <a:pt x="6795" y="20400"/>
                  </a:lnTo>
                  <a:cubicBezTo>
                    <a:pt x="6795" y="20400"/>
                    <a:pt x="3834" y="20400"/>
                    <a:pt x="3834" y="20400"/>
                  </a:cubicBezTo>
                  <a:close/>
                  <a:moveTo>
                    <a:pt x="2801" y="14400"/>
                  </a:moveTo>
                  <a:lnTo>
                    <a:pt x="6020" y="14400"/>
                  </a:lnTo>
                  <a:lnTo>
                    <a:pt x="6330" y="16800"/>
                  </a:lnTo>
                  <a:lnTo>
                    <a:pt x="3214" y="16800"/>
                  </a:lnTo>
                  <a:cubicBezTo>
                    <a:pt x="3214" y="16800"/>
                    <a:pt x="2801" y="14400"/>
                    <a:pt x="2801" y="14400"/>
                  </a:cubicBezTo>
                  <a:close/>
                  <a:moveTo>
                    <a:pt x="2181" y="10800"/>
                  </a:moveTo>
                  <a:lnTo>
                    <a:pt x="5555" y="10800"/>
                  </a:lnTo>
                  <a:lnTo>
                    <a:pt x="5865" y="13200"/>
                  </a:lnTo>
                  <a:lnTo>
                    <a:pt x="2594" y="13200"/>
                  </a:lnTo>
                  <a:cubicBezTo>
                    <a:pt x="2594" y="13200"/>
                    <a:pt x="2181" y="10800"/>
                    <a:pt x="2181" y="10800"/>
                  </a:cubicBezTo>
                  <a:close/>
                  <a:moveTo>
                    <a:pt x="10800" y="1320"/>
                  </a:moveTo>
                  <a:lnTo>
                    <a:pt x="17616" y="7200"/>
                  </a:lnTo>
                  <a:lnTo>
                    <a:pt x="3984" y="7200"/>
                  </a:lnTo>
                  <a:cubicBezTo>
                    <a:pt x="3984" y="7200"/>
                    <a:pt x="10800" y="1320"/>
                    <a:pt x="10800" y="1320"/>
                  </a:cubicBezTo>
                  <a:close/>
                  <a:moveTo>
                    <a:pt x="20618" y="7200"/>
                  </a:moveTo>
                  <a:lnTo>
                    <a:pt x="19284" y="7200"/>
                  </a:lnTo>
                  <a:lnTo>
                    <a:pt x="11157" y="188"/>
                  </a:lnTo>
                  <a:lnTo>
                    <a:pt x="11155" y="190"/>
                  </a:lnTo>
                  <a:cubicBezTo>
                    <a:pt x="11066" y="74"/>
                    <a:pt x="10941" y="0"/>
                    <a:pt x="10800" y="0"/>
                  </a:cubicBezTo>
                  <a:cubicBezTo>
                    <a:pt x="10659" y="0"/>
                    <a:pt x="10534" y="74"/>
                    <a:pt x="10445" y="190"/>
                  </a:cubicBezTo>
                  <a:lnTo>
                    <a:pt x="10443" y="188"/>
                  </a:lnTo>
                  <a:lnTo>
                    <a:pt x="2316" y="7200"/>
                  </a:lnTo>
                  <a:lnTo>
                    <a:pt x="982" y="7200"/>
                  </a:lnTo>
                  <a:cubicBezTo>
                    <a:pt x="439" y="7200"/>
                    <a:pt x="0" y="7738"/>
                    <a:pt x="0" y="8400"/>
                  </a:cubicBezTo>
                  <a:lnTo>
                    <a:pt x="0" y="9600"/>
                  </a:lnTo>
                  <a:cubicBezTo>
                    <a:pt x="0" y="10262"/>
                    <a:pt x="439" y="10800"/>
                    <a:pt x="982" y="10800"/>
                  </a:cubicBezTo>
                  <a:lnTo>
                    <a:pt x="1178" y="10800"/>
                  </a:lnTo>
                  <a:lnTo>
                    <a:pt x="2960" y="21145"/>
                  </a:lnTo>
                  <a:lnTo>
                    <a:pt x="2969" y="21143"/>
                  </a:lnTo>
                  <a:cubicBezTo>
                    <a:pt x="3023" y="2140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03"/>
                    <a:pt x="18631" y="21143"/>
                  </a:cubicBezTo>
                  <a:lnTo>
                    <a:pt x="18640" y="21145"/>
                  </a:lnTo>
                  <a:lnTo>
                    <a:pt x="20422" y="10800"/>
                  </a:ln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8400"/>
                  </a:lnTo>
                  <a:cubicBezTo>
                    <a:pt x="21600" y="7738"/>
                    <a:pt x="21160" y="7200"/>
                    <a:pt x="20618" y="7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10633698" y="610447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10453" y="7402"/>
                  </a:moveTo>
                  <a:cubicBezTo>
                    <a:pt x="10542" y="7500"/>
                    <a:pt x="10665" y="7560"/>
                    <a:pt x="10800" y="7560"/>
                  </a:cubicBezTo>
                  <a:cubicBezTo>
                    <a:pt x="10936" y="7560"/>
                    <a:pt x="11058" y="7500"/>
                    <a:pt x="11147" y="7402"/>
                  </a:cubicBezTo>
                  <a:lnTo>
                    <a:pt x="13111" y="5242"/>
                  </a:lnTo>
                  <a:cubicBezTo>
                    <a:pt x="13200" y="5144"/>
                    <a:pt x="13255" y="5009"/>
                    <a:pt x="13255" y="4860"/>
                  </a:cubicBezTo>
                  <a:cubicBezTo>
                    <a:pt x="13255" y="4562"/>
                    <a:pt x="13035" y="4320"/>
                    <a:pt x="12764" y="4320"/>
                  </a:cubicBezTo>
                  <a:cubicBezTo>
                    <a:pt x="12628" y="4320"/>
                    <a:pt x="12506" y="4381"/>
                    <a:pt x="12417" y="4478"/>
                  </a:cubicBezTo>
                  <a:lnTo>
                    <a:pt x="11291" y="57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5716"/>
                  </a:lnTo>
                  <a:lnTo>
                    <a:pt x="9183" y="4478"/>
                  </a:lnTo>
                  <a:cubicBezTo>
                    <a:pt x="9095" y="4381"/>
                    <a:pt x="8972" y="4320"/>
                    <a:pt x="8836" y="4320"/>
                  </a:cubicBezTo>
                  <a:cubicBezTo>
                    <a:pt x="8565" y="4320"/>
                    <a:pt x="8345" y="4562"/>
                    <a:pt x="8345" y="4860"/>
                  </a:cubicBezTo>
                  <a:cubicBezTo>
                    <a:pt x="8345" y="5009"/>
                    <a:pt x="8400" y="5144"/>
                    <a:pt x="8489" y="5242"/>
                  </a:cubicBezTo>
                  <a:cubicBezTo>
                    <a:pt x="8489" y="5242"/>
                    <a:pt x="10453" y="7402"/>
                    <a:pt x="10453" y="740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11069321" y="610447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8836" y="3240"/>
                  </a:moveTo>
                  <a:cubicBezTo>
                    <a:pt x="8972" y="3240"/>
                    <a:pt x="9095" y="3179"/>
                    <a:pt x="9183" y="3082"/>
                  </a:cubicBezTo>
                  <a:lnTo>
                    <a:pt x="10309" y="1844"/>
                  </a:lnTo>
                  <a:lnTo>
                    <a:pt x="10309" y="7020"/>
                  </a:lnTo>
                  <a:cubicBezTo>
                    <a:pt x="10309" y="7318"/>
                    <a:pt x="10529" y="7560"/>
                    <a:pt x="10800" y="7560"/>
                  </a:cubicBezTo>
                  <a:cubicBezTo>
                    <a:pt x="11071" y="7560"/>
                    <a:pt x="11291" y="7318"/>
                    <a:pt x="11291" y="7020"/>
                  </a:cubicBezTo>
                  <a:lnTo>
                    <a:pt x="11291" y="1844"/>
                  </a:lnTo>
                  <a:lnTo>
                    <a:pt x="12417" y="3082"/>
                  </a:lnTo>
                  <a:cubicBezTo>
                    <a:pt x="12505" y="3179"/>
                    <a:pt x="12628" y="3240"/>
                    <a:pt x="12764" y="3240"/>
                  </a:cubicBezTo>
                  <a:cubicBezTo>
                    <a:pt x="13035" y="3240"/>
                    <a:pt x="13255" y="2998"/>
                    <a:pt x="13255" y="2700"/>
                  </a:cubicBezTo>
                  <a:cubicBezTo>
                    <a:pt x="13255" y="2551"/>
                    <a:pt x="13199" y="2416"/>
                    <a:pt x="13111" y="231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0"/>
                    <a:pt x="10453" y="158"/>
                  </a:cubicBezTo>
                  <a:lnTo>
                    <a:pt x="8489" y="2318"/>
                  </a:lnTo>
                  <a:cubicBezTo>
                    <a:pt x="8400" y="2416"/>
                    <a:pt x="8345" y="2551"/>
                    <a:pt x="8345" y="2700"/>
                  </a:cubicBezTo>
                  <a:cubicBezTo>
                    <a:pt x="8345" y="2998"/>
                    <a:pt x="8565" y="3240"/>
                    <a:pt x="8836" y="324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7148713" y="1046068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7507" y="3082"/>
                  </a:moveTo>
                  <a:lnTo>
                    <a:pt x="7507" y="3082"/>
                  </a:lnTo>
                  <a:lnTo>
                    <a:pt x="9471" y="5242"/>
                  </a:lnTo>
                  <a:cubicBezTo>
                    <a:pt x="9560" y="5340"/>
                    <a:pt x="9683" y="5400"/>
                    <a:pt x="9818" y="5400"/>
                  </a:cubicBezTo>
                  <a:cubicBezTo>
                    <a:pt x="10089" y="5400"/>
                    <a:pt x="10309" y="5158"/>
                    <a:pt x="10309" y="4860"/>
                  </a:cubicBezTo>
                  <a:cubicBezTo>
                    <a:pt x="10309" y="4712"/>
                    <a:pt x="10254" y="4577"/>
                    <a:pt x="10165" y="4478"/>
                  </a:cubicBezTo>
                  <a:lnTo>
                    <a:pt x="9040" y="3240"/>
                  </a:lnTo>
                  <a:lnTo>
                    <a:pt x="13745" y="3240"/>
                  </a:lnTo>
                  <a:lnTo>
                    <a:pt x="13745" y="3240"/>
                  </a:lnTo>
                  <a:cubicBezTo>
                    <a:pt x="14016" y="3240"/>
                    <a:pt x="14236" y="2998"/>
                    <a:pt x="14236" y="2700"/>
                  </a:cubicBezTo>
                  <a:cubicBezTo>
                    <a:pt x="14236" y="2402"/>
                    <a:pt x="14016" y="2160"/>
                    <a:pt x="13745" y="2160"/>
                  </a:cubicBezTo>
                  <a:lnTo>
                    <a:pt x="9040" y="2160"/>
                  </a:lnTo>
                  <a:lnTo>
                    <a:pt x="10165" y="922"/>
                  </a:lnTo>
                  <a:cubicBezTo>
                    <a:pt x="10254" y="824"/>
                    <a:pt x="10309" y="689"/>
                    <a:pt x="10309" y="540"/>
                  </a:cubicBezTo>
                  <a:cubicBezTo>
                    <a:pt x="10309" y="242"/>
                    <a:pt x="10089" y="0"/>
                    <a:pt x="9818" y="0"/>
                  </a:cubicBezTo>
                  <a:cubicBezTo>
                    <a:pt x="9683" y="0"/>
                    <a:pt x="9560" y="61"/>
                    <a:pt x="9471" y="158"/>
                  </a:cubicBezTo>
                  <a:lnTo>
                    <a:pt x="7507" y="2318"/>
                  </a:lnTo>
                  <a:lnTo>
                    <a:pt x="7507" y="2318"/>
                  </a:lnTo>
                  <a:cubicBezTo>
                    <a:pt x="7419" y="2417"/>
                    <a:pt x="7364" y="2552"/>
                    <a:pt x="7364" y="2700"/>
                  </a:cubicBezTo>
                  <a:cubicBezTo>
                    <a:pt x="7364" y="2849"/>
                    <a:pt x="7419" y="2984"/>
                    <a:pt x="7507" y="30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7584336" y="1046068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7855" y="3240"/>
                  </a:moveTo>
                  <a:lnTo>
                    <a:pt x="7855" y="3240"/>
                  </a:lnTo>
                  <a:lnTo>
                    <a:pt x="12560" y="3240"/>
                  </a:lnTo>
                  <a:lnTo>
                    <a:pt x="11435" y="4478"/>
                  </a:lnTo>
                  <a:cubicBezTo>
                    <a:pt x="11346" y="4577"/>
                    <a:pt x="11291" y="4712"/>
                    <a:pt x="11291" y="4860"/>
                  </a:cubicBezTo>
                  <a:cubicBezTo>
                    <a:pt x="11291" y="5158"/>
                    <a:pt x="11511" y="5400"/>
                    <a:pt x="11782" y="5400"/>
                  </a:cubicBezTo>
                  <a:cubicBezTo>
                    <a:pt x="11917" y="5400"/>
                    <a:pt x="12040" y="5340"/>
                    <a:pt x="12129" y="5242"/>
                  </a:cubicBezTo>
                  <a:lnTo>
                    <a:pt x="14093" y="3082"/>
                  </a:lnTo>
                  <a:cubicBezTo>
                    <a:pt x="14181" y="2984"/>
                    <a:pt x="14236" y="2849"/>
                    <a:pt x="14236" y="2700"/>
                  </a:cubicBezTo>
                  <a:cubicBezTo>
                    <a:pt x="14236" y="2552"/>
                    <a:pt x="14181" y="2417"/>
                    <a:pt x="14093" y="2318"/>
                  </a:cubicBezTo>
                  <a:lnTo>
                    <a:pt x="12129" y="158"/>
                  </a:lnTo>
                  <a:cubicBezTo>
                    <a:pt x="12040" y="61"/>
                    <a:pt x="11917" y="0"/>
                    <a:pt x="11782" y="0"/>
                  </a:cubicBezTo>
                  <a:cubicBezTo>
                    <a:pt x="11511" y="0"/>
                    <a:pt x="11291" y="242"/>
                    <a:pt x="11291" y="540"/>
                  </a:cubicBezTo>
                  <a:cubicBezTo>
                    <a:pt x="11291" y="689"/>
                    <a:pt x="11346" y="824"/>
                    <a:pt x="11435" y="922"/>
                  </a:cubicBezTo>
                  <a:lnTo>
                    <a:pt x="12560" y="2160"/>
                  </a:lnTo>
                  <a:lnTo>
                    <a:pt x="7855" y="2160"/>
                  </a:lnTo>
                  <a:cubicBezTo>
                    <a:pt x="7584" y="2160"/>
                    <a:pt x="7364" y="2402"/>
                    <a:pt x="7364" y="2700"/>
                  </a:cubicBezTo>
                  <a:cubicBezTo>
                    <a:pt x="7364" y="2998"/>
                    <a:pt x="7584" y="3240"/>
                    <a:pt x="7855" y="324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8019960" y="1046068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8345" y="3780"/>
                  </a:moveTo>
                  <a:lnTo>
                    <a:pt x="10309" y="3780"/>
                  </a:lnTo>
                  <a:lnTo>
                    <a:pt x="10309" y="5940"/>
                  </a:lnTo>
                  <a:cubicBezTo>
                    <a:pt x="10309" y="6238"/>
                    <a:pt x="10529" y="6480"/>
                    <a:pt x="10800" y="6480"/>
                  </a:cubicBezTo>
                  <a:cubicBezTo>
                    <a:pt x="11071" y="6480"/>
                    <a:pt x="11291" y="6238"/>
                    <a:pt x="11291" y="5940"/>
                  </a:cubicBezTo>
                  <a:lnTo>
                    <a:pt x="11291" y="3780"/>
                  </a:lnTo>
                  <a:lnTo>
                    <a:pt x="13255" y="3780"/>
                  </a:lnTo>
                  <a:cubicBezTo>
                    <a:pt x="13525" y="3780"/>
                    <a:pt x="13745" y="3538"/>
                    <a:pt x="13745" y="3240"/>
                  </a:cubicBezTo>
                  <a:cubicBezTo>
                    <a:pt x="13745" y="2942"/>
                    <a:pt x="13525" y="2700"/>
                    <a:pt x="13255" y="2700"/>
                  </a:cubicBezTo>
                  <a:lnTo>
                    <a:pt x="11291" y="2700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2700"/>
                  </a:lnTo>
                  <a:lnTo>
                    <a:pt x="8345" y="2700"/>
                  </a:lnTo>
                  <a:cubicBezTo>
                    <a:pt x="8075" y="2700"/>
                    <a:pt x="7855" y="2942"/>
                    <a:pt x="7855" y="3240"/>
                  </a:cubicBezTo>
                  <a:cubicBezTo>
                    <a:pt x="7855" y="3538"/>
                    <a:pt x="8075" y="3780"/>
                    <a:pt x="8345" y="378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8455583" y="1061626"/>
              <a:ext cx="228204" cy="181494"/>
            </a:xfrm>
            <a:custGeom>
              <a:rect b="b" l="l" r="r" t="t"/>
              <a:pathLst>
                <a:path extrusionOk="0" h="21600" w="21600">
                  <a:moveTo>
                    <a:pt x="20618" y="9257"/>
                  </a:moveTo>
                  <a:lnTo>
                    <a:pt x="982" y="9257"/>
                  </a:lnTo>
                  <a:lnTo>
                    <a:pt x="982" y="8023"/>
                  </a:lnTo>
                  <a:lnTo>
                    <a:pt x="20618" y="8023"/>
                  </a:lnTo>
                  <a:cubicBezTo>
                    <a:pt x="20618" y="8023"/>
                    <a:pt x="20618" y="9257"/>
                    <a:pt x="20618" y="9257"/>
                  </a:cubicBezTo>
                  <a:close/>
                  <a:moveTo>
                    <a:pt x="19006" y="12960"/>
                  </a:moveTo>
                  <a:lnTo>
                    <a:pt x="15735" y="12960"/>
                  </a:lnTo>
                  <a:lnTo>
                    <a:pt x="16045" y="10491"/>
                  </a:lnTo>
                  <a:lnTo>
                    <a:pt x="19419" y="10491"/>
                  </a:lnTo>
                  <a:cubicBezTo>
                    <a:pt x="19419" y="10491"/>
                    <a:pt x="19006" y="12960"/>
                    <a:pt x="19006" y="12960"/>
                  </a:cubicBezTo>
                  <a:close/>
                  <a:moveTo>
                    <a:pt x="18386" y="16663"/>
                  </a:moveTo>
                  <a:lnTo>
                    <a:pt x="15270" y="16663"/>
                  </a:lnTo>
                  <a:lnTo>
                    <a:pt x="15580" y="14194"/>
                  </a:lnTo>
                  <a:lnTo>
                    <a:pt x="18799" y="14194"/>
                  </a:lnTo>
                  <a:cubicBezTo>
                    <a:pt x="18799" y="14194"/>
                    <a:pt x="18386" y="16663"/>
                    <a:pt x="18386" y="16663"/>
                  </a:cubicBezTo>
                  <a:close/>
                  <a:moveTo>
                    <a:pt x="17765" y="20366"/>
                  </a:moveTo>
                  <a:lnTo>
                    <a:pt x="14805" y="20366"/>
                  </a:lnTo>
                  <a:lnTo>
                    <a:pt x="15115" y="17897"/>
                  </a:lnTo>
                  <a:lnTo>
                    <a:pt x="18179" y="17897"/>
                  </a:lnTo>
                  <a:cubicBezTo>
                    <a:pt x="18179" y="17897"/>
                    <a:pt x="17765" y="20366"/>
                    <a:pt x="17765" y="20366"/>
                  </a:cubicBezTo>
                  <a:close/>
                  <a:moveTo>
                    <a:pt x="11291" y="12960"/>
                  </a:moveTo>
                  <a:lnTo>
                    <a:pt x="11291" y="10491"/>
                  </a:lnTo>
                  <a:lnTo>
                    <a:pt x="15063" y="10491"/>
                  </a:lnTo>
                  <a:lnTo>
                    <a:pt x="14753" y="12960"/>
                  </a:lnTo>
                  <a:cubicBezTo>
                    <a:pt x="14753" y="12960"/>
                    <a:pt x="11291" y="12960"/>
                    <a:pt x="11291" y="12960"/>
                  </a:cubicBezTo>
                  <a:close/>
                  <a:moveTo>
                    <a:pt x="14288" y="16663"/>
                  </a:moveTo>
                  <a:lnTo>
                    <a:pt x="11291" y="16663"/>
                  </a:lnTo>
                  <a:lnTo>
                    <a:pt x="11291" y="14194"/>
                  </a:lnTo>
                  <a:lnTo>
                    <a:pt x="14598" y="14194"/>
                  </a:lnTo>
                  <a:cubicBezTo>
                    <a:pt x="14598" y="14194"/>
                    <a:pt x="14288" y="16663"/>
                    <a:pt x="14288" y="16663"/>
                  </a:cubicBezTo>
                  <a:close/>
                  <a:moveTo>
                    <a:pt x="13823" y="20366"/>
                  </a:moveTo>
                  <a:lnTo>
                    <a:pt x="11291" y="20366"/>
                  </a:lnTo>
                  <a:lnTo>
                    <a:pt x="11291" y="17897"/>
                  </a:lnTo>
                  <a:lnTo>
                    <a:pt x="14133" y="17897"/>
                  </a:lnTo>
                  <a:cubicBezTo>
                    <a:pt x="14133" y="17897"/>
                    <a:pt x="13823" y="20366"/>
                    <a:pt x="13823" y="20366"/>
                  </a:cubicBezTo>
                  <a:close/>
                  <a:moveTo>
                    <a:pt x="10309" y="12960"/>
                  </a:moveTo>
                  <a:lnTo>
                    <a:pt x="6847" y="12960"/>
                  </a:lnTo>
                  <a:lnTo>
                    <a:pt x="6537" y="10491"/>
                  </a:lnTo>
                  <a:lnTo>
                    <a:pt x="10309" y="10491"/>
                  </a:lnTo>
                  <a:cubicBezTo>
                    <a:pt x="10309" y="10491"/>
                    <a:pt x="10309" y="12960"/>
                    <a:pt x="10309" y="12960"/>
                  </a:cubicBezTo>
                  <a:close/>
                  <a:moveTo>
                    <a:pt x="10309" y="16663"/>
                  </a:moveTo>
                  <a:lnTo>
                    <a:pt x="7312" y="16663"/>
                  </a:lnTo>
                  <a:lnTo>
                    <a:pt x="7002" y="14194"/>
                  </a:lnTo>
                  <a:lnTo>
                    <a:pt x="10309" y="14194"/>
                  </a:lnTo>
                  <a:cubicBezTo>
                    <a:pt x="10309" y="14194"/>
                    <a:pt x="10309" y="16663"/>
                    <a:pt x="10309" y="16663"/>
                  </a:cubicBezTo>
                  <a:close/>
                  <a:moveTo>
                    <a:pt x="10309" y="20366"/>
                  </a:moveTo>
                  <a:lnTo>
                    <a:pt x="7777" y="20366"/>
                  </a:lnTo>
                  <a:lnTo>
                    <a:pt x="7467" y="17897"/>
                  </a:lnTo>
                  <a:lnTo>
                    <a:pt x="10309" y="17897"/>
                  </a:lnTo>
                  <a:cubicBezTo>
                    <a:pt x="10309" y="17897"/>
                    <a:pt x="10309" y="20366"/>
                    <a:pt x="10309" y="20366"/>
                  </a:cubicBezTo>
                  <a:close/>
                  <a:moveTo>
                    <a:pt x="3834" y="20366"/>
                  </a:moveTo>
                  <a:lnTo>
                    <a:pt x="3421" y="17897"/>
                  </a:lnTo>
                  <a:lnTo>
                    <a:pt x="6485" y="17897"/>
                  </a:lnTo>
                  <a:lnTo>
                    <a:pt x="6795" y="20366"/>
                  </a:lnTo>
                  <a:cubicBezTo>
                    <a:pt x="6795" y="20366"/>
                    <a:pt x="3834" y="20366"/>
                    <a:pt x="3834" y="20366"/>
                  </a:cubicBezTo>
                  <a:close/>
                  <a:moveTo>
                    <a:pt x="2801" y="14194"/>
                  </a:moveTo>
                  <a:lnTo>
                    <a:pt x="6020" y="14194"/>
                  </a:lnTo>
                  <a:lnTo>
                    <a:pt x="6330" y="16663"/>
                  </a:lnTo>
                  <a:lnTo>
                    <a:pt x="3214" y="16663"/>
                  </a:lnTo>
                  <a:cubicBezTo>
                    <a:pt x="3214" y="16663"/>
                    <a:pt x="2801" y="14194"/>
                    <a:pt x="2801" y="14194"/>
                  </a:cubicBezTo>
                  <a:close/>
                  <a:moveTo>
                    <a:pt x="2181" y="10491"/>
                  </a:moveTo>
                  <a:lnTo>
                    <a:pt x="5555" y="10491"/>
                  </a:lnTo>
                  <a:lnTo>
                    <a:pt x="5865" y="12960"/>
                  </a:lnTo>
                  <a:lnTo>
                    <a:pt x="2594" y="12960"/>
                  </a:lnTo>
                  <a:cubicBezTo>
                    <a:pt x="2594" y="12960"/>
                    <a:pt x="2181" y="10491"/>
                    <a:pt x="2181" y="10491"/>
                  </a:cubicBezTo>
                  <a:close/>
                  <a:moveTo>
                    <a:pt x="20618" y="6789"/>
                  </a:moveTo>
                  <a:lnTo>
                    <a:pt x="982" y="6789"/>
                  </a:lnTo>
                  <a:cubicBezTo>
                    <a:pt x="440" y="6789"/>
                    <a:pt x="0" y="7342"/>
                    <a:pt x="0" y="8023"/>
                  </a:cubicBezTo>
                  <a:lnTo>
                    <a:pt x="0" y="9257"/>
                  </a:lnTo>
                  <a:cubicBezTo>
                    <a:pt x="0" y="9939"/>
                    <a:pt x="440" y="10491"/>
                    <a:pt x="982" y="10491"/>
                  </a:cubicBezTo>
                  <a:lnTo>
                    <a:pt x="1178" y="10491"/>
                  </a:lnTo>
                  <a:lnTo>
                    <a:pt x="2960" y="21133"/>
                  </a:lnTo>
                  <a:lnTo>
                    <a:pt x="2969" y="21130"/>
                  </a:lnTo>
                  <a:cubicBezTo>
                    <a:pt x="3023" y="21398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398"/>
                    <a:pt x="18631" y="21130"/>
                  </a:cubicBezTo>
                  <a:lnTo>
                    <a:pt x="18640" y="21133"/>
                  </a:lnTo>
                  <a:lnTo>
                    <a:pt x="20422" y="10491"/>
                  </a:lnTo>
                  <a:lnTo>
                    <a:pt x="20618" y="10491"/>
                  </a:lnTo>
                  <a:cubicBezTo>
                    <a:pt x="21160" y="10491"/>
                    <a:pt x="21600" y="9939"/>
                    <a:pt x="21600" y="9257"/>
                  </a:cubicBezTo>
                  <a:lnTo>
                    <a:pt x="21600" y="8023"/>
                  </a:lnTo>
                  <a:cubicBezTo>
                    <a:pt x="21600" y="7342"/>
                    <a:pt x="21160" y="6789"/>
                    <a:pt x="20618" y="6789"/>
                  </a:cubicBezTo>
                  <a:moveTo>
                    <a:pt x="8345" y="1234"/>
                  </a:moveTo>
                  <a:lnTo>
                    <a:pt x="13255" y="1234"/>
                  </a:lnTo>
                  <a:cubicBezTo>
                    <a:pt x="13525" y="1234"/>
                    <a:pt x="13745" y="958"/>
                    <a:pt x="13745" y="617"/>
                  </a:cubicBezTo>
                  <a:cubicBezTo>
                    <a:pt x="13745" y="276"/>
                    <a:pt x="13525" y="0"/>
                    <a:pt x="13255" y="0"/>
                  </a:cubicBezTo>
                  <a:lnTo>
                    <a:pt x="8345" y="0"/>
                  </a:lnTo>
                  <a:cubicBezTo>
                    <a:pt x="8075" y="0"/>
                    <a:pt x="7855" y="276"/>
                    <a:pt x="7855" y="617"/>
                  </a:cubicBezTo>
                  <a:cubicBezTo>
                    <a:pt x="7855" y="958"/>
                    <a:pt x="8075" y="1234"/>
                    <a:pt x="8345" y="123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8891206" y="1035697"/>
              <a:ext cx="228204" cy="228156"/>
            </a:xfrm>
            <a:custGeom>
              <a:rect b="b" l="l" r="r" t="t"/>
              <a:pathLst>
                <a:path extrusionOk="0" h="21388" w="21600">
                  <a:moveTo>
                    <a:pt x="10309" y="9720"/>
                  </a:moveTo>
                  <a:lnTo>
                    <a:pt x="9327" y="9720"/>
                  </a:lnTo>
                  <a:cubicBezTo>
                    <a:pt x="9056" y="9720"/>
                    <a:pt x="8836" y="9937"/>
                    <a:pt x="8836" y="10206"/>
                  </a:cubicBezTo>
                  <a:cubicBezTo>
                    <a:pt x="8836" y="10475"/>
                    <a:pt x="9056" y="10692"/>
                    <a:pt x="9327" y="10692"/>
                  </a:cubicBezTo>
                  <a:lnTo>
                    <a:pt x="10309" y="10692"/>
                  </a:lnTo>
                  <a:cubicBezTo>
                    <a:pt x="10580" y="10692"/>
                    <a:pt x="10800" y="10475"/>
                    <a:pt x="10800" y="10206"/>
                  </a:cubicBezTo>
                  <a:cubicBezTo>
                    <a:pt x="10800" y="9937"/>
                    <a:pt x="10580" y="9720"/>
                    <a:pt x="10309" y="9720"/>
                  </a:cubicBezTo>
                  <a:moveTo>
                    <a:pt x="13255" y="18471"/>
                  </a:moveTo>
                  <a:lnTo>
                    <a:pt x="12273" y="18471"/>
                  </a:lnTo>
                  <a:cubicBezTo>
                    <a:pt x="12002" y="18471"/>
                    <a:pt x="11782" y="18689"/>
                    <a:pt x="11782" y="18957"/>
                  </a:cubicBezTo>
                  <a:cubicBezTo>
                    <a:pt x="11782" y="19226"/>
                    <a:pt x="12002" y="19443"/>
                    <a:pt x="12273" y="19443"/>
                  </a:cubicBezTo>
                  <a:lnTo>
                    <a:pt x="13255" y="19443"/>
                  </a:lnTo>
                  <a:cubicBezTo>
                    <a:pt x="13525" y="19443"/>
                    <a:pt x="13745" y="19226"/>
                    <a:pt x="13745" y="18957"/>
                  </a:cubicBezTo>
                  <a:cubicBezTo>
                    <a:pt x="13745" y="18689"/>
                    <a:pt x="13525" y="18471"/>
                    <a:pt x="13255" y="18471"/>
                  </a:cubicBezTo>
                  <a:moveTo>
                    <a:pt x="10309" y="18471"/>
                  </a:moveTo>
                  <a:lnTo>
                    <a:pt x="9327" y="18471"/>
                  </a:lnTo>
                  <a:cubicBezTo>
                    <a:pt x="9056" y="18471"/>
                    <a:pt x="8836" y="18689"/>
                    <a:pt x="8836" y="18957"/>
                  </a:cubicBezTo>
                  <a:cubicBezTo>
                    <a:pt x="8836" y="19226"/>
                    <a:pt x="9056" y="19443"/>
                    <a:pt x="9327" y="19443"/>
                  </a:cubicBezTo>
                  <a:lnTo>
                    <a:pt x="10309" y="19443"/>
                  </a:lnTo>
                  <a:cubicBezTo>
                    <a:pt x="10580" y="19443"/>
                    <a:pt x="10800" y="19226"/>
                    <a:pt x="10800" y="18957"/>
                  </a:cubicBezTo>
                  <a:cubicBezTo>
                    <a:pt x="10800" y="18689"/>
                    <a:pt x="10580" y="18471"/>
                    <a:pt x="10309" y="18471"/>
                  </a:cubicBezTo>
                  <a:moveTo>
                    <a:pt x="20618" y="15554"/>
                  </a:moveTo>
                  <a:cubicBezTo>
                    <a:pt x="20618" y="16091"/>
                    <a:pt x="20178" y="16526"/>
                    <a:pt x="19636" y="16526"/>
                  </a:cubicBezTo>
                  <a:lnTo>
                    <a:pt x="16691" y="16526"/>
                  </a:lnTo>
                  <a:cubicBezTo>
                    <a:pt x="16149" y="16526"/>
                    <a:pt x="15709" y="16091"/>
                    <a:pt x="15709" y="15554"/>
                  </a:cubicBezTo>
                  <a:lnTo>
                    <a:pt x="15709" y="13609"/>
                  </a:lnTo>
                  <a:cubicBezTo>
                    <a:pt x="15709" y="13073"/>
                    <a:pt x="16149" y="12637"/>
                    <a:pt x="16691" y="12637"/>
                  </a:cubicBezTo>
                  <a:lnTo>
                    <a:pt x="19636" y="12637"/>
                  </a:lnTo>
                  <a:cubicBezTo>
                    <a:pt x="20178" y="12637"/>
                    <a:pt x="20618" y="13073"/>
                    <a:pt x="20618" y="13609"/>
                  </a:cubicBezTo>
                  <a:cubicBezTo>
                    <a:pt x="20618" y="13609"/>
                    <a:pt x="20618" y="15554"/>
                    <a:pt x="20618" y="15554"/>
                  </a:cubicBezTo>
                  <a:close/>
                  <a:moveTo>
                    <a:pt x="18655" y="19443"/>
                  </a:moveTo>
                  <a:cubicBezTo>
                    <a:pt x="18655" y="19980"/>
                    <a:pt x="18215" y="20416"/>
                    <a:pt x="17673" y="20416"/>
                  </a:cubicBezTo>
                  <a:lnTo>
                    <a:pt x="1964" y="20416"/>
                  </a:lnTo>
                  <a:cubicBezTo>
                    <a:pt x="1422" y="20416"/>
                    <a:pt x="982" y="19980"/>
                    <a:pt x="982" y="19443"/>
                  </a:cubicBezTo>
                  <a:lnTo>
                    <a:pt x="982" y="9720"/>
                  </a:lnTo>
                  <a:cubicBezTo>
                    <a:pt x="982" y="9183"/>
                    <a:pt x="1422" y="8747"/>
                    <a:pt x="1964" y="8747"/>
                  </a:cubicBezTo>
                  <a:lnTo>
                    <a:pt x="17673" y="8747"/>
                  </a:lnTo>
                  <a:cubicBezTo>
                    <a:pt x="18215" y="8747"/>
                    <a:pt x="18655" y="9183"/>
                    <a:pt x="18655" y="9720"/>
                  </a:cubicBezTo>
                  <a:lnTo>
                    <a:pt x="18655" y="11664"/>
                  </a:lnTo>
                  <a:lnTo>
                    <a:pt x="16691" y="11664"/>
                  </a:lnTo>
                  <a:cubicBezTo>
                    <a:pt x="15606" y="11664"/>
                    <a:pt x="14727" y="12535"/>
                    <a:pt x="14727" y="13609"/>
                  </a:cubicBezTo>
                  <a:lnTo>
                    <a:pt x="14727" y="15554"/>
                  </a:lnTo>
                  <a:cubicBezTo>
                    <a:pt x="14727" y="16628"/>
                    <a:pt x="15606" y="17499"/>
                    <a:pt x="16691" y="17499"/>
                  </a:cubicBezTo>
                  <a:lnTo>
                    <a:pt x="18655" y="17499"/>
                  </a:lnTo>
                  <a:cubicBezTo>
                    <a:pt x="18655" y="17499"/>
                    <a:pt x="18655" y="19443"/>
                    <a:pt x="18655" y="19443"/>
                  </a:cubicBezTo>
                  <a:close/>
                  <a:moveTo>
                    <a:pt x="982" y="7775"/>
                  </a:moveTo>
                  <a:cubicBezTo>
                    <a:pt x="982" y="7238"/>
                    <a:pt x="1422" y="6803"/>
                    <a:pt x="1964" y="6803"/>
                  </a:cubicBezTo>
                  <a:lnTo>
                    <a:pt x="2555" y="6803"/>
                  </a:lnTo>
                  <a:lnTo>
                    <a:pt x="2817" y="7775"/>
                  </a:lnTo>
                  <a:lnTo>
                    <a:pt x="1964" y="7775"/>
                  </a:lnTo>
                  <a:cubicBezTo>
                    <a:pt x="1604" y="7775"/>
                    <a:pt x="1271" y="7878"/>
                    <a:pt x="982" y="8045"/>
                  </a:cubicBezTo>
                  <a:cubicBezTo>
                    <a:pt x="982" y="8045"/>
                    <a:pt x="982" y="7775"/>
                    <a:pt x="982" y="7775"/>
                  </a:cubicBezTo>
                  <a:close/>
                  <a:moveTo>
                    <a:pt x="3721" y="3600"/>
                  </a:moveTo>
                  <a:lnTo>
                    <a:pt x="13629" y="1005"/>
                  </a:lnTo>
                  <a:cubicBezTo>
                    <a:pt x="14152" y="866"/>
                    <a:pt x="14690" y="1174"/>
                    <a:pt x="14831" y="1693"/>
                  </a:cubicBezTo>
                  <a:lnTo>
                    <a:pt x="15085" y="2631"/>
                  </a:lnTo>
                  <a:lnTo>
                    <a:pt x="3281" y="5731"/>
                  </a:lnTo>
                  <a:lnTo>
                    <a:pt x="3026" y="4791"/>
                  </a:lnTo>
                  <a:cubicBezTo>
                    <a:pt x="2886" y="4272"/>
                    <a:pt x="3197" y="3739"/>
                    <a:pt x="3721" y="3600"/>
                  </a:cubicBezTo>
                  <a:moveTo>
                    <a:pt x="15847" y="5448"/>
                  </a:moveTo>
                  <a:lnTo>
                    <a:pt x="16476" y="7775"/>
                  </a:lnTo>
                  <a:lnTo>
                    <a:pt x="6989" y="7775"/>
                  </a:lnTo>
                  <a:cubicBezTo>
                    <a:pt x="6989" y="7775"/>
                    <a:pt x="15847" y="5448"/>
                    <a:pt x="15847" y="5448"/>
                  </a:cubicBezTo>
                  <a:close/>
                  <a:moveTo>
                    <a:pt x="17673" y="6803"/>
                  </a:moveTo>
                  <a:cubicBezTo>
                    <a:pt x="18215" y="6803"/>
                    <a:pt x="18655" y="7238"/>
                    <a:pt x="18655" y="7775"/>
                  </a:cubicBezTo>
                  <a:lnTo>
                    <a:pt x="18655" y="8045"/>
                  </a:lnTo>
                  <a:cubicBezTo>
                    <a:pt x="18365" y="7878"/>
                    <a:pt x="18032" y="7775"/>
                    <a:pt x="17673" y="7775"/>
                  </a:cubicBezTo>
                  <a:lnTo>
                    <a:pt x="17493" y="7775"/>
                  </a:lnTo>
                  <a:lnTo>
                    <a:pt x="17230" y="6803"/>
                  </a:lnTo>
                  <a:cubicBezTo>
                    <a:pt x="17230" y="6803"/>
                    <a:pt x="17673" y="6803"/>
                    <a:pt x="17673" y="6803"/>
                  </a:cubicBezTo>
                  <a:close/>
                  <a:moveTo>
                    <a:pt x="19636" y="11664"/>
                  </a:moveTo>
                  <a:lnTo>
                    <a:pt x="19636" y="7775"/>
                  </a:lnTo>
                  <a:cubicBezTo>
                    <a:pt x="19636" y="6701"/>
                    <a:pt x="18757" y="5830"/>
                    <a:pt x="17673" y="5830"/>
                  </a:cubicBezTo>
                  <a:lnTo>
                    <a:pt x="16967" y="5830"/>
                  </a:lnTo>
                  <a:lnTo>
                    <a:pt x="15779" y="1441"/>
                  </a:lnTo>
                  <a:cubicBezTo>
                    <a:pt x="15498" y="404"/>
                    <a:pt x="14422" y="-212"/>
                    <a:pt x="13374" y="66"/>
                  </a:cubicBezTo>
                  <a:lnTo>
                    <a:pt x="3467" y="2660"/>
                  </a:lnTo>
                  <a:cubicBezTo>
                    <a:pt x="2419" y="2939"/>
                    <a:pt x="1798" y="4005"/>
                    <a:pt x="2078" y="5042"/>
                  </a:cubicBezTo>
                  <a:lnTo>
                    <a:pt x="2291" y="5830"/>
                  </a:lnTo>
                  <a:lnTo>
                    <a:pt x="1964" y="5830"/>
                  </a:lnTo>
                  <a:cubicBezTo>
                    <a:pt x="879" y="5830"/>
                    <a:pt x="0" y="6701"/>
                    <a:pt x="0" y="7775"/>
                  </a:cubicBezTo>
                  <a:lnTo>
                    <a:pt x="0" y="19443"/>
                  </a:lnTo>
                  <a:cubicBezTo>
                    <a:pt x="0" y="20517"/>
                    <a:pt x="879" y="21388"/>
                    <a:pt x="1964" y="21388"/>
                  </a:cubicBezTo>
                  <a:lnTo>
                    <a:pt x="17673" y="21388"/>
                  </a:lnTo>
                  <a:cubicBezTo>
                    <a:pt x="18757" y="21388"/>
                    <a:pt x="19636" y="20517"/>
                    <a:pt x="19636" y="19443"/>
                  </a:cubicBezTo>
                  <a:lnTo>
                    <a:pt x="19636" y="17499"/>
                  </a:lnTo>
                  <a:cubicBezTo>
                    <a:pt x="20721" y="17499"/>
                    <a:pt x="21600" y="16628"/>
                    <a:pt x="21600" y="15554"/>
                  </a:cubicBezTo>
                  <a:lnTo>
                    <a:pt x="21600" y="13609"/>
                  </a:lnTo>
                  <a:cubicBezTo>
                    <a:pt x="21600" y="12535"/>
                    <a:pt x="20721" y="11664"/>
                    <a:pt x="19636" y="11664"/>
                  </a:cubicBezTo>
                  <a:moveTo>
                    <a:pt x="13255" y="9720"/>
                  </a:moveTo>
                  <a:lnTo>
                    <a:pt x="12273" y="9720"/>
                  </a:lnTo>
                  <a:cubicBezTo>
                    <a:pt x="12002" y="9720"/>
                    <a:pt x="11782" y="9937"/>
                    <a:pt x="11782" y="10206"/>
                  </a:cubicBezTo>
                  <a:cubicBezTo>
                    <a:pt x="11782" y="10475"/>
                    <a:pt x="12002" y="10692"/>
                    <a:pt x="12273" y="10692"/>
                  </a:cubicBezTo>
                  <a:lnTo>
                    <a:pt x="13255" y="10692"/>
                  </a:lnTo>
                  <a:cubicBezTo>
                    <a:pt x="13525" y="10692"/>
                    <a:pt x="13745" y="10475"/>
                    <a:pt x="13745" y="10206"/>
                  </a:cubicBezTo>
                  <a:cubicBezTo>
                    <a:pt x="13745" y="9937"/>
                    <a:pt x="13525" y="9720"/>
                    <a:pt x="13255" y="9720"/>
                  </a:cubicBezTo>
                  <a:moveTo>
                    <a:pt x="7364" y="9720"/>
                  </a:moveTo>
                  <a:lnTo>
                    <a:pt x="6382" y="9720"/>
                  </a:lnTo>
                  <a:cubicBezTo>
                    <a:pt x="6111" y="9720"/>
                    <a:pt x="5891" y="9937"/>
                    <a:pt x="5891" y="10206"/>
                  </a:cubicBezTo>
                  <a:cubicBezTo>
                    <a:pt x="5891" y="10475"/>
                    <a:pt x="6111" y="10692"/>
                    <a:pt x="6382" y="10692"/>
                  </a:cubicBezTo>
                  <a:lnTo>
                    <a:pt x="7364" y="10692"/>
                  </a:lnTo>
                  <a:cubicBezTo>
                    <a:pt x="7634" y="10692"/>
                    <a:pt x="7855" y="10475"/>
                    <a:pt x="7855" y="10206"/>
                  </a:cubicBezTo>
                  <a:cubicBezTo>
                    <a:pt x="7855" y="9937"/>
                    <a:pt x="7634" y="9720"/>
                    <a:pt x="7364" y="9720"/>
                  </a:cubicBezTo>
                  <a:moveTo>
                    <a:pt x="17182" y="14095"/>
                  </a:moveTo>
                  <a:cubicBezTo>
                    <a:pt x="16911" y="14095"/>
                    <a:pt x="16691" y="14313"/>
                    <a:pt x="16691" y="14581"/>
                  </a:cubicBezTo>
                  <a:cubicBezTo>
                    <a:pt x="16691" y="14850"/>
                    <a:pt x="16911" y="15068"/>
                    <a:pt x="17182" y="15068"/>
                  </a:cubicBezTo>
                  <a:cubicBezTo>
                    <a:pt x="17453" y="15068"/>
                    <a:pt x="17673" y="14850"/>
                    <a:pt x="17673" y="14581"/>
                  </a:cubicBezTo>
                  <a:cubicBezTo>
                    <a:pt x="17673" y="14313"/>
                    <a:pt x="17453" y="14095"/>
                    <a:pt x="17182" y="14095"/>
                  </a:cubicBezTo>
                  <a:moveTo>
                    <a:pt x="16200" y="18471"/>
                  </a:moveTo>
                  <a:lnTo>
                    <a:pt x="15218" y="18471"/>
                  </a:lnTo>
                  <a:cubicBezTo>
                    <a:pt x="14947" y="18471"/>
                    <a:pt x="14727" y="18689"/>
                    <a:pt x="14727" y="18957"/>
                  </a:cubicBezTo>
                  <a:cubicBezTo>
                    <a:pt x="14727" y="19226"/>
                    <a:pt x="14947" y="19443"/>
                    <a:pt x="15218" y="19443"/>
                  </a:cubicBezTo>
                  <a:lnTo>
                    <a:pt x="16200" y="19443"/>
                  </a:lnTo>
                  <a:cubicBezTo>
                    <a:pt x="16471" y="19443"/>
                    <a:pt x="16691" y="19226"/>
                    <a:pt x="16691" y="18957"/>
                  </a:cubicBezTo>
                  <a:cubicBezTo>
                    <a:pt x="16691" y="18689"/>
                    <a:pt x="16471" y="18471"/>
                    <a:pt x="16200" y="18471"/>
                  </a:cubicBezTo>
                  <a:moveTo>
                    <a:pt x="15218" y="10692"/>
                  </a:moveTo>
                  <a:lnTo>
                    <a:pt x="16200" y="10692"/>
                  </a:lnTo>
                  <a:cubicBezTo>
                    <a:pt x="16471" y="10692"/>
                    <a:pt x="16691" y="10475"/>
                    <a:pt x="16691" y="10206"/>
                  </a:cubicBezTo>
                  <a:cubicBezTo>
                    <a:pt x="16691" y="9937"/>
                    <a:pt x="16471" y="9720"/>
                    <a:pt x="16200" y="9720"/>
                  </a:cubicBezTo>
                  <a:lnTo>
                    <a:pt x="15218" y="9720"/>
                  </a:lnTo>
                  <a:cubicBezTo>
                    <a:pt x="14947" y="9720"/>
                    <a:pt x="14727" y="9937"/>
                    <a:pt x="14727" y="10206"/>
                  </a:cubicBezTo>
                  <a:cubicBezTo>
                    <a:pt x="14727" y="10475"/>
                    <a:pt x="14947" y="10692"/>
                    <a:pt x="15218" y="10692"/>
                  </a:cubicBezTo>
                  <a:moveTo>
                    <a:pt x="4418" y="18471"/>
                  </a:moveTo>
                  <a:lnTo>
                    <a:pt x="3436" y="18471"/>
                  </a:lnTo>
                  <a:cubicBezTo>
                    <a:pt x="3166" y="18471"/>
                    <a:pt x="2945" y="18689"/>
                    <a:pt x="2945" y="18957"/>
                  </a:cubicBezTo>
                  <a:cubicBezTo>
                    <a:pt x="2945" y="19226"/>
                    <a:pt x="3166" y="19443"/>
                    <a:pt x="3436" y="19443"/>
                  </a:cubicBezTo>
                  <a:lnTo>
                    <a:pt x="4418" y="19443"/>
                  </a:lnTo>
                  <a:cubicBezTo>
                    <a:pt x="4689" y="19443"/>
                    <a:pt x="4909" y="19226"/>
                    <a:pt x="4909" y="18957"/>
                  </a:cubicBezTo>
                  <a:cubicBezTo>
                    <a:pt x="4909" y="18689"/>
                    <a:pt x="4689" y="18471"/>
                    <a:pt x="4418" y="18471"/>
                  </a:cubicBezTo>
                  <a:moveTo>
                    <a:pt x="7364" y="18471"/>
                  </a:moveTo>
                  <a:lnTo>
                    <a:pt x="6382" y="18471"/>
                  </a:lnTo>
                  <a:cubicBezTo>
                    <a:pt x="6111" y="18471"/>
                    <a:pt x="5891" y="18689"/>
                    <a:pt x="5891" y="18957"/>
                  </a:cubicBezTo>
                  <a:cubicBezTo>
                    <a:pt x="5891" y="19226"/>
                    <a:pt x="6111" y="19443"/>
                    <a:pt x="6382" y="19443"/>
                  </a:cubicBezTo>
                  <a:lnTo>
                    <a:pt x="7364" y="19443"/>
                  </a:lnTo>
                  <a:cubicBezTo>
                    <a:pt x="7634" y="19443"/>
                    <a:pt x="7855" y="19226"/>
                    <a:pt x="7855" y="18957"/>
                  </a:cubicBezTo>
                  <a:cubicBezTo>
                    <a:pt x="7855" y="18689"/>
                    <a:pt x="7634" y="18471"/>
                    <a:pt x="7364" y="18471"/>
                  </a:cubicBezTo>
                  <a:moveTo>
                    <a:pt x="4418" y="9720"/>
                  </a:moveTo>
                  <a:lnTo>
                    <a:pt x="3436" y="9720"/>
                  </a:lnTo>
                  <a:cubicBezTo>
                    <a:pt x="3166" y="9720"/>
                    <a:pt x="2945" y="9937"/>
                    <a:pt x="2945" y="10206"/>
                  </a:cubicBezTo>
                  <a:cubicBezTo>
                    <a:pt x="2945" y="10475"/>
                    <a:pt x="3166" y="10692"/>
                    <a:pt x="3436" y="10692"/>
                  </a:cubicBezTo>
                  <a:lnTo>
                    <a:pt x="4418" y="10692"/>
                  </a:lnTo>
                  <a:cubicBezTo>
                    <a:pt x="4689" y="10692"/>
                    <a:pt x="4909" y="10475"/>
                    <a:pt x="4909" y="10206"/>
                  </a:cubicBezTo>
                  <a:cubicBezTo>
                    <a:pt x="4909" y="9937"/>
                    <a:pt x="4689" y="9720"/>
                    <a:pt x="4418" y="972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9326829" y="1066812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13255" y="17550"/>
                  </a:moveTo>
                  <a:lnTo>
                    <a:pt x="12273" y="17550"/>
                  </a:lnTo>
                  <a:cubicBezTo>
                    <a:pt x="12001" y="17550"/>
                    <a:pt x="11782" y="17853"/>
                    <a:pt x="11782" y="18225"/>
                  </a:cubicBezTo>
                  <a:cubicBezTo>
                    <a:pt x="11782" y="18598"/>
                    <a:pt x="12001" y="18900"/>
                    <a:pt x="12273" y="18900"/>
                  </a:cubicBezTo>
                  <a:lnTo>
                    <a:pt x="13255" y="18900"/>
                  </a:lnTo>
                  <a:cubicBezTo>
                    <a:pt x="13526" y="18900"/>
                    <a:pt x="13745" y="18598"/>
                    <a:pt x="13745" y="18225"/>
                  </a:cubicBezTo>
                  <a:cubicBezTo>
                    <a:pt x="13745" y="17853"/>
                    <a:pt x="13526" y="17550"/>
                    <a:pt x="13255" y="17550"/>
                  </a:cubicBezTo>
                  <a:moveTo>
                    <a:pt x="10309" y="5400"/>
                  </a:moveTo>
                  <a:lnTo>
                    <a:pt x="9327" y="5400"/>
                  </a:lnTo>
                  <a:cubicBezTo>
                    <a:pt x="9056" y="5400"/>
                    <a:pt x="8836" y="5702"/>
                    <a:pt x="8836" y="6075"/>
                  </a:cubicBezTo>
                  <a:cubicBezTo>
                    <a:pt x="8836" y="6448"/>
                    <a:pt x="9056" y="6750"/>
                    <a:pt x="9327" y="6750"/>
                  </a:cubicBezTo>
                  <a:lnTo>
                    <a:pt x="10309" y="6750"/>
                  </a:lnTo>
                  <a:cubicBezTo>
                    <a:pt x="10580" y="6750"/>
                    <a:pt x="10800" y="6448"/>
                    <a:pt x="10800" y="6075"/>
                  </a:cubicBezTo>
                  <a:cubicBezTo>
                    <a:pt x="10800" y="5702"/>
                    <a:pt x="10580" y="5400"/>
                    <a:pt x="10309" y="5400"/>
                  </a:cubicBezTo>
                  <a:moveTo>
                    <a:pt x="16200" y="17550"/>
                  </a:moveTo>
                  <a:lnTo>
                    <a:pt x="15218" y="17550"/>
                  </a:lnTo>
                  <a:cubicBezTo>
                    <a:pt x="14947" y="17550"/>
                    <a:pt x="14727" y="17853"/>
                    <a:pt x="14727" y="18225"/>
                  </a:cubicBezTo>
                  <a:cubicBezTo>
                    <a:pt x="14727" y="18598"/>
                    <a:pt x="14947" y="18900"/>
                    <a:pt x="15218" y="18900"/>
                  </a:cubicBezTo>
                  <a:lnTo>
                    <a:pt x="16200" y="18900"/>
                  </a:lnTo>
                  <a:cubicBezTo>
                    <a:pt x="16471" y="18900"/>
                    <a:pt x="16691" y="18598"/>
                    <a:pt x="16691" y="18225"/>
                  </a:cubicBezTo>
                  <a:cubicBezTo>
                    <a:pt x="16691" y="17853"/>
                    <a:pt x="16471" y="17550"/>
                    <a:pt x="16200" y="17550"/>
                  </a:cubicBezTo>
                  <a:moveTo>
                    <a:pt x="13255" y="5400"/>
                  </a:moveTo>
                  <a:lnTo>
                    <a:pt x="12273" y="5400"/>
                  </a:lnTo>
                  <a:cubicBezTo>
                    <a:pt x="12001" y="5400"/>
                    <a:pt x="11782" y="5702"/>
                    <a:pt x="11782" y="6075"/>
                  </a:cubicBezTo>
                  <a:cubicBezTo>
                    <a:pt x="11782" y="6448"/>
                    <a:pt x="12001" y="6750"/>
                    <a:pt x="12273" y="6750"/>
                  </a:cubicBezTo>
                  <a:lnTo>
                    <a:pt x="13255" y="6750"/>
                  </a:lnTo>
                  <a:cubicBezTo>
                    <a:pt x="13526" y="6750"/>
                    <a:pt x="13745" y="6448"/>
                    <a:pt x="13745" y="6075"/>
                  </a:cubicBezTo>
                  <a:cubicBezTo>
                    <a:pt x="13745" y="5702"/>
                    <a:pt x="13526" y="5400"/>
                    <a:pt x="13255" y="5400"/>
                  </a:cubicBezTo>
                  <a:moveTo>
                    <a:pt x="10309" y="17550"/>
                  </a:moveTo>
                  <a:lnTo>
                    <a:pt x="9327" y="17550"/>
                  </a:lnTo>
                  <a:cubicBezTo>
                    <a:pt x="9056" y="17550"/>
                    <a:pt x="8836" y="17853"/>
                    <a:pt x="8836" y="18225"/>
                  </a:cubicBezTo>
                  <a:cubicBezTo>
                    <a:pt x="8836" y="18598"/>
                    <a:pt x="9056" y="18900"/>
                    <a:pt x="9327" y="18900"/>
                  </a:cubicBezTo>
                  <a:lnTo>
                    <a:pt x="10309" y="18900"/>
                  </a:lnTo>
                  <a:cubicBezTo>
                    <a:pt x="10580" y="18900"/>
                    <a:pt x="10800" y="18598"/>
                    <a:pt x="10800" y="18225"/>
                  </a:cubicBezTo>
                  <a:cubicBezTo>
                    <a:pt x="10800" y="17853"/>
                    <a:pt x="10580" y="17550"/>
                    <a:pt x="10309" y="17550"/>
                  </a:cubicBezTo>
                  <a:moveTo>
                    <a:pt x="4418" y="17550"/>
                  </a:moveTo>
                  <a:lnTo>
                    <a:pt x="3436" y="17550"/>
                  </a:lnTo>
                  <a:cubicBezTo>
                    <a:pt x="3165" y="17550"/>
                    <a:pt x="2945" y="1785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lnTo>
                    <a:pt x="4418" y="18900"/>
                  </a:lnTo>
                  <a:cubicBezTo>
                    <a:pt x="4690" y="18900"/>
                    <a:pt x="4909" y="18598"/>
                    <a:pt x="4909" y="18225"/>
                  </a:cubicBezTo>
                  <a:cubicBezTo>
                    <a:pt x="4909" y="17853"/>
                    <a:pt x="4690" y="17550"/>
                    <a:pt x="4418" y="17550"/>
                  </a:cubicBezTo>
                  <a:moveTo>
                    <a:pt x="15218" y="6750"/>
                  </a:moveTo>
                  <a:lnTo>
                    <a:pt x="16200" y="6750"/>
                  </a:lnTo>
                  <a:cubicBezTo>
                    <a:pt x="16471" y="6750"/>
                    <a:pt x="16691" y="6448"/>
                    <a:pt x="16691" y="6075"/>
                  </a:cubicBezTo>
                  <a:cubicBezTo>
                    <a:pt x="16691" y="5702"/>
                    <a:pt x="16471" y="5400"/>
                    <a:pt x="16200" y="5400"/>
                  </a:cubicBezTo>
                  <a:lnTo>
                    <a:pt x="15218" y="5400"/>
                  </a:lnTo>
                  <a:cubicBezTo>
                    <a:pt x="14947" y="5400"/>
                    <a:pt x="14727" y="5702"/>
                    <a:pt x="14727" y="6075"/>
                  </a:cubicBezTo>
                  <a:cubicBezTo>
                    <a:pt x="14727" y="6448"/>
                    <a:pt x="14947" y="6750"/>
                    <a:pt x="15218" y="6750"/>
                  </a:cubicBezTo>
                  <a:moveTo>
                    <a:pt x="20618" y="13500"/>
                  </a:moveTo>
                  <a:cubicBezTo>
                    <a:pt x="20618" y="14245"/>
                    <a:pt x="20178" y="14850"/>
                    <a:pt x="19636" y="14850"/>
                  </a:cubicBezTo>
                  <a:lnTo>
                    <a:pt x="16691" y="14850"/>
                  </a:lnTo>
                  <a:cubicBezTo>
                    <a:pt x="16149" y="14850"/>
                    <a:pt x="15709" y="14245"/>
                    <a:pt x="15709" y="13500"/>
                  </a:cubicBezTo>
                  <a:lnTo>
                    <a:pt x="15709" y="10800"/>
                  </a:lnTo>
                  <a:cubicBezTo>
                    <a:pt x="15709" y="10055"/>
                    <a:pt x="16149" y="9450"/>
                    <a:pt x="16691" y="9450"/>
                  </a:cubicBezTo>
                  <a:lnTo>
                    <a:pt x="19636" y="9450"/>
                  </a:lnTo>
                  <a:cubicBezTo>
                    <a:pt x="20178" y="9450"/>
                    <a:pt x="20618" y="10055"/>
                    <a:pt x="20618" y="10800"/>
                  </a:cubicBezTo>
                  <a:cubicBezTo>
                    <a:pt x="20618" y="10800"/>
                    <a:pt x="20618" y="13500"/>
                    <a:pt x="20618" y="13500"/>
                  </a:cubicBezTo>
                  <a:close/>
                  <a:moveTo>
                    <a:pt x="18655" y="18900"/>
                  </a:moveTo>
                  <a:cubicBezTo>
                    <a:pt x="18655" y="19645"/>
                    <a:pt x="18214" y="20250"/>
                    <a:pt x="17673" y="20250"/>
                  </a:cubicBezTo>
                  <a:lnTo>
                    <a:pt x="1964" y="20250"/>
                  </a:lnTo>
                  <a:cubicBezTo>
                    <a:pt x="1422" y="20250"/>
                    <a:pt x="982" y="19645"/>
                    <a:pt x="982" y="18900"/>
                  </a:cubicBezTo>
                  <a:lnTo>
                    <a:pt x="982" y="5400"/>
                  </a:lnTo>
                  <a:cubicBezTo>
                    <a:pt x="982" y="4655"/>
                    <a:pt x="1422" y="4050"/>
                    <a:pt x="1964" y="4050"/>
                  </a:cubicBezTo>
                  <a:lnTo>
                    <a:pt x="17673" y="4050"/>
                  </a:lnTo>
                  <a:cubicBezTo>
                    <a:pt x="18214" y="4050"/>
                    <a:pt x="18655" y="4655"/>
                    <a:pt x="18655" y="5400"/>
                  </a:cubicBezTo>
                  <a:lnTo>
                    <a:pt x="18655" y="8100"/>
                  </a:lnTo>
                  <a:lnTo>
                    <a:pt x="16691" y="8100"/>
                  </a:lnTo>
                  <a:cubicBezTo>
                    <a:pt x="15606" y="8100"/>
                    <a:pt x="14727" y="9309"/>
                    <a:pt x="14727" y="10800"/>
                  </a:cubicBezTo>
                  <a:lnTo>
                    <a:pt x="14727" y="13500"/>
                  </a:lnTo>
                  <a:cubicBezTo>
                    <a:pt x="14727" y="14991"/>
                    <a:pt x="15606" y="16200"/>
                    <a:pt x="16691" y="16200"/>
                  </a:cubicBezTo>
                  <a:lnTo>
                    <a:pt x="18655" y="16200"/>
                  </a:lnTo>
                  <a:cubicBezTo>
                    <a:pt x="18655" y="16200"/>
                    <a:pt x="18655" y="18900"/>
                    <a:pt x="18655" y="18900"/>
                  </a:cubicBezTo>
                  <a:close/>
                  <a:moveTo>
                    <a:pt x="982" y="2700"/>
                  </a:moveTo>
                  <a:cubicBezTo>
                    <a:pt x="982" y="1955"/>
                    <a:pt x="1422" y="1350"/>
                    <a:pt x="1964" y="1350"/>
                  </a:cubicBezTo>
                  <a:lnTo>
                    <a:pt x="17673" y="1350"/>
                  </a:lnTo>
                  <a:cubicBezTo>
                    <a:pt x="18214" y="1350"/>
                    <a:pt x="18655" y="1955"/>
                    <a:pt x="18655" y="2700"/>
                  </a:cubicBezTo>
                  <a:lnTo>
                    <a:pt x="18655" y="3075"/>
                  </a:lnTo>
                  <a:cubicBezTo>
                    <a:pt x="18365" y="2842"/>
                    <a:pt x="18032" y="2700"/>
                    <a:pt x="17673" y="2700"/>
                  </a:cubicBezTo>
                  <a:lnTo>
                    <a:pt x="1964" y="2700"/>
                  </a:lnTo>
                  <a:cubicBezTo>
                    <a:pt x="1604" y="2700"/>
                    <a:pt x="1271" y="2842"/>
                    <a:pt x="982" y="3075"/>
                  </a:cubicBezTo>
                  <a:cubicBezTo>
                    <a:pt x="982" y="3075"/>
                    <a:pt x="982" y="2700"/>
                    <a:pt x="982" y="2700"/>
                  </a:cubicBezTo>
                  <a:close/>
                  <a:moveTo>
                    <a:pt x="19636" y="8100"/>
                  </a:moveTo>
                  <a:lnTo>
                    <a:pt x="19636" y="2700"/>
                  </a:lnTo>
                  <a:cubicBezTo>
                    <a:pt x="19636" y="1209"/>
                    <a:pt x="18757" y="0"/>
                    <a:pt x="17673" y="0"/>
                  </a:cubicBez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7673" y="21600"/>
                  </a:lnTo>
                  <a:cubicBezTo>
                    <a:pt x="18757" y="21600"/>
                    <a:pt x="19636" y="20391"/>
                    <a:pt x="19636" y="18900"/>
                  </a:cubicBezTo>
                  <a:lnTo>
                    <a:pt x="19636" y="16200"/>
                  </a:lnTo>
                  <a:cubicBezTo>
                    <a:pt x="20721" y="16200"/>
                    <a:pt x="21600" y="14991"/>
                    <a:pt x="21600" y="13500"/>
                  </a:cubicBezTo>
                  <a:lnTo>
                    <a:pt x="21600" y="10800"/>
                  </a:lnTo>
                  <a:cubicBezTo>
                    <a:pt x="21600" y="9309"/>
                    <a:pt x="20721" y="8100"/>
                    <a:pt x="19636" y="8100"/>
                  </a:cubicBezTo>
                  <a:moveTo>
                    <a:pt x="17182" y="11475"/>
                  </a:moveTo>
                  <a:cubicBezTo>
                    <a:pt x="16910" y="11475"/>
                    <a:pt x="16691" y="11777"/>
                    <a:pt x="16691" y="12150"/>
                  </a:cubicBezTo>
                  <a:cubicBezTo>
                    <a:pt x="16691" y="12523"/>
                    <a:pt x="16910" y="12825"/>
                    <a:pt x="17182" y="12825"/>
                  </a:cubicBezTo>
                  <a:cubicBezTo>
                    <a:pt x="17453" y="12825"/>
                    <a:pt x="17673" y="12523"/>
                    <a:pt x="17673" y="12150"/>
                  </a:cubicBezTo>
                  <a:cubicBezTo>
                    <a:pt x="17673" y="11777"/>
                    <a:pt x="17453" y="11475"/>
                    <a:pt x="17182" y="11475"/>
                  </a:cubicBezTo>
                  <a:moveTo>
                    <a:pt x="7364" y="17550"/>
                  </a:moveTo>
                  <a:lnTo>
                    <a:pt x="6382" y="17550"/>
                  </a:lnTo>
                  <a:cubicBezTo>
                    <a:pt x="6110" y="17550"/>
                    <a:pt x="5891" y="17853"/>
                    <a:pt x="5891" y="18225"/>
                  </a:cubicBezTo>
                  <a:cubicBezTo>
                    <a:pt x="5891" y="18598"/>
                    <a:pt x="6110" y="18900"/>
                    <a:pt x="6382" y="18900"/>
                  </a:cubicBezTo>
                  <a:lnTo>
                    <a:pt x="7364" y="18900"/>
                  </a:lnTo>
                  <a:cubicBezTo>
                    <a:pt x="7635" y="18900"/>
                    <a:pt x="7855" y="18598"/>
                    <a:pt x="7855" y="18225"/>
                  </a:cubicBezTo>
                  <a:cubicBezTo>
                    <a:pt x="7855" y="17853"/>
                    <a:pt x="7635" y="17550"/>
                    <a:pt x="7364" y="17550"/>
                  </a:cubicBezTo>
                  <a:moveTo>
                    <a:pt x="7364" y="5400"/>
                  </a:moveTo>
                  <a:lnTo>
                    <a:pt x="6382" y="5400"/>
                  </a:lnTo>
                  <a:cubicBezTo>
                    <a:pt x="6110" y="5400"/>
                    <a:pt x="5891" y="5702"/>
                    <a:pt x="5891" y="6075"/>
                  </a:cubicBezTo>
                  <a:cubicBezTo>
                    <a:pt x="5891" y="6448"/>
                    <a:pt x="6110" y="6750"/>
                    <a:pt x="6382" y="6750"/>
                  </a:cubicBezTo>
                  <a:lnTo>
                    <a:pt x="7364" y="6750"/>
                  </a:lnTo>
                  <a:cubicBezTo>
                    <a:pt x="7635" y="6750"/>
                    <a:pt x="7855" y="6448"/>
                    <a:pt x="7855" y="6075"/>
                  </a:cubicBezTo>
                  <a:cubicBezTo>
                    <a:pt x="7855" y="5702"/>
                    <a:pt x="7635" y="5400"/>
                    <a:pt x="7364" y="5400"/>
                  </a:cubicBezTo>
                  <a:moveTo>
                    <a:pt x="4418" y="5400"/>
                  </a:moveTo>
                  <a:lnTo>
                    <a:pt x="3436" y="5400"/>
                  </a:lnTo>
                  <a:cubicBezTo>
                    <a:pt x="3165" y="5400"/>
                    <a:pt x="2945" y="5702"/>
                    <a:pt x="2945" y="6075"/>
                  </a:cubicBezTo>
                  <a:cubicBezTo>
                    <a:pt x="2945" y="6448"/>
                    <a:pt x="3165" y="6750"/>
                    <a:pt x="3436" y="6750"/>
                  </a:cubicBezTo>
                  <a:lnTo>
                    <a:pt x="4418" y="6750"/>
                  </a:lnTo>
                  <a:cubicBezTo>
                    <a:pt x="4690" y="6750"/>
                    <a:pt x="4909" y="6448"/>
                    <a:pt x="4909" y="6075"/>
                  </a:cubicBezTo>
                  <a:cubicBezTo>
                    <a:pt x="4909" y="5702"/>
                    <a:pt x="4690" y="5400"/>
                    <a:pt x="4418" y="5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9762452" y="1056440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10309" y="7214"/>
                  </a:moveTo>
                  <a:lnTo>
                    <a:pt x="9327" y="7214"/>
                  </a:lnTo>
                  <a:cubicBezTo>
                    <a:pt x="9056" y="7214"/>
                    <a:pt x="8836" y="7482"/>
                    <a:pt x="8836" y="7813"/>
                  </a:cubicBezTo>
                  <a:cubicBezTo>
                    <a:pt x="8836" y="8145"/>
                    <a:pt x="9056" y="8413"/>
                    <a:pt x="9327" y="8413"/>
                  </a:cubicBezTo>
                  <a:lnTo>
                    <a:pt x="10309" y="8413"/>
                  </a:lnTo>
                  <a:cubicBezTo>
                    <a:pt x="10580" y="8413"/>
                    <a:pt x="10800" y="8145"/>
                    <a:pt x="10800" y="7813"/>
                  </a:cubicBezTo>
                  <a:cubicBezTo>
                    <a:pt x="10800" y="7482"/>
                    <a:pt x="10580" y="7214"/>
                    <a:pt x="10309" y="7214"/>
                  </a:cubicBezTo>
                  <a:moveTo>
                    <a:pt x="7364" y="7214"/>
                  </a:moveTo>
                  <a:lnTo>
                    <a:pt x="6382" y="7214"/>
                  </a:lnTo>
                  <a:cubicBezTo>
                    <a:pt x="6110" y="7214"/>
                    <a:pt x="5891" y="7482"/>
                    <a:pt x="5891" y="7813"/>
                  </a:cubicBezTo>
                  <a:cubicBezTo>
                    <a:pt x="5891" y="8145"/>
                    <a:pt x="6110" y="8413"/>
                    <a:pt x="6382" y="8413"/>
                  </a:cubicBezTo>
                  <a:lnTo>
                    <a:pt x="7364" y="8413"/>
                  </a:lnTo>
                  <a:cubicBezTo>
                    <a:pt x="7635" y="8413"/>
                    <a:pt x="7855" y="8145"/>
                    <a:pt x="7855" y="7813"/>
                  </a:cubicBezTo>
                  <a:cubicBezTo>
                    <a:pt x="7855" y="7482"/>
                    <a:pt x="7635" y="7214"/>
                    <a:pt x="7364" y="7214"/>
                  </a:cubicBezTo>
                  <a:moveTo>
                    <a:pt x="10309" y="18004"/>
                  </a:moveTo>
                  <a:lnTo>
                    <a:pt x="9327" y="18004"/>
                  </a:lnTo>
                  <a:cubicBezTo>
                    <a:pt x="9056" y="18004"/>
                    <a:pt x="8836" y="18272"/>
                    <a:pt x="8836" y="18603"/>
                  </a:cubicBezTo>
                  <a:cubicBezTo>
                    <a:pt x="8836" y="18935"/>
                    <a:pt x="9056" y="19202"/>
                    <a:pt x="9327" y="19202"/>
                  </a:cubicBezTo>
                  <a:lnTo>
                    <a:pt x="10309" y="19202"/>
                  </a:lnTo>
                  <a:cubicBezTo>
                    <a:pt x="10580" y="19202"/>
                    <a:pt x="10800" y="18935"/>
                    <a:pt x="10800" y="18603"/>
                  </a:cubicBezTo>
                  <a:cubicBezTo>
                    <a:pt x="10800" y="18272"/>
                    <a:pt x="10580" y="18004"/>
                    <a:pt x="10309" y="18004"/>
                  </a:cubicBezTo>
                  <a:moveTo>
                    <a:pt x="13255" y="18004"/>
                  </a:moveTo>
                  <a:lnTo>
                    <a:pt x="12273" y="18004"/>
                  </a:lnTo>
                  <a:cubicBezTo>
                    <a:pt x="12001" y="18004"/>
                    <a:pt x="11782" y="18272"/>
                    <a:pt x="11782" y="18603"/>
                  </a:cubicBezTo>
                  <a:cubicBezTo>
                    <a:pt x="11782" y="18935"/>
                    <a:pt x="12001" y="19202"/>
                    <a:pt x="12273" y="19202"/>
                  </a:cubicBezTo>
                  <a:lnTo>
                    <a:pt x="13255" y="19202"/>
                  </a:lnTo>
                  <a:cubicBezTo>
                    <a:pt x="13526" y="19202"/>
                    <a:pt x="13745" y="18935"/>
                    <a:pt x="13745" y="18603"/>
                  </a:cubicBezTo>
                  <a:cubicBezTo>
                    <a:pt x="13745" y="18272"/>
                    <a:pt x="13526" y="18004"/>
                    <a:pt x="13255" y="18004"/>
                  </a:cubicBezTo>
                  <a:moveTo>
                    <a:pt x="20618" y="14407"/>
                  </a:moveTo>
                  <a:cubicBezTo>
                    <a:pt x="20618" y="15069"/>
                    <a:pt x="20178" y="15606"/>
                    <a:pt x="19636" y="15606"/>
                  </a:cubicBezTo>
                  <a:lnTo>
                    <a:pt x="16691" y="15606"/>
                  </a:lnTo>
                  <a:cubicBezTo>
                    <a:pt x="16148" y="15606"/>
                    <a:pt x="15709" y="15069"/>
                    <a:pt x="15709" y="14407"/>
                  </a:cubicBezTo>
                  <a:lnTo>
                    <a:pt x="15709" y="12009"/>
                  </a:lnTo>
                  <a:cubicBezTo>
                    <a:pt x="15709" y="11348"/>
                    <a:pt x="16148" y="10811"/>
                    <a:pt x="16691" y="10811"/>
                  </a:cubicBezTo>
                  <a:lnTo>
                    <a:pt x="19636" y="10811"/>
                  </a:lnTo>
                  <a:cubicBezTo>
                    <a:pt x="20178" y="10811"/>
                    <a:pt x="20618" y="11348"/>
                    <a:pt x="20618" y="12009"/>
                  </a:cubicBezTo>
                  <a:cubicBezTo>
                    <a:pt x="20618" y="12009"/>
                    <a:pt x="20618" y="14407"/>
                    <a:pt x="20618" y="14407"/>
                  </a:cubicBezTo>
                  <a:close/>
                  <a:moveTo>
                    <a:pt x="18655" y="19202"/>
                  </a:moveTo>
                  <a:cubicBezTo>
                    <a:pt x="18655" y="19864"/>
                    <a:pt x="18214" y="20401"/>
                    <a:pt x="17673" y="20401"/>
                  </a:cubicBezTo>
                  <a:lnTo>
                    <a:pt x="1964" y="20401"/>
                  </a:lnTo>
                  <a:cubicBezTo>
                    <a:pt x="1421" y="20401"/>
                    <a:pt x="982" y="19864"/>
                    <a:pt x="982" y="19202"/>
                  </a:cubicBezTo>
                  <a:lnTo>
                    <a:pt x="982" y="7214"/>
                  </a:lnTo>
                  <a:cubicBezTo>
                    <a:pt x="982" y="6553"/>
                    <a:pt x="1421" y="6015"/>
                    <a:pt x="1964" y="6015"/>
                  </a:cubicBezTo>
                  <a:lnTo>
                    <a:pt x="17673" y="6015"/>
                  </a:lnTo>
                  <a:cubicBezTo>
                    <a:pt x="18214" y="6015"/>
                    <a:pt x="18655" y="6553"/>
                    <a:pt x="18655" y="7214"/>
                  </a:cubicBezTo>
                  <a:lnTo>
                    <a:pt x="18655" y="9612"/>
                  </a:lnTo>
                  <a:lnTo>
                    <a:pt x="16691" y="9612"/>
                  </a:lnTo>
                  <a:cubicBezTo>
                    <a:pt x="15606" y="9612"/>
                    <a:pt x="14727" y="10685"/>
                    <a:pt x="14727" y="12009"/>
                  </a:cubicBezTo>
                  <a:lnTo>
                    <a:pt x="14727" y="14407"/>
                  </a:lnTo>
                  <a:cubicBezTo>
                    <a:pt x="14727" y="15731"/>
                    <a:pt x="15606" y="16805"/>
                    <a:pt x="16691" y="16805"/>
                  </a:cubicBezTo>
                  <a:lnTo>
                    <a:pt x="18655" y="16805"/>
                  </a:lnTo>
                  <a:cubicBezTo>
                    <a:pt x="18655" y="16805"/>
                    <a:pt x="18655" y="19202"/>
                    <a:pt x="18655" y="19202"/>
                  </a:cubicBezTo>
                  <a:close/>
                  <a:moveTo>
                    <a:pt x="982" y="4816"/>
                  </a:moveTo>
                  <a:cubicBezTo>
                    <a:pt x="982" y="4155"/>
                    <a:pt x="1420" y="3618"/>
                    <a:pt x="1963" y="3618"/>
                  </a:cubicBezTo>
                  <a:lnTo>
                    <a:pt x="1692" y="4850"/>
                  </a:lnTo>
                  <a:cubicBezTo>
                    <a:pt x="1436" y="4894"/>
                    <a:pt x="1197" y="4996"/>
                    <a:pt x="982" y="5149"/>
                  </a:cubicBezTo>
                  <a:cubicBezTo>
                    <a:pt x="982" y="5149"/>
                    <a:pt x="982" y="4816"/>
                    <a:pt x="982" y="4816"/>
                  </a:cubicBezTo>
                  <a:close/>
                  <a:moveTo>
                    <a:pt x="3451" y="1468"/>
                  </a:moveTo>
                  <a:lnTo>
                    <a:pt x="13684" y="4816"/>
                  </a:lnTo>
                  <a:lnTo>
                    <a:pt x="2716" y="4816"/>
                  </a:lnTo>
                  <a:cubicBezTo>
                    <a:pt x="2716" y="4816"/>
                    <a:pt x="3451" y="1468"/>
                    <a:pt x="3451" y="1468"/>
                  </a:cubicBezTo>
                  <a:close/>
                  <a:moveTo>
                    <a:pt x="16776" y="2582"/>
                  </a:moveTo>
                  <a:lnTo>
                    <a:pt x="16982" y="4654"/>
                  </a:lnTo>
                  <a:lnTo>
                    <a:pt x="12560" y="3208"/>
                  </a:lnTo>
                  <a:cubicBezTo>
                    <a:pt x="12560" y="3208"/>
                    <a:pt x="16776" y="2582"/>
                    <a:pt x="16776" y="2582"/>
                  </a:cubicBezTo>
                  <a:close/>
                  <a:moveTo>
                    <a:pt x="18655" y="4816"/>
                  </a:moveTo>
                  <a:lnTo>
                    <a:pt x="18655" y="5149"/>
                  </a:lnTo>
                  <a:cubicBezTo>
                    <a:pt x="18453" y="5005"/>
                    <a:pt x="18231" y="4904"/>
                    <a:pt x="17992" y="4856"/>
                  </a:cubicBezTo>
                  <a:lnTo>
                    <a:pt x="17871" y="3642"/>
                  </a:lnTo>
                  <a:cubicBezTo>
                    <a:pt x="18318" y="3754"/>
                    <a:pt x="18655" y="4237"/>
                    <a:pt x="18655" y="4816"/>
                  </a:cubicBezTo>
                  <a:moveTo>
                    <a:pt x="19636" y="9612"/>
                  </a:moveTo>
                  <a:lnTo>
                    <a:pt x="19636" y="4816"/>
                  </a:lnTo>
                  <a:cubicBezTo>
                    <a:pt x="19636" y="3525"/>
                    <a:pt x="18798" y="2479"/>
                    <a:pt x="17750" y="2428"/>
                  </a:cubicBezTo>
                  <a:lnTo>
                    <a:pt x="17633" y="1247"/>
                  </a:lnTo>
                  <a:lnTo>
                    <a:pt x="10020" y="2377"/>
                  </a:lnTo>
                  <a:lnTo>
                    <a:pt x="2757" y="0"/>
                  </a:lnTo>
                  <a:lnTo>
                    <a:pt x="2226" y="2419"/>
                  </a:lnTo>
                  <a:lnTo>
                    <a:pt x="1964" y="2419"/>
                  </a:lnTo>
                  <a:cubicBezTo>
                    <a:pt x="879" y="2419"/>
                    <a:pt x="0" y="3492"/>
                    <a:pt x="0" y="4816"/>
                  </a:cubicBezTo>
                  <a:lnTo>
                    <a:pt x="0" y="19202"/>
                  </a:lnTo>
                  <a:cubicBezTo>
                    <a:pt x="0" y="20526"/>
                    <a:pt x="879" y="21600"/>
                    <a:pt x="1964" y="21600"/>
                  </a:cubicBezTo>
                  <a:lnTo>
                    <a:pt x="17673" y="21600"/>
                  </a:lnTo>
                  <a:cubicBezTo>
                    <a:pt x="18757" y="21600"/>
                    <a:pt x="19636" y="20526"/>
                    <a:pt x="19636" y="19202"/>
                  </a:cubicBezTo>
                  <a:lnTo>
                    <a:pt x="19636" y="16805"/>
                  </a:lnTo>
                  <a:cubicBezTo>
                    <a:pt x="20721" y="16805"/>
                    <a:pt x="21600" y="15731"/>
                    <a:pt x="21600" y="14407"/>
                  </a:cubicBezTo>
                  <a:lnTo>
                    <a:pt x="21600" y="12009"/>
                  </a:lnTo>
                  <a:cubicBezTo>
                    <a:pt x="21600" y="10685"/>
                    <a:pt x="20721" y="9612"/>
                    <a:pt x="19636" y="9612"/>
                  </a:cubicBezTo>
                  <a:moveTo>
                    <a:pt x="13255" y="7214"/>
                  </a:moveTo>
                  <a:lnTo>
                    <a:pt x="12273" y="7214"/>
                  </a:lnTo>
                  <a:cubicBezTo>
                    <a:pt x="12001" y="7214"/>
                    <a:pt x="11782" y="7482"/>
                    <a:pt x="11782" y="7813"/>
                  </a:cubicBezTo>
                  <a:cubicBezTo>
                    <a:pt x="11782" y="8145"/>
                    <a:pt x="12001" y="8413"/>
                    <a:pt x="12273" y="8413"/>
                  </a:cubicBezTo>
                  <a:lnTo>
                    <a:pt x="13255" y="8413"/>
                  </a:lnTo>
                  <a:cubicBezTo>
                    <a:pt x="13526" y="8413"/>
                    <a:pt x="13745" y="8145"/>
                    <a:pt x="13745" y="7813"/>
                  </a:cubicBezTo>
                  <a:cubicBezTo>
                    <a:pt x="13745" y="7482"/>
                    <a:pt x="13526" y="7214"/>
                    <a:pt x="13255" y="7214"/>
                  </a:cubicBezTo>
                  <a:moveTo>
                    <a:pt x="16200" y="18004"/>
                  </a:moveTo>
                  <a:lnTo>
                    <a:pt x="15218" y="18004"/>
                  </a:lnTo>
                  <a:cubicBezTo>
                    <a:pt x="14947" y="18004"/>
                    <a:pt x="14727" y="18272"/>
                    <a:pt x="14727" y="18603"/>
                  </a:cubicBezTo>
                  <a:cubicBezTo>
                    <a:pt x="14727" y="18935"/>
                    <a:pt x="14947" y="19202"/>
                    <a:pt x="15218" y="19202"/>
                  </a:cubicBezTo>
                  <a:lnTo>
                    <a:pt x="16200" y="19202"/>
                  </a:lnTo>
                  <a:cubicBezTo>
                    <a:pt x="16471" y="19202"/>
                    <a:pt x="16691" y="18935"/>
                    <a:pt x="16691" y="18603"/>
                  </a:cubicBezTo>
                  <a:cubicBezTo>
                    <a:pt x="16691" y="18272"/>
                    <a:pt x="16471" y="18004"/>
                    <a:pt x="16200" y="18004"/>
                  </a:cubicBezTo>
                  <a:moveTo>
                    <a:pt x="17182" y="12609"/>
                  </a:moveTo>
                  <a:cubicBezTo>
                    <a:pt x="16910" y="12609"/>
                    <a:pt x="16691" y="12877"/>
                    <a:pt x="16691" y="13208"/>
                  </a:cubicBezTo>
                  <a:cubicBezTo>
                    <a:pt x="16691" y="13540"/>
                    <a:pt x="16910" y="13808"/>
                    <a:pt x="17182" y="13808"/>
                  </a:cubicBezTo>
                  <a:cubicBezTo>
                    <a:pt x="17453" y="13808"/>
                    <a:pt x="17673" y="13540"/>
                    <a:pt x="17673" y="13208"/>
                  </a:cubicBezTo>
                  <a:cubicBezTo>
                    <a:pt x="17673" y="12877"/>
                    <a:pt x="17453" y="12609"/>
                    <a:pt x="17182" y="12609"/>
                  </a:cubicBezTo>
                  <a:moveTo>
                    <a:pt x="4418" y="7214"/>
                  </a:moveTo>
                  <a:lnTo>
                    <a:pt x="3436" y="7214"/>
                  </a:lnTo>
                  <a:cubicBezTo>
                    <a:pt x="3165" y="7214"/>
                    <a:pt x="2945" y="7482"/>
                    <a:pt x="2945" y="7813"/>
                  </a:cubicBezTo>
                  <a:cubicBezTo>
                    <a:pt x="2945" y="8145"/>
                    <a:pt x="3165" y="8413"/>
                    <a:pt x="3436" y="8413"/>
                  </a:cubicBezTo>
                  <a:lnTo>
                    <a:pt x="4418" y="8413"/>
                  </a:lnTo>
                  <a:cubicBezTo>
                    <a:pt x="4690" y="8413"/>
                    <a:pt x="4909" y="8145"/>
                    <a:pt x="4909" y="7813"/>
                  </a:cubicBezTo>
                  <a:cubicBezTo>
                    <a:pt x="4909" y="7482"/>
                    <a:pt x="4690" y="7214"/>
                    <a:pt x="4418" y="7214"/>
                  </a:cubicBezTo>
                  <a:moveTo>
                    <a:pt x="15218" y="8413"/>
                  </a:moveTo>
                  <a:lnTo>
                    <a:pt x="16200" y="8413"/>
                  </a:lnTo>
                  <a:cubicBezTo>
                    <a:pt x="16471" y="8413"/>
                    <a:pt x="16691" y="8145"/>
                    <a:pt x="16691" y="7813"/>
                  </a:cubicBezTo>
                  <a:cubicBezTo>
                    <a:pt x="16691" y="7482"/>
                    <a:pt x="16471" y="7214"/>
                    <a:pt x="16200" y="7214"/>
                  </a:cubicBezTo>
                  <a:lnTo>
                    <a:pt x="15218" y="7214"/>
                  </a:lnTo>
                  <a:cubicBezTo>
                    <a:pt x="14947" y="7214"/>
                    <a:pt x="14727" y="7482"/>
                    <a:pt x="14727" y="7813"/>
                  </a:cubicBezTo>
                  <a:cubicBezTo>
                    <a:pt x="14727" y="8145"/>
                    <a:pt x="14947" y="8413"/>
                    <a:pt x="15218" y="8413"/>
                  </a:cubicBezTo>
                  <a:moveTo>
                    <a:pt x="7364" y="18004"/>
                  </a:moveTo>
                  <a:lnTo>
                    <a:pt x="6382" y="18004"/>
                  </a:lnTo>
                  <a:cubicBezTo>
                    <a:pt x="6110" y="18004"/>
                    <a:pt x="5891" y="18272"/>
                    <a:pt x="5891" y="18603"/>
                  </a:cubicBezTo>
                  <a:cubicBezTo>
                    <a:pt x="5891" y="18935"/>
                    <a:pt x="6110" y="19202"/>
                    <a:pt x="6382" y="19202"/>
                  </a:cubicBezTo>
                  <a:lnTo>
                    <a:pt x="7364" y="19202"/>
                  </a:lnTo>
                  <a:cubicBezTo>
                    <a:pt x="7635" y="19202"/>
                    <a:pt x="7855" y="18935"/>
                    <a:pt x="7855" y="18603"/>
                  </a:cubicBezTo>
                  <a:cubicBezTo>
                    <a:pt x="7855" y="18272"/>
                    <a:pt x="7635" y="18004"/>
                    <a:pt x="7364" y="18004"/>
                  </a:cubicBezTo>
                  <a:moveTo>
                    <a:pt x="4418" y="18004"/>
                  </a:moveTo>
                  <a:lnTo>
                    <a:pt x="3436" y="18004"/>
                  </a:lnTo>
                  <a:cubicBezTo>
                    <a:pt x="3165" y="18004"/>
                    <a:pt x="2945" y="18272"/>
                    <a:pt x="2945" y="18603"/>
                  </a:cubicBezTo>
                  <a:cubicBezTo>
                    <a:pt x="2945" y="18935"/>
                    <a:pt x="3165" y="19202"/>
                    <a:pt x="3436" y="19202"/>
                  </a:cubicBezTo>
                  <a:lnTo>
                    <a:pt x="4418" y="19202"/>
                  </a:lnTo>
                  <a:cubicBezTo>
                    <a:pt x="4690" y="19202"/>
                    <a:pt x="4909" y="18935"/>
                    <a:pt x="4909" y="18603"/>
                  </a:cubicBezTo>
                  <a:cubicBezTo>
                    <a:pt x="4909" y="18272"/>
                    <a:pt x="4690" y="18004"/>
                    <a:pt x="4418" y="1800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10229191" y="1035697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13500" y="9818"/>
                  </a:moveTo>
                  <a:lnTo>
                    <a:pt x="2700" y="9818"/>
                  </a:lnTo>
                  <a:lnTo>
                    <a:pt x="2700" y="10800"/>
                  </a:lnTo>
                  <a:lnTo>
                    <a:pt x="13500" y="10800"/>
                  </a:lnTo>
                  <a:cubicBezTo>
                    <a:pt x="13500" y="10800"/>
                    <a:pt x="13500" y="9818"/>
                    <a:pt x="13500" y="9818"/>
                  </a:cubicBezTo>
                  <a:close/>
                  <a:moveTo>
                    <a:pt x="18900" y="11782"/>
                  </a:moveTo>
                  <a:lnTo>
                    <a:pt x="2700" y="11782"/>
                  </a:lnTo>
                  <a:lnTo>
                    <a:pt x="2700" y="12764"/>
                  </a:lnTo>
                  <a:lnTo>
                    <a:pt x="18900" y="12764"/>
                  </a:lnTo>
                  <a:cubicBezTo>
                    <a:pt x="18900" y="12764"/>
                    <a:pt x="18900" y="11782"/>
                    <a:pt x="18900" y="11782"/>
                  </a:cubicBezTo>
                  <a:close/>
                  <a:moveTo>
                    <a:pt x="4050" y="1964"/>
                  </a:moveTo>
                  <a:lnTo>
                    <a:pt x="2700" y="1964"/>
                  </a:lnTo>
                  <a:lnTo>
                    <a:pt x="2700" y="7855"/>
                  </a:lnTo>
                  <a:lnTo>
                    <a:pt x="4050" y="7855"/>
                  </a:lnTo>
                  <a:cubicBezTo>
                    <a:pt x="4050" y="7855"/>
                    <a:pt x="4050" y="1964"/>
                    <a:pt x="4050" y="1964"/>
                  </a:cubicBezTo>
                  <a:close/>
                  <a:moveTo>
                    <a:pt x="18900" y="13745"/>
                  </a:moveTo>
                  <a:lnTo>
                    <a:pt x="2700" y="13745"/>
                  </a:lnTo>
                  <a:lnTo>
                    <a:pt x="2700" y="14727"/>
                  </a:lnTo>
                  <a:lnTo>
                    <a:pt x="18900" y="14727"/>
                  </a:lnTo>
                  <a:cubicBezTo>
                    <a:pt x="18900" y="14727"/>
                    <a:pt x="18900" y="13745"/>
                    <a:pt x="18900" y="13745"/>
                  </a:cubicBezTo>
                  <a:close/>
                  <a:moveTo>
                    <a:pt x="16200" y="15709"/>
                  </a:moveTo>
                  <a:lnTo>
                    <a:pt x="2700" y="15709"/>
                  </a:lnTo>
                  <a:lnTo>
                    <a:pt x="2700" y="16691"/>
                  </a:lnTo>
                  <a:lnTo>
                    <a:pt x="16200" y="16691"/>
                  </a:lnTo>
                  <a:cubicBezTo>
                    <a:pt x="16200" y="16691"/>
                    <a:pt x="16200" y="15709"/>
                    <a:pt x="16200" y="15709"/>
                  </a:cubicBezTo>
                  <a:close/>
                  <a:moveTo>
                    <a:pt x="20250" y="19924"/>
                  </a:moveTo>
                  <a:lnTo>
                    <a:pt x="18702" y="18798"/>
                  </a:lnTo>
                  <a:cubicBezTo>
                    <a:pt x="18580" y="18710"/>
                    <a:pt x="18412" y="18655"/>
                    <a:pt x="18225" y="18655"/>
                  </a:cubicBezTo>
                  <a:cubicBezTo>
                    <a:pt x="18039" y="18655"/>
                    <a:pt x="17870" y="18710"/>
                    <a:pt x="17748" y="18798"/>
                  </a:cubicBezTo>
                  <a:lnTo>
                    <a:pt x="15525" y="20415"/>
                  </a:lnTo>
                  <a:lnTo>
                    <a:pt x="13302" y="18798"/>
                  </a:lnTo>
                  <a:cubicBezTo>
                    <a:pt x="13180" y="18710"/>
                    <a:pt x="13012" y="18655"/>
                    <a:pt x="12825" y="18655"/>
                  </a:cubicBezTo>
                  <a:cubicBezTo>
                    <a:pt x="12604" y="18655"/>
                    <a:pt x="12418" y="18737"/>
                    <a:pt x="12294" y="18856"/>
                  </a:cubicBezTo>
                  <a:lnTo>
                    <a:pt x="12285" y="18851"/>
                  </a:lnTo>
                  <a:lnTo>
                    <a:pt x="10800" y="20291"/>
                  </a:lnTo>
                  <a:lnTo>
                    <a:pt x="9315" y="18851"/>
                  </a:lnTo>
                  <a:lnTo>
                    <a:pt x="9306" y="18856"/>
                  </a:lnTo>
                  <a:cubicBezTo>
                    <a:pt x="9182" y="18737"/>
                    <a:pt x="8996" y="18655"/>
                    <a:pt x="8775" y="18655"/>
                  </a:cubicBezTo>
                  <a:cubicBezTo>
                    <a:pt x="8589" y="18655"/>
                    <a:pt x="8420" y="18710"/>
                    <a:pt x="8298" y="18798"/>
                  </a:cubicBezTo>
                  <a:lnTo>
                    <a:pt x="6075" y="20415"/>
                  </a:lnTo>
                  <a:lnTo>
                    <a:pt x="3852" y="18798"/>
                  </a:lnTo>
                  <a:cubicBezTo>
                    <a:pt x="3730" y="18710"/>
                    <a:pt x="3562" y="18655"/>
                    <a:pt x="3375" y="18655"/>
                  </a:cubicBezTo>
                  <a:cubicBezTo>
                    <a:pt x="3188" y="18655"/>
                    <a:pt x="3020" y="18710"/>
                    <a:pt x="2898" y="18798"/>
                  </a:cubicBezTo>
                  <a:lnTo>
                    <a:pt x="1350" y="19924"/>
                  </a:lnTo>
                  <a:lnTo>
                    <a:pt x="1350" y="982"/>
                  </a:lnTo>
                  <a:lnTo>
                    <a:pt x="20250" y="982"/>
                  </a:lnTo>
                  <a:cubicBezTo>
                    <a:pt x="20250" y="982"/>
                    <a:pt x="20250" y="19924"/>
                    <a:pt x="20250" y="19924"/>
                  </a:cubicBezTo>
                  <a:close/>
                  <a:moveTo>
                    <a:pt x="20925" y="0"/>
                  </a:moveTo>
                  <a:lnTo>
                    <a:pt x="675" y="0"/>
                  </a:lnTo>
                  <a:cubicBezTo>
                    <a:pt x="302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862" y="21600"/>
                    <a:pt x="1031" y="21545"/>
                    <a:pt x="1152" y="21456"/>
                  </a:cubicBezTo>
                  <a:lnTo>
                    <a:pt x="3375" y="19840"/>
                  </a:lnTo>
                  <a:lnTo>
                    <a:pt x="5598" y="21456"/>
                  </a:lnTo>
                  <a:cubicBezTo>
                    <a:pt x="5720" y="21545"/>
                    <a:pt x="5888" y="21600"/>
                    <a:pt x="6075" y="21600"/>
                  </a:cubicBezTo>
                  <a:cubicBezTo>
                    <a:pt x="6262" y="21600"/>
                    <a:pt x="6431" y="21545"/>
                    <a:pt x="6552" y="21456"/>
                  </a:cubicBezTo>
                  <a:lnTo>
                    <a:pt x="8702" y="19893"/>
                  </a:lnTo>
                  <a:lnTo>
                    <a:pt x="10260" y="21404"/>
                  </a:lnTo>
                  <a:lnTo>
                    <a:pt x="10269" y="21399"/>
                  </a:lnTo>
                  <a:cubicBezTo>
                    <a:pt x="10393" y="21518"/>
                    <a:pt x="10579" y="21600"/>
                    <a:pt x="10800" y="21600"/>
                  </a:cubicBezTo>
                  <a:cubicBezTo>
                    <a:pt x="11021" y="21600"/>
                    <a:pt x="11207" y="21518"/>
                    <a:pt x="11331" y="21399"/>
                  </a:cubicBezTo>
                  <a:lnTo>
                    <a:pt x="11340" y="21404"/>
                  </a:lnTo>
                  <a:lnTo>
                    <a:pt x="12898" y="19893"/>
                  </a:lnTo>
                  <a:lnTo>
                    <a:pt x="15048" y="21456"/>
                  </a:lnTo>
                  <a:cubicBezTo>
                    <a:pt x="15170" y="21545"/>
                    <a:pt x="15338" y="21600"/>
                    <a:pt x="15525" y="21600"/>
                  </a:cubicBezTo>
                  <a:cubicBezTo>
                    <a:pt x="15712" y="21600"/>
                    <a:pt x="15881" y="21545"/>
                    <a:pt x="16002" y="21456"/>
                  </a:cubicBezTo>
                  <a:lnTo>
                    <a:pt x="18225" y="19840"/>
                  </a:lnTo>
                  <a:lnTo>
                    <a:pt x="20448" y="21456"/>
                  </a:lnTo>
                  <a:cubicBezTo>
                    <a:pt x="20570" y="21545"/>
                    <a:pt x="20738" y="21600"/>
                    <a:pt x="20925" y="21600"/>
                  </a:cubicBezTo>
                  <a:cubicBezTo>
                    <a:pt x="21298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298" y="0"/>
                    <a:pt x="20925" y="0"/>
                  </a:cubicBezTo>
                  <a:moveTo>
                    <a:pt x="16200" y="1964"/>
                  </a:moveTo>
                  <a:lnTo>
                    <a:pt x="14850" y="1964"/>
                  </a:lnTo>
                  <a:lnTo>
                    <a:pt x="14850" y="7855"/>
                  </a:lnTo>
                  <a:lnTo>
                    <a:pt x="16200" y="7855"/>
                  </a:lnTo>
                  <a:cubicBezTo>
                    <a:pt x="16200" y="7855"/>
                    <a:pt x="16200" y="1964"/>
                    <a:pt x="16200" y="1964"/>
                  </a:cubicBezTo>
                  <a:close/>
                  <a:moveTo>
                    <a:pt x="18900" y="1964"/>
                  </a:moveTo>
                  <a:lnTo>
                    <a:pt x="17550" y="1964"/>
                  </a:lnTo>
                  <a:lnTo>
                    <a:pt x="17550" y="7855"/>
                  </a:lnTo>
                  <a:lnTo>
                    <a:pt x="18900" y="7855"/>
                  </a:lnTo>
                  <a:cubicBezTo>
                    <a:pt x="18900" y="7855"/>
                    <a:pt x="18900" y="1964"/>
                    <a:pt x="18900" y="1964"/>
                  </a:cubicBezTo>
                  <a:close/>
                  <a:moveTo>
                    <a:pt x="10800" y="1964"/>
                  </a:moveTo>
                  <a:lnTo>
                    <a:pt x="9450" y="1964"/>
                  </a:lnTo>
                  <a:lnTo>
                    <a:pt x="9450" y="7855"/>
                  </a:lnTo>
                  <a:lnTo>
                    <a:pt x="10800" y="7855"/>
                  </a:lnTo>
                  <a:cubicBezTo>
                    <a:pt x="10800" y="7855"/>
                    <a:pt x="10800" y="1964"/>
                    <a:pt x="10800" y="1964"/>
                  </a:cubicBezTo>
                  <a:close/>
                  <a:moveTo>
                    <a:pt x="8100" y="1964"/>
                  </a:moveTo>
                  <a:lnTo>
                    <a:pt x="5400" y="1964"/>
                  </a:lnTo>
                  <a:lnTo>
                    <a:pt x="5400" y="7855"/>
                  </a:lnTo>
                  <a:lnTo>
                    <a:pt x="8100" y="7855"/>
                  </a:lnTo>
                  <a:cubicBezTo>
                    <a:pt x="8100" y="7855"/>
                    <a:pt x="8100" y="1964"/>
                    <a:pt x="8100" y="1964"/>
                  </a:cubicBezTo>
                  <a:close/>
                  <a:moveTo>
                    <a:pt x="13500" y="1964"/>
                  </a:moveTo>
                  <a:lnTo>
                    <a:pt x="12150" y="1964"/>
                  </a:lnTo>
                  <a:lnTo>
                    <a:pt x="12150" y="7855"/>
                  </a:lnTo>
                  <a:lnTo>
                    <a:pt x="13500" y="7855"/>
                  </a:lnTo>
                  <a:cubicBezTo>
                    <a:pt x="13500" y="7855"/>
                    <a:pt x="13500" y="1964"/>
                    <a:pt x="13500" y="1964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10654442" y="1035697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4400" y="13745"/>
                  </a:moveTo>
                  <a:lnTo>
                    <a:pt x="2400" y="13745"/>
                  </a:lnTo>
                  <a:lnTo>
                    <a:pt x="2400" y="14727"/>
                  </a:lnTo>
                  <a:lnTo>
                    <a:pt x="14400" y="14727"/>
                  </a:lnTo>
                  <a:cubicBezTo>
                    <a:pt x="14400" y="14727"/>
                    <a:pt x="14400" y="13745"/>
                    <a:pt x="14400" y="13745"/>
                  </a:cubicBezTo>
                  <a:close/>
                  <a:moveTo>
                    <a:pt x="15600" y="20092"/>
                  </a:moveTo>
                  <a:lnTo>
                    <a:pt x="13624" y="18798"/>
                  </a:lnTo>
                  <a:cubicBezTo>
                    <a:pt x="13515" y="18710"/>
                    <a:pt x="13366" y="18655"/>
                    <a:pt x="13200" y="18655"/>
                  </a:cubicBezTo>
                  <a:cubicBezTo>
                    <a:pt x="13035" y="18655"/>
                    <a:pt x="12885" y="18710"/>
                    <a:pt x="12776" y="18798"/>
                  </a:cubicBezTo>
                  <a:lnTo>
                    <a:pt x="10800" y="20415"/>
                  </a:lnTo>
                  <a:lnTo>
                    <a:pt x="8824" y="18798"/>
                  </a:lnTo>
                  <a:cubicBezTo>
                    <a:pt x="8716" y="18710"/>
                    <a:pt x="8566" y="18655"/>
                    <a:pt x="8400" y="18655"/>
                  </a:cubicBezTo>
                  <a:cubicBezTo>
                    <a:pt x="8235" y="18655"/>
                    <a:pt x="8085" y="18710"/>
                    <a:pt x="7976" y="18798"/>
                  </a:cubicBezTo>
                  <a:lnTo>
                    <a:pt x="6000" y="20415"/>
                  </a:lnTo>
                  <a:lnTo>
                    <a:pt x="4024" y="18798"/>
                  </a:lnTo>
                  <a:cubicBezTo>
                    <a:pt x="3915" y="18710"/>
                    <a:pt x="3766" y="18655"/>
                    <a:pt x="3600" y="18655"/>
                  </a:cubicBezTo>
                  <a:cubicBezTo>
                    <a:pt x="3435" y="18655"/>
                    <a:pt x="3285" y="18710"/>
                    <a:pt x="3176" y="18798"/>
                  </a:cubicBezTo>
                  <a:lnTo>
                    <a:pt x="1200" y="20092"/>
                  </a:lnTo>
                  <a:lnTo>
                    <a:pt x="1200" y="3927"/>
                  </a:lnTo>
                  <a:lnTo>
                    <a:pt x="15600" y="3927"/>
                  </a:lnTo>
                  <a:cubicBezTo>
                    <a:pt x="15600" y="3927"/>
                    <a:pt x="15600" y="20092"/>
                    <a:pt x="15600" y="20092"/>
                  </a:cubicBezTo>
                  <a:close/>
                  <a:moveTo>
                    <a:pt x="16200" y="2945"/>
                  </a:moveTo>
                  <a:lnTo>
                    <a:pt x="600" y="2945"/>
                  </a:lnTo>
                  <a:cubicBezTo>
                    <a:pt x="268" y="2945"/>
                    <a:pt x="0" y="3165"/>
                    <a:pt x="0" y="3436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766" y="21600"/>
                    <a:pt x="916" y="21545"/>
                    <a:pt x="1024" y="21456"/>
                  </a:cubicBezTo>
                  <a:lnTo>
                    <a:pt x="3553" y="19801"/>
                  </a:lnTo>
                  <a:lnTo>
                    <a:pt x="5576" y="21456"/>
                  </a:lnTo>
                  <a:cubicBezTo>
                    <a:pt x="5684" y="21545"/>
                    <a:pt x="5834" y="21600"/>
                    <a:pt x="6000" y="21600"/>
                  </a:cubicBezTo>
                  <a:cubicBezTo>
                    <a:pt x="6166" y="21600"/>
                    <a:pt x="6316" y="21545"/>
                    <a:pt x="6424" y="21456"/>
                  </a:cubicBezTo>
                  <a:lnTo>
                    <a:pt x="8400" y="19840"/>
                  </a:lnTo>
                  <a:lnTo>
                    <a:pt x="10376" y="21456"/>
                  </a:lnTo>
                  <a:cubicBezTo>
                    <a:pt x="10484" y="21545"/>
                    <a:pt x="10634" y="21600"/>
                    <a:pt x="10800" y="21600"/>
                  </a:cubicBezTo>
                  <a:cubicBezTo>
                    <a:pt x="10966" y="21600"/>
                    <a:pt x="11116" y="21545"/>
                    <a:pt x="11224" y="21456"/>
                  </a:cubicBezTo>
                  <a:lnTo>
                    <a:pt x="13247" y="19801"/>
                  </a:lnTo>
                  <a:lnTo>
                    <a:pt x="15776" y="21456"/>
                  </a:lnTo>
                  <a:cubicBezTo>
                    <a:pt x="15884" y="21545"/>
                    <a:pt x="16034" y="21600"/>
                    <a:pt x="16200" y="21600"/>
                  </a:cubicBezTo>
                  <a:cubicBezTo>
                    <a:pt x="16532" y="21600"/>
                    <a:pt x="16800" y="21380"/>
                    <a:pt x="16800" y="21109"/>
                  </a:cubicBezTo>
                  <a:lnTo>
                    <a:pt x="16800" y="3436"/>
                  </a:lnTo>
                  <a:cubicBezTo>
                    <a:pt x="16800" y="3165"/>
                    <a:pt x="16532" y="2945"/>
                    <a:pt x="16200" y="2945"/>
                  </a:cubicBezTo>
                  <a:moveTo>
                    <a:pt x="8400" y="11782"/>
                  </a:moveTo>
                  <a:lnTo>
                    <a:pt x="2400" y="11782"/>
                  </a:lnTo>
                  <a:lnTo>
                    <a:pt x="2400" y="12764"/>
                  </a:lnTo>
                  <a:lnTo>
                    <a:pt x="8400" y="12764"/>
                  </a:lnTo>
                  <a:cubicBezTo>
                    <a:pt x="8400" y="12764"/>
                    <a:pt x="8400" y="11782"/>
                    <a:pt x="8400" y="11782"/>
                  </a:cubicBezTo>
                  <a:close/>
                  <a:moveTo>
                    <a:pt x="21000" y="0"/>
                  </a:moveTo>
                  <a:lnTo>
                    <a:pt x="5400" y="0"/>
                  </a:lnTo>
                  <a:cubicBezTo>
                    <a:pt x="5068" y="0"/>
                    <a:pt x="4800" y="220"/>
                    <a:pt x="4800" y="491"/>
                  </a:cubicBezTo>
                  <a:lnTo>
                    <a:pt x="4800" y="1964"/>
                  </a:lnTo>
                  <a:lnTo>
                    <a:pt x="6000" y="1964"/>
                  </a:lnTo>
                  <a:lnTo>
                    <a:pt x="6000" y="982"/>
                  </a:lnTo>
                  <a:lnTo>
                    <a:pt x="20400" y="982"/>
                  </a:lnTo>
                  <a:lnTo>
                    <a:pt x="20400" y="17146"/>
                  </a:lnTo>
                  <a:lnTo>
                    <a:pt x="18424" y="15853"/>
                  </a:lnTo>
                  <a:cubicBezTo>
                    <a:pt x="18316" y="15764"/>
                    <a:pt x="18166" y="15709"/>
                    <a:pt x="18000" y="15709"/>
                  </a:cubicBezTo>
                  <a:lnTo>
                    <a:pt x="18000" y="16894"/>
                  </a:lnTo>
                  <a:lnTo>
                    <a:pt x="18047" y="16856"/>
                  </a:lnTo>
                  <a:lnTo>
                    <a:pt x="20576" y="18511"/>
                  </a:lnTo>
                  <a:cubicBezTo>
                    <a:pt x="20684" y="18599"/>
                    <a:pt x="20834" y="18655"/>
                    <a:pt x="21000" y="18655"/>
                  </a:cubicBezTo>
                  <a:cubicBezTo>
                    <a:pt x="21332" y="18655"/>
                    <a:pt x="21600" y="18435"/>
                    <a:pt x="21600" y="18164"/>
                  </a:cubicBezTo>
                  <a:lnTo>
                    <a:pt x="21600" y="491"/>
                  </a:lnTo>
                  <a:cubicBezTo>
                    <a:pt x="21600" y="220"/>
                    <a:pt x="21332" y="0"/>
                    <a:pt x="21000" y="0"/>
                  </a:cubicBezTo>
                  <a:moveTo>
                    <a:pt x="10800" y="15709"/>
                  </a:moveTo>
                  <a:lnTo>
                    <a:pt x="2400" y="15709"/>
                  </a:lnTo>
                  <a:lnTo>
                    <a:pt x="2400" y="16691"/>
                  </a:lnTo>
                  <a:lnTo>
                    <a:pt x="10800" y="16691"/>
                  </a:lnTo>
                  <a:cubicBezTo>
                    <a:pt x="10800" y="16691"/>
                    <a:pt x="10800" y="15709"/>
                    <a:pt x="10800" y="15709"/>
                  </a:cubicBezTo>
                  <a:close/>
                  <a:moveTo>
                    <a:pt x="12000" y="4909"/>
                  </a:moveTo>
                  <a:lnTo>
                    <a:pt x="10800" y="4909"/>
                  </a:lnTo>
                  <a:lnTo>
                    <a:pt x="10800" y="9818"/>
                  </a:lnTo>
                  <a:lnTo>
                    <a:pt x="12000" y="9818"/>
                  </a:lnTo>
                  <a:cubicBezTo>
                    <a:pt x="12000" y="9818"/>
                    <a:pt x="12000" y="4909"/>
                    <a:pt x="12000" y="4909"/>
                  </a:cubicBezTo>
                  <a:close/>
                  <a:moveTo>
                    <a:pt x="14400" y="4909"/>
                  </a:moveTo>
                  <a:lnTo>
                    <a:pt x="13200" y="4909"/>
                  </a:lnTo>
                  <a:lnTo>
                    <a:pt x="13200" y="9818"/>
                  </a:lnTo>
                  <a:lnTo>
                    <a:pt x="14400" y="9818"/>
                  </a:lnTo>
                  <a:cubicBezTo>
                    <a:pt x="14400" y="9818"/>
                    <a:pt x="14400" y="4909"/>
                    <a:pt x="14400" y="4909"/>
                  </a:cubicBezTo>
                  <a:close/>
                  <a:moveTo>
                    <a:pt x="7200" y="4909"/>
                  </a:moveTo>
                  <a:lnTo>
                    <a:pt x="4800" y="4909"/>
                  </a:lnTo>
                  <a:lnTo>
                    <a:pt x="4800" y="9818"/>
                  </a:lnTo>
                  <a:lnTo>
                    <a:pt x="7200" y="9818"/>
                  </a:lnTo>
                  <a:cubicBezTo>
                    <a:pt x="7200" y="9818"/>
                    <a:pt x="7200" y="4909"/>
                    <a:pt x="7200" y="4909"/>
                  </a:cubicBezTo>
                  <a:close/>
                  <a:moveTo>
                    <a:pt x="3600" y="4909"/>
                  </a:moveTo>
                  <a:lnTo>
                    <a:pt x="2400" y="4909"/>
                  </a:lnTo>
                  <a:lnTo>
                    <a:pt x="2400" y="9818"/>
                  </a:lnTo>
                  <a:lnTo>
                    <a:pt x="3600" y="9818"/>
                  </a:lnTo>
                  <a:cubicBezTo>
                    <a:pt x="3600" y="9818"/>
                    <a:pt x="3600" y="4909"/>
                    <a:pt x="3600" y="4909"/>
                  </a:cubicBezTo>
                  <a:close/>
                  <a:moveTo>
                    <a:pt x="9600" y="4909"/>
                  </a:moveTo>
                  <a:lnTo>
                    <a:pt x="8400" y="4909"/>
                  </a:lnTo>
                  <a:lnTo>
                    <a:pt x="8400" y="9818"/>
                  </a:lnTo>
                  <a:lnTo>
                    <a:pt x="9600" y="9818"/>
                  </a:lnTo>
                  <a:cubicBezTo>
                    <a:pt x="9600" y="9818"/>
                    <a:pt x="9600" y="4909"/>
                    <a:pt x="9600" y="4909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11069321" y="103569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12764"/>
                  </a:moveTo>
                  <a:cubicBezTo>
                    <a:pt x="10529" y="12764"/>
                    <a:pt x="10309" y="12544"/>
                    <a:pt x="10309" y="12273"/>
                  </a:cubicBezTo>
                  <a:cubicBezTo>
                    <a:pt x="10309" y="12001"/>
                    <a:pt x="10529" y="11782"/>
                    <a:pt x="10800" y="11782"/>
                  </a:cubicBezTo>
                  <a:cubicBezTo>
                    <a:pt x="11071" y="11782"/>
                    <a:pt x="11291" y="12001"/>
                    <a:pt x="11291" y="12273"/>
                  </a:cubicBezTo>
                  <a:cubicBezTo>
                    <a:pt x="11291" y="12544"/>
                    <a:pt x="11071" y="12764"/>
                    <a:pt x="10800" y="12764"/>
                  </a:cubicBezTo>
                  <a:moveTo>
                    <a:pt x="10800" y="10800"/>
                  </a:moveTo>
                  <a:cubicBezTo>
                    <a:pt x="9987" y="10800"/>
                    <a:pt x="9327" y="11460"/>
                    <a:pt x="9327" y="12273"/>
                  </a:cubicBezTo>
                  <a:cubicBezTo>
                    <a:pt x="9327" y="13086"/>
                    <a:pt x="9987" y="13745"/>
                    <a:pt x="10800" y="13745"/>
                  </a:cubicBezTo>
                  <a:cubicBezTo>
                    <a:pt x="11613" y="13745"/>
                    <a:pt x="12273" y="13086"/>
                    <a:pt x="12273" y="12273"/>
                  </a:cubicBezTo>
                  <a:cubicBezTo>
                    <a:pt x="12273" y="11460"/>
                    <a:pt x="11613" y="10800"/>
                    <a:pt x="10800" y="10800"/>
                  </a:cubicBezTo>
                  <a:moveTo>
                    <a:pt x="20469" y="11563"/>
                  </a:moveTo>
                  <a:lnTo>
                    <a:pt x="19745" y="13686"/>
                  </a:lnTo>
                  <a:cubicBezTo>
                    <a:pt x="17492" y="14931"/>
                    <a:pt x="14436" y="15709"/>
                    <a:pt x="11045" y="15709"/>
                  </a:cubicBezTo>
                  <a:cubicBezTo>
                    <a:pt x="7337" y="15709"/>
                    <a:pt x="4024" y="14783"/>
                    <a:pt x="1732" y="13326"/>
                  </a:cubicBezTo>
                  <a:lnTo>
                    <a:pt x="1132" y="11568"/>
                  </a:lnTo>
                  <a:cubicBezTo>
                    <a:pt x="1132" y="11568"/>
                    <a:pt x="982" y="11171"/>
                    <a:pt x="982" y="10800"/>
                  </a:cubicBezTo>
                  <a:cubicBezTo>
                    <a:pt x="982" y="9718"/>
                    <a:pt x="1863" y="8836"/>
                    <a:pt x="2945" y="8836"/>
                  </a:cubicBezTo>
                  <a:lnTo>
                    <a:pt x="18655" y="8836"/>
                  </a:lnTo>
                  <a:cubicBezTo>
                    <a:pt x="19738" y="8836"/>
                    <a:pt x="20618" y="9718"/>
                    <a:pt x="20618" y="10800"/>
                  </a:cubicBezTo>
                  <a:cubicBezTo>
                    <a:pt x="20618" y="11173"/>
                    <a:pt x="20469" y="11563"/>
                    <a:pt x="20469" y="11563"/>
                  </a:cubicBezTo>
                  <a:moveTo>
                    <a:pt x="17640" y="19860"/>
                  </a:moveTo>
                  <a:cubicBezTo>
                    <a:pt x="17636" y="19861"/>
                    <a:pt x="17438" y="20618"/>
                    <a:pt x="16691" y="20618"/>
                  </a:cubicBezTo>
                  <a:lnTo>
                    <a:pt x="4909" y="20618"/>
                  </a:lnTo>
                  <a:cubicBezTo>
                    <a:pt x="4169" y="20618"/>
                    <a:pt x="3960" y="19860"/>
                    <a:pt x="3960" y="19860"/>
                  </a:cubicBezTo>
                  <a:lnTo>
                    <a:pt x="2196" y="14687"/>
                  </a:lnTo>
                  <a:cubicBezTo>
                    <a:pt x="4567" y="15928"/>
                    <a:pt x="7651" y="16691"/>
                    <a:pt x="11045" y="16691"/>
                  </a:cubicBezTo>
                  <a:cubicBezTo>
                    <a:pt x="14163" y="16691"/>
                    <a:pt x="17019" y="16046"/>
                    <a:pt x="19304" y="14981"/>
                  </a:cubicBezTo>
                  <a:cubicBezTo>
                    <a:pt x="19304" y="14981"/>
                    <a:pt x="17640" y="19860"/>
                    <a:pt x="17640" y="19860"/>
                  </a:cubicBezTo>
                  <a:close/>
                  <a:moveTo>
                    <a:pt x="10800" y="982"/>
                  </a:moveTo>
                  <a:cubicBezTo>
                    <a:pt x="13436" y="982"/>
                    <a:pt x="15657" y="3875"/>
                    <a:pt x="16409" y="7855"/>
                  </a:cubicBezTo>
                  <a:lnTo>
                    <a:pt x="5191" y="7855"/>
                  </a:lnTo>
                  <a:cubicBezTo>
                    <a:pt x="5943" y="3875"/>
                    <a:pt x="8164" y="982"/>
                    <a:pt x="10800" y="982"/>
                  </a:cubicBezTo>
                  <a:moveTo>
                    <a:pt x="18655" y="7855"/>
                  </a:moveTo>
                  <a:lnTo>
                    <a:pt x="17401" y="7855"/>
                  </a:lnTo>
                  <a:cubicBezTo>
                    <a:pt x="16584" y="3325"/>
                    <a:pt x="13944" y="0"/>
                    <a:pt x="10800" y="0"/>
                  </a:cubicBezTo>
                  <a:cubicBezTo>
                    <a:pt x="7656" y="0"/>
                    <a:pt x="5016" y="3325"/>
                    <a:pt x="4200" y="7855"/>
                  </a:cubicBezTo>
                  <a:lnTo>
                    <a:pt x="2945" y="7855"/>
                  </a:lnTo>
                  <a:cubicBezTo>
                    <a:pt x="1319" y="7855"/>
                    <a:pt x="0" y="9174"/>
                    <a:pt x="0" y="10800"/>
                  </a:cubicBezTo>
                  <a:cubicBezTo>
                    <a:pt x="0" y="11348"/>
                    <a:pt x="151" y="11732"/>
                    <a:pt x="151" y="11732"/>
                  </a:cubicBezTo>
                  <a:lnTo>
                    <a:pt x="3118" y="20435"/>
                  </a:lnTo>
                  <a:cubicBezTo>
                    <a:pt x="3118" y="20435"/>
                    <a:pt x="3452" y="21600"/>
                    <a:pt x="4909" y="21600"/>
                  </a:cubicBezTo>
                  <a:lnTo>
                    <a:pt x="16691" y="21600"/>
                  </a:lnTo>
                  <a:cubicBezTo>
                    <a:pt x="18153" y="21600"/>
                    <a:pt x="18565" y="20194"/>
                    <a:pt x="18570" y="20177"/>
                  </a:cubicBezTo>
                  <a:lnTo>
                    <a:pt x="21437" y="11727"/>
                  </a:lnTo>
                  <a:cubicBezTo>
                    <a:pt x="21534" y="11434"/>
                    <a:pt x="21600" y="11126"/>
                    <a:pt x="21600" y="10800"/>
                  </a:cubicBezTo>
                  <a:cubicBezTo>
                    <a:pt x="21600" y="9174"/>
                    <a:pt x="20281" y="7855"/>
                    <a:pt x="18655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2810633" y="1497248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20925" y="6873"/>
                  </a:moveTo>
                  <a:lnTo>
                    <a:pt x="13500" y="6873"/>
                  </a:lnTo>
                  <a:cubicBezTo>
                    <a:pt x="13128" y="6873"/>
                    <a:pt x="12825" y="7093"/>
                    <a:pt x="12825" y="7364"/>
                  </a:cubicBezTo>
                  <a:cubicBezTo>
                    <a:pt x="12825" y="7635"/>
                    <a:pt x="13128" y="7855"/>
                    <a:pt x="13500" y="7855"/>
                  </a:cubicBezTo>
                  <a:lnTo>
                    <a:pt x="20250" y="7855"/>
                  </a:lnTo>
                  <a:lnTo>
                    <a:pt x="20250" y="20618"/>
                  </a:lnTo>
                  <a:lnTo>
                    <a:pt x="1350" y="20618"/>
                  </a:lnTo>
                  <a:lnTo>
                    <a:pt x="1350" y="7855"/>
                  </a:lnTo>
                  <a:lnTo>
                    <a:pt x="8100" y="7855"/>
                  </a:lnTo>
                  <a:cubicBezTo>
                    <a:pt x="8472" y="7855"/>
                    <a:pt x="8775" y="7635"/>
                    <a:pt x="8775" y="7364"/>
                  </a:cubicBezTo>
                  <a:cubicBezTo>
                    <a:pt x="8775" y="7093"/>
                    <a:pt x="8472" y="6873"/>
                    <a:pt x="8100" y="6873"/>
                  </a:cubicBezTo>
                  <a:lnTo>
                    <a:pt x="675" y="6873"/>
                  </a:lnTo>
                  <a:cubicBezTo>
                    <a:pt x="303" y="6873"/>
                    <a:pt x="0" y="7093"/>
                    <a:pt x="0" y="7364"/>
                  </a:cubicBezTo>
                  <a:lnTo>
                    <a:pt x="0" y="21109"/>
                  </a:lnTo>
                  <a:cubicBezTo>
                    <a:pt x="0" y="21381"/>
                    <a:pt x="303" y="21600"/>
                    <a:pt x="675" y="21600"/>
                  </a:cubicBezTo>
                  <a:lnTo>
                    <a:pt x="20925" y="21600"/>
                  </a:lnTo>
                  <a:cubicBezTo>
                    <a:pt x="21297" y="21600"/>
                    <a:pt x="21600" y="21381"/>
                    <a:pt x="21600" y="21109"/>
                  </a:cubicBezTo>
                  <a:lnTo>
                    <a:pt x="21600" y="7364"/>
                  </a:lnTo>
                  <a:cubicBezTo>
                    <a:pt x="21600" y="7093"/>
                    <a:pt x="21297" y="6873"/>
                    <a:pt x="20925" y="6873"/>
                  </a:cubicBezTo>
                  <a:moveTo>
                    <a:pt x="5400" y="12764"/>
                  </a:moveTo>
                  <a:cubicBezTo>
                    <a:pt x="5028" y="12764"/>
                    <a:pt x="4725" y="12983"/>
                    <a:pt x="4725" y="13255"/>
                  </a:cubicBezTo>
                  <a:cubicBezTo>
                    <a:pt x="4725" y="13390"/>
                    <a:pt x="4800" y="13513"/>
                    <a:pt x="4923" y="13602"/>
                  </a:cubicBezTo>
                  <a:lnTo>
                    <a:pt x="10323" y="17529"/>
                  </a:lnTo>
                  <a:cubicBezTo>
                    <a:pt x="10445" y="17618"/>
                    <a:pt x="10614" y="17673"/>
                    <a:pt x="10800" y="17673"/>
                  </a:cubicBezTo>
                  <a:cubicBezTo>
                    <a:pt x="10986" y="17673"/>
                    <a:pt x="11155" y="17618"/>
                    <a:pt x="11277" y="17529"/>
                  </a:cubicBezTo>
                  <a:lnTo>
                    <a:pt x="16677" y="13602"/>
                  </a:lnTo>
                  <a:cubicBezTo>
                    <a:pt x="16800" y="13513"/>
                    <a:pt x="16875" y="13390"/>
                    <a:pt x="16875" y="13255"/>
                  </a:cubicBezTo>
                  <a:cubicBezTo>
                    <a:pt x="16875" y="12983"/>
                    <a:pt x="16572" y="12764"/>
                    <a:pt x="16200" y="12764"/>
                  </a:cubicBezTo>
                  <a:cubicBezTo>
                    <a:pt x="16014" y="12764"/>
                    <a:pt x="15845" y="12819"/>
                    <a:pt x="15723" y="12907"/>
                  </a:cubicBezTo>
                  <a:lnTo>
                    <a:pt x="11475" y="15997"/>
                  </a:lnTo>
                  <a:lnTo>
                    <a:pt x="11475" y="491"/>
                  </a:lnTo>
                  <a:cubicBezTo>
                    <a:pt x="11475" y="220"/>
                    <a:pt x="11172" y="0"/>
                    <a:pt x="10800" y="0"/>
                  </a:cubicBezTo>
                  <a:cubicBezTo>
                    <a:pt x="10428" y="0"/>
                    <a:pt x="10125" y="220"/>
                    <a:pt x="10125" y="491"/>
                  </a:cubicBezTo>
                  <a:lnTo>
                    <a:pt x="10125" y="15997"/>
                  </a:lnTo>
                  <a:lnTo>
                    <a:pt x="5877" y="12907"/>
                  </a:lnTo>
                  <a:cubicBezTo>
                    <a:pt x="5755" y="12819"/>
                    <a:pt x="5586" y="12764"/>
                    <a:pt x="5400" y="127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3246256" y="1497248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5400" y="4909"/>
                  </a:moveTo>
                  <a:cubicBezTo>
                    <a:pt x="5586" y="4909"/>
                    <a:pt x="5755" y="4855"/>
                    <a:pt x="5877" y="4765"/>
                  </a:cubicBezTo>
                  <a:lnTo>
                    <a:pt x="10125" y="1676"/>
                  </a:lnTo>
                  <a:lnTo>
                    <a:pt x="10125" y="17182"/>
                  </a:lnTo>
                  <a:cubicBezTo>
                    <a:pt x="10125" y="17453"/>
                    <a:pt x="10428" y="17673"/>
                    <a:pt x="10800" y="17673"/>
                  </a:cubicBezTo>
                  <a:cubicBezTo>
                    <a:pt x="11172" y="17673"/>
                    <a:pt x="11475" y="17453"/>
                    <a:pt x="11475" y="17182"/>
                  </a:cubicBezTo>
                  <a:lnTo>
                    <a:pt x="11475" y="1676"/>
                  </a:lnTo>
                  <a:lnTo>
                    <a:pt x="15723" y="4765"/>
                  </a:lnTo>
                  <a:cubicBezTo>
                    <a:pt x="15845" y="4855"/>
                    <a:pt x="16014" y="4909"/>
                    <a:pt x="16200" y="4909"/>
                  </a:cubicBezTo>
                  <a:cubicBezTo>
                    <a:pt x="16572" y="4909"/>
                    <a:pt x="16875" y="4690"/>
                    <a:pt x="16875" y="4418"/>
                  </a:cubicBezTo>
                  <a:cubicBezTo>
                    <a:pt x="16875" y="4283"/>
                    <a:pt x="16800" y="4161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0" y="4161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moveTo>
                    <a:pt x="20925" y="6873"/>
                  </a:moveTo>
                  <a:lnTo>
                    <a:pt x="13500" y="6873"/>
                  </a:lnTo>
                  <a:cubicBezTo>
                    <a:pt x="13128" y="6873"/>
                    <a:pt x="12825" y="7093"/>
                    <a:pt x="12825" y="7364"/>
                  </a:cubicBezTo>
                  <a:cubicBezTo>
                    <a:pt x="12825" y="7635"/>
                    <a:pt x="13128" y="7855"/>
                    <a:pt x="13500" y="7855"/>
                  </a:cubicBezTo>
                  <a:lnTo>
                    <a:pt x="20250" y="7855"/>
                  </a:lnTo>
                  <a:lnTo>
                    <a:pt x="20250" y="20618"/>
                  </a:lnTo>
                  <a:lnTo>
                    <a:pt x="1350" y="20618"/>
                  </a:lnTo>
                  <a:lnTo>
                    <a:pt x="1350" y="7855"/>
                  </a:lnTo>
                  <a:lnTo>
                    <a:pt x="8100" y="7855"/>
                  </a:lnTo>
                  <a:cubicBezTo>
                    <a:pt x="8472" y="7855"/>
                    <a:pt x="8775" y="7635"/>
                    <a:pt x="8775" y="7364"/>
                  </a:cubicBezTo>
                  <a:cubicBezTo>
                    <a:pt x="8775" y="7093"/>
                    <a:pt x="8472" y="6873"/>
                    <a:pt x="8100" y="6873"/>
                  </a:cubicBezTo>
                  <a:lnTo>
                    <a:pt x="675" y="6873"/>
                  </a:lnTo>
                  <a:cubicBezTo>
                    <a:pt x="303" y="6873"/>
                    <a:pt x="0" y="7093"/>
                    <a:pt x="0" y="7364"/>
                  </a:cubicBezTo>
                  <a:lnTo>
                    <a:pt x="0" y="21109"/>
                  </a:lnTo>
                  <a:cubicBezTo>
                    <a:pt x="0" y="21381"/>
                    <a:pt x="303" y="21600"/>
                    <a:pt x="675" y="21600"/>
                  </a:cubicBezTo>
                  <a:lnTo>
                    <a:pt x="20925" y="21600"/>
                  </a:lnTo>
                  <a:cubicBezTo>
                    <a:pt x="21297" y="21600"/>
                    <a:pt x="21600" y="21381"/>
                    <a:pt x="21600" y="21109"/>
                  </a:cubicBezTo>
                  <a:lnTo>
                    <a:pt x="21600" y="7364"/>
                  </a:lnTo>
                  <a:cubicBezTo>
                    <a:pt x="21600" y="7093"/>
                    <a:pt x="21297" y="6873"/>
                    <a:pt x="20925" y="6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3650763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6382" y="1964"/>
                  </a:moveTo>
                  <a:cubicBezTo>
                    <a:pt x="6111" y="1964"/>
                    <a:pt x="5891" y="2184"/>
                    <a:pt x="5891" y="2455"/>
                  </a:cubicBezTo>
                  <a:cubicBezTo>
                    <a:pt x="5891" y="2726"/>
                    <a:pt x="6111" y="2945"/>
                    <a:pt x="6382" y="2945"/>
                  </a:cubicBezTo>
                  <a:cubicBezTo>
                    <a:pt x="6653" y="2945"/>
                    <a:pt x="6873" y="2726"/>
                    <a:pt x="6873" y="2455"/>
                  </a:cubicBezTo>
                  <a:cubicBezTo>
                    <a:pt x="6873" y="2184"/>
                    <a:pt x="6653" y="1964"/>
                    <a:pt x="6382" y="1964"/>
                  </a:cubicBezTo>
                  <a:moveTo>
                    <a:pt x="4418" y="1964"/>
                  </a:moveTo>
                  <a:cubicBezTo>
                    <a:pt x="4147" y="1964"/>
                    <a:pt x="3927" y="2184"/>
                    <a:pt x="3927" y="2455"/>
                  </a:cubicBez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cubicBezTo>
                    <a:pt x="4909" y="2184"/>
                    <a:pt x="4689" y="1964"/>
                    <a:pt x="4418" y="1964"/>
                  </a:cubicBezTo>
                  <a:moveTo>
                    <a:pt x="19145" y="1964"/>
                  </a:moveTo>
                  <a:lnTo>
                    <a:pt x="8345" y="1964"/>
                  </a:lnTo>
                  <a:cubicBezTo>
                    <a:pt x="8075" y="1964"/>
                    <a:pt x="7855" y="2184"/>
                    <a:pt x="7855" y="2455"/>
                  </a:cubicBezTo>
                  <a:cubicBezTo>
                    <a:pt x="7855" y="2726"/>
                    <a:pt x="8075" y="2945"/>
                    <a:pt x="8345" y="2945"/>
                  </a:cubicBezTo>
                  <a:lnTo>
                    <a:pt x="19145" y="2945"/>
                  </a:lnTo>
                  <a:cubicBezTo>
                    <a:pt x="19416" y="2945"/>
                    <a:pt x="19636" y="2726"/>
                    <a:pt x="19636" y="2455"/>
                  </a:cubicBezTo>
                  <a:cubicBezTo>
                    <a:pt x="19636" y="2184"/>
                    <a:pt x="19416" y="1964"/>
                    <a:pt x="19145" y="1964"/>
                  </a:cubicBezTo>
                  <a:moveTo>
                    <a:pt x="20618" y="3927"/>
                  </a:moveTo>
                  <a:lnTo>
                    <a:pt x="982" y="39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3927"/>
                    <a:pt x="20618" y="3927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4909"/>
                  </a:lnTo>
                  <a:lnTo>
                    <a:pt x="20618" y="4909"/>
                  </a:lnTo>
                  <a:cubicBezTo>
                    <a:pt x="20618" y="4909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455" y="1964"/>
                  </a:moveTo>
                  <a:cubicBezTo>
                    <a:pt x="2184" y="1964"/>
                    <a:pt x="1964" y="2184"/>
                    <a:pt x="1964" y="2455"/>
                  </a:cubicBezTo>
                  <a:cubicBezTo>
                    <a:pt x="1964" y="2726"/>
                    <a:pt x="2184" y="2945"/>
                    <a:pt x="2455" y="2945"/>
                  </a:cubicBezTo>
                  <a:cubicBezTo>
                    <a:pt x="2725" y="2945"/>
                    <a:pt x="2945" y="2726"/>
                    <a:pt x="2945" y="2455"/>
                  </a:cubicBezTo>
                  <a:cubicBezTo>
                    <a:pt x="2945" y="2184"/>
                    <a:pt x="2725" y="1964"/>
                    <a:pt x="2455" y="1964"/>
                  </a:cubicBezTo>
                  <a:moveTo>
                    <a:pt x="7140" y="14181"/>
                  </a:moveTo>
                  <a:cubicBezTo>
                    <a:pt x="6970" y="13741"/>
                    <a:pt x="6873" y="13264"/>
                    <a:pt x="6873" y="12764"/>
                  </a:cubicBezTo>
                  <a:cubicBezTo>
                    <a:pt x="6873" y="10595"/>
                    <a:pt x="8631" y="8836"/>
                    <a:pt x="10800" y="8836"/>
                  </a:cubicBezTo>
                  <a:cubicBezTo>
                    <a:pt x="11300" y="8836"/>
                    <a:pt x="11777" y="8934"/>
                    <a:pt x="12217" y="9104"/>
                  </a:cubicBezTo>
                  <a:lnTo>
                    <a:pt x="13217" y="8494"/>
                  </a:lnTo>
                  <a:cubicBezTo>
                    <a:pt x="12503" y="8089"/>
                    <a:pt x="11680" y="7855"/>
                    <a:pt x="10800" y="7855"/>
                  </a:cubicBezTo>
                  <a:cubicBezTo>
                    <a:pt x="8089" y="7855"/>
                    <a:pt x="5891" y="10053"/>
                    <a:pt x="5891" y="12764"/>
                  </a:cubicBezTo>
                  <a:cubicBezTo>
                    <a:pt x="5891" y="13643"/>
                    <a:pt x="6125" y="14467"/>
                    <a:pt x="6530" y="15181"/>
                  </a:cubicBezTo>
                  <a:cubicBezTo>
                    <a:pt x="6530" y="15181"/>
                    <a:pt x="7140" y="14181"/>
                    <a:pt x="7140" y="14181"/>
                  </a:cubicBezTo>
                  <a:close/>
                  <a:moveTo>
                    <a:pt x="14460" y="11347"/>
                  </a:moveTo>
                  <a:cubicBezTo>
                    <a:pt x="14630" y="11787"/>
                    <a:pt x="14727" y="12263"/>
                    <a:pt x="14727" y="12764"/>
                  </a:cubicBezTo>
                  <a:cubicBezTo>
                    <a:pt x="14727" y="14932"/>
                    <a:pt x="12969" y="16691"/>
                    <a:pt x="10800" y="16691"/>
                  </a:cubicBezTo>
                  <a:cubicBezTo>
                    <a:pt x="10300" y="16691"/>
                    <a:pt x="9823" y="16594"/>
                    <a:pt x="9383" y="16423"/>
                  </a:cubicBezTo>
                  <a:lnTo>
                    <a:pt x="8383" y="17034"/>
                  </a:lnTo>
                  <a:cubicBezTo>
                    <a:pt x="9097" y="17439"/>
                    <a:pt x="9920" y="17673"/>
                    <a:pt x="10800" y="17673"/>
                  </a:cubicBezTo>
                  <a:cubicBezTo>
                    <a:pt x="13511" y="17673"/>
                    <a:pt x="15709" y="15475"/>
                    <a:pt x="15709" y="12764"/>
                  </a:cubicBezTo>
                  <a:cubicBezTo>
                    <a:pt x="15709" y="11884"/>
                    <a:pt x="15475" y="11061"/>
                    <a:pt x="15070" y="10346"/>
                  </a:cubicBezTo>
                  <a:cubicBezTo>
                    <a:pt x="15070" y="10346"/>
                    <a:pt x="14460" y="11347"/>
                    <a:pt x="14460" y="11347"/>
                  </a:cubicBezTo>
                  <a:close/>
                  <a:moveTo>
                    <a:pt x="10453" y="12417"/>
                  </a:moveTo>
                  <a:cubicBezTo>
                    <a:pt x="10645" y="12225"/>
                    <a:pt x="10955" y="12225"/>
                    <a:pt x="11147" y="12417"/>
                  </a:cubicBezTo>
                  <a:cubicBezTo>
                    <a:pt x="11339" y="12609"/>
                    <a:pt x="11339" y="12919"/>
                    <a:pt x="11147" y="13111"/>
                  </a:cubicBezTo>
                  <a:cubicBezTo>
                    <a:pt x="10955" y="13303"/>
                    <a:pt x="10645" y="13303"/>
                    <a:pt x="10453" y="13111"/>
                  </a:cubicBezTo>
                  <a:cubicBezTo>
                    <a:pt x="10261" y="12919"/>
                    <a:pt x="10261" y="12609"/>
                    <a:pt x="10453" y="12417"/>
                  </a:cubicBezTo>
                  <a:moveTo>
                    <a:pt x="6144" y="17420"/>
                  </a:moveTo>
                  <a:lnTo>
                    <a:pt x="11842" y="13805"/>
                  </a:lnTo>
                  <a:lnTo>
                    <a:pt x="15456" y="8107"/>
                  </a:lnTo>
                  <a:lnTo>
                    <a:pt x="9759" y="11722"/>
                  </a:lnTo>
                  <a:cubicBezTo>
                    <a:pt x="9759" y="11722"/>
                    <a:pt x="6144" y="17420"/>
                    <a:pt x="6144" y="1742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4086386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9145" y="1964"/>
                  </a:moveTo>
                  <a:lnTo>
                    <a:pt x="8345" y="1964"/>
                  </a:lnTo>
                  <a:cubicBezTo>
                    <a:pt x="8075" y="1964"/>
                    <a:pt x="7855" y="2184"/>
                    <a:pt x="7855" y="2455"/>
                  </a:cubicBezTo>
                  <a:cubicBezTo>
                    <a:pt x="7855" y="2726"/>
                    <a:pt x="8075" y="2945"/>
                    <a:pt x="8345" y="2945"/>
                  </a:cubicBezTo>
                  <a:lnTo>
                    <a:pt x="19145" y="2945"/>
                  </a:lnTo>
                  <a:cubicBezTo>
                    <a:pt x="19416" y="2945"/>
                    <a:pt x="19636" y="2726"/>
                    <a:pt x="19636" y="2455"/>
                  </a:cubicBezTo>
                  <a:cubicBezTo>
                    <a:pt x="19636" y="2184"/>
                    <a:pt x="19416" y="1964"/>
                    <a:pt x="19145" y="1964"/>
                  </a:cubicBezTo>
                  <a:moveTo>
                    <a:pt x="20618" y="3927"/>
                  </a:moveTo>
                  <a:lnTo>
                    <a:pt x="982" y="39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3927"/>
                    <a:pt x="20618" y="3927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4909"/>
                  </a:lnTo>
                  <a:lnTo>
                    <a:pt x="20618" y="4909"/>
                  </a:lnTo>
                  <a:cubicBezTo>
                    <a:pt x="20618" y="4909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6382" y="1964"/>
                  </a:moveTo>
                  <a:cubicBezTo>
                    <a:pt x="6111" y="1964"/>
                    <a:pt x="5891" y="2184"/>
                    <a:pt x="5891" y="2455"/>
                  </a:cubicBezTo>
                  <a:cubicBezTo>
                    <a:pt x="5891" y="2726"/>
                    <a:pt x="6111" y="2945"/>
                    <a:pt x="6382" y="2945"/>
                  </a:cubicBezTo>
                  <a:cubicBezTo>
                    <a:pt x="6653" y="2945"/>
                    <a:pt x="6873" y="2726"/>
                    <a:pt x="6873" y="2455"/>
                  </a:cubicBezTo>
                  <a:cubicBezTo>
                    <a:pt x="6873" y="2184"/>
                    <a:pt x="6653" y="1964"/>
                    <a:pt x="6382" y="1964"/>
                  </a:cubicBezTo>
                  <a:moveTo>
                    <a:pt x="4418" y="1964"/>
                  </a:moveTo>
                  <a:cubicBezTo>
                    <a:pt x="4147" y="1964"/>
                    <a:pt x="3927" y="2184"/>
                    <a:pt x="3927" y="2455"/>
                  </a:cubicBez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cubicBezTo>
                    <a:pt x="4909" y="2184"/>
                    <a:pt x="4689" y="1964"/>
                    <a:pt x="4418" y="1964"/>
                  </a:cubicBezTo>
                  <a:moveTo>
                    <a:pt x="2455" y="1964"/>
                  </a:moveTo>
                  <a:cubicBezTo>
                    <a:pt x="2184" y="1964"/>
                    <a:pt x="1964" y="2184"/>
                    <a:pt x="1964" y="2455"/>
                  </a:cubicBezTo>
                  <a:cubicBezTo>
                    <a:pt x="1964" y="2726"/>
                    <a:pt x="2184" y="2945"/>
                    <a:pt x="2455" y="2945"/>
                  </a:cubicBezTo>
                  <a:cubicBezTo>
                    <a:pt x="2725" y="2945"/>
                    <a:pt x="2945" y="2726"/>
                    <a:pt x="2945" y="2455"/>
                  </a:cubicBezTo>
                  <a:cubicBezTo>
                    <a:pt x="2945" y="2184"/>
                    <a:pt x="2725" y="1964"/>
                    <a:pt x="2455" y="19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4522009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5218" y="5891"/>
                  </a:moveTo>
                  <a:lnTo>
                    <a:pt x="8345" y="5891"/>
                  </a:lnTo>
                  <a:cubicBezTo>
                    <a:pt x="8075" y="5891"/>
                    <a:pt x="7855" y="6111"/>
                    <a:pt x="7855" y="6382"/>
                  </a:cubicBezTo>
                  <a:cubicBezTo>
                    <a:pt x="7855" y="6653"/>
                    <a:pt x="8075" y="6873"/>
                    <a:pt x="8345" y="6873"/>
                  </a:cubicBez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moveTo>
                    <a:pt x="6382" y="5891"/>
                  </a:moveTo>
                  <a:cubicBezTo>
                    <a:pt x="6111" y="5891"/>
                    <a:pt x="5891" y="6111"/>
                    <a:pt x="5891" y="6382"/>
                  </a:cubicBezTo>
                  <a:cubicBezTo>
                    <a:pt x="5891" y="6653"/>
                    <a:pt x="6111" y="6873"/>
                    <a:pt x="6382" y="6873"/>
                  </a:cubicBezTo>
                  <a:cubicBezTo>
                    <a:pt x="6653" y="6873"/>
                    <a:pt x="6873" y="6653"/>
                    <a:pt x="6873" y="6382"/>
                  </a:cubicBezTo>
                  <a:cubicBezTo>
                    <a:pt x="6873" y="6111"/>
                    <a:pt x="6653" y="5891"/>
                    <a:pt x="6382" y="5891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0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455" y="5891"/>
                  </a:moveTo>
                  <a:cubicBezTo>
                    <a:pt x="2184" y="5891"/>
                    <a:pt x="1964" y="6111"/>
                    <a:pt x="1964" y="6382"/>
                  </a:cubicBezTo>
                  <a:cubicBezTo>
                    <a:pt x="1964" y="6653"/>
                    <a:pt x="2184" y="6873"/>
                    <a:pt x="2455" y="6873"/>
                  </a:cubicBezTo>
                  <a:cubicBezTo>
                    <a:pt x="2725" y="6873"/>
                    <a:pt x="2945" y="6653"/>
                    <a:pt x="2945" y="6382"/>
                  </a:cubicBezTo>
                  <a:cubicBezTo>
                    <a:pt x="2945" y="6111"/>
                    <a:pt x="2725" y="5891"/>
                    <a:pt x="2455" y="5891"/>
                  </a:cubicBezTo>
                  <a:moveTo>
                    <a:pt x="4418" y="5891"/>
                  </a:moveTo>
                  <a:cubicBezTo>
                    <a:pt x="4147" y="5891"/>
                    <a:pt x="3927" y="6111"/>
                    <a:pt x="3927" y="6382"/>
                  </a:cubicBezTo>
                  <a:cubicBezTo>
                    <a:pt x="3927" y="6653"/>
                    <a:pt x="4147" y="6873"/>
                    <a:pt x="4418" y="6873"/>
                  </a:cubicBezTo>
                  <a:cubicBezTo>
                    <a:pt x="4689" y="6873"/>
                    <a:pt x="4909" y="6653"/>
                    <a:pt x="4909" y="6382"/>
                  </a:cubicBezTo>
                  <a:cubicBezTo>
                    <a:pt x="4909" y="6111"/>
                    <a:pt x="4689" y="5891"/>
                    <a:pt x="4418" y="5891"/>
                  </a:cubicBezTo>
                  <a:moveTo>
                    <a:pt x="16691" y="7855"/>
                  </a:moveTo>
                  <a:lnTo>
                    <a:pt x="982" y="7855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7855"/>
                    <a:pt x="16691" y="7855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4957632" y="1528364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5393255" y="1523178"/>
              <a:ext cx="228204" cy="176310"/>
            </a:xfrm>
            <a:custGeom>
              <a:rect b="b" l="l" r="r" t="t"/>
              <a:pathLst>
                <a:path extrusionOk="0" h="21600" w="21600">
                  <a:moveTo>
                    <a:pt x="16691" y="18667"/>
                  </a:moveTo>
                  <a:lnTo>
                    <a:pt x="12576" y="13341"/>
                  </a:lnTo>
                  <a:lnTo>
                    <a:pt x="16691" y="8016"/>
                  </a:lnTo>
                  <a:cubicBezTo>
                    <a:pt x="16691" y="8016"/>
                    <a:pt x="16691" y="18667"/>
                    <a:pt x="16691" y="18667"/>
                  </a:cubicBezTo>
                  <a:close/>
                  <a:moveTo>
                    <a:pt x="15709" y="20329"/>
                  </a:moveTo>
                  <a:lnTo>
                    <a:pt x="1964" y="20329"/>
                  </a:lnTo>
                  <a:cubicBezTo>
                    <a:pt x="1719" y="20329"/>
                    <a:pt x="1498" y="20210"/>
                    <a:pt x="1326" y="20018"/>
                  </a:cubicBezTo>
                  <a:lnTo>
                    <a:pt x="5791" y="14240"/>
                  </a:lnTo>
                  <a:lnTo>
                    <a:pt x="7477" y="16421"/>
                  </a:lnTo>
                  <a:cubicBezTo>
                    <a:pt x="7853" y="16907"/>
                    <a:pt x="8344" y="17150"/>
                    <a:pt x="8836" y="17150"/>
                  </a:cubicBezTo>
                  <a:cubicBezTo>
                    <a:pt x="9329" y="17150"/>
                    <a:pt x="9821" y="16907"/>
                    <a:pt x="10195" y="16421"/>
                  </a:cubicBezTo>
                  <a:lnTo>
                    <a:pt x="11882" y="14240"/>
                  </a:lnTo>
                  <a:lnTo>
                    <a:pt x="16347" y="20018"/>
                  </a:lnTo>
                  <a:cubicBezTo>
                    <a:pt x="16175" y="20210"/>
                    <a:pt x="15954" y="20329"/>
                    <a:pt x="15709" y="20329"/>
                  </a:cubicBezTo>
                  <a:moveTo>
                    <a:pt x="982" y="8016"/>
                  </a:moveTo>
                  <a:lnTo>
                    <a:pt x="5097" y="13341"/>
                  </a:lnTo>
                  <a:lnTo>
                    <a:pt x="982" y="18667"/>
                  </a:lnTo>
                  <a:cubicBezTo>
                    <a:pt x="982" y="18667"/>
                    <a:pt x="982" y="8016"/>
                    <a:pt x="982" y="8016"/>
                  </a:cubicBezTo>
                  <a:close/>
                  <a:moveTo>
                    <a:pt x="1964" y="6353"/>
                  </a:moveTo>
                  <a:lnTo>
                    <a:pt x="15709" y="6353"/>
                  </a:lnTo>
                  <a:cubicBezTo>
                    <a:pt x="15954" y="6353"/>
                    <a:pt x="16175" y="6474"/>
                    <a:pt x="16347" y="6665"/>
                  </a:cubicBezTo>
                  <a:lnTo>
                    <a:pt x="9502" y="15523"/>
                  </a:lnTo>
                  <a:cubicBezTo>
                    <a:pt x="9324" y="15752"/>
                    <a:pt x="9088" y="15880"/>
                    <a:pt x="8836" y="15880"/>
                  </a:cubicBezTo>
                  <a:cubicBezTo>
                    <a:pt x="8585" y="15880"/>
                    <a:pt x="8349" y="15752"/>
                    <a:pt x="8170" y="15523"/>
                  </a:cubicBezTo>
                  <a:lnTo>
                    <a:pt x="1326" y="6664"/>
                  </a:lnTo>
                  <a:cubicBezTo>
                    <a:pt x="1498" y="6474"/>
                    <a:pt x="1719" y="6353"/>
                    <a:pt x="1964" y="6353"/>
                  </a:cubicBezTo>
                  <a:moveTo>
                    <a:pt x="15709" y="5082"/>
                  </a:moveTo>
                  <a:lnTo>
                    <a:pt x="1964" y="5082"/>
                  </a:lnTo>
                  <a:cubicBezTo>
                    <a:pt x="879" y="5082"/>
                    <a:pt x="0" y="6220"/>
                    <a:pt x="0" y="7624"/>
                  </a:cubicBezTo>
                  <a:lnTo>
                    <a:pt x="0" y="19059"/>
                  </a:lnTo>
                  <a:cubicBezTo>
                    <a:pt x="0" y="20462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462"/>
                    <a:pt x="17673" y="19059"/>
                  </a:cubicBezTo>
                  <a:lnTo>
                    <a:pt x="17673" y="7624"/>
                  </a:lnTo>
                  <a:cubicBezTo>
                    <a:pt x="17673" y="6220"/>
                    <a:pt x="16794" y="5082"/>
                    <a:pt x="15709" y="5082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1138"/>
                    <a:pt x="3927" y="2541"/>
                  </a:cubicBezTo>
                  <a:lnTo>
                    <a:pt x="3927" y="3176"/>
                  </a:lnTo>
                  <a:cubicBezTo>
                    <a:pt x="3927" y="3528"/>
                    <a:pt x="4147" y="3812"/>
                    <a:pt x="4418" y="3812"/>
                  </a:cubicBezTo>
                  <a:cubicBezTo>
                    <a:pt x="4690" y="3812"/>
                    <a:pt x="4909" y="3528"/>
                    <a:pt x="4909" y="3176"/>
                  </a:cubicBezTo>
                  <a:lnTo>
                    <a:pt x="4909" y="2541"/>
                  </a:lnTo>
                  <a:cubicBezTo>
                    <a:pt x="4909" y="1840"/>
                    <a:pt x="5348" y="1271"/>
                    <a:pt x="5891" y="1271"/>
                  </a:cubicBezTo>
                  <a:lnTo>
                    <a:pt x="19636" y="1271"/>
                  </a:lnTo>
                  <a:cubicBezTo>
                    <a:pt x="20178" y="1271"/>
                    <a:pt x="20618" y="1840"/>
                    <a:pt x="20618" y="2541"/>
                  </a:cubicBezTo>
                  <a:lnTo>
                    <a:pt x="20618" y="13976"/>
                  </a:lnTo>
                  <a:cubicBezTo>
                    <a:pt x="20618" y="14678"/>
                    <a:pt x="20178" y="15247"/>
                    <a:pt x="19636" y="15247"/>
                  </a:cubicBezTo>
                  <a:lnTo>
                    <a:pt x="19145" y="15247"/>
                  </a:lnTo>
                  <a:cubicBezTo>
                    <a:pt x="18874" y="15247"/>
                    <a:pt x="18655" y="15532"/>
                    <a:pt x="18655" y="15882"/>
                  </a:cubicBezTo>
                  <a:cubicBezTo>
                    <a:pt x="18655" y="16234"/>
                    <a:pt x="18874" y="16518"/>
                    <a:pt x="19145" y="16518"/>
                  </a:cubicBezTo>
                  <a:lnTo>
                    <a:pt x="19636" y="16518"/>
                  </a:lnTo>
                  <a:cubicBezTo>
                    <a:pt x="20721" y="16518"/>
                    <a:pt x="21600" y="15380"/>
                    <a:pt x="21600" y="13976"/>
                  </a:cubicBezTo>
                  <a:lnTo>
                    <a:pt x="21600" y="2541"/>
                  </a:lnTo>
                  <a:cubicBezTo>
                    <a:pt x="21600" y="1138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5828879" y="1517992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4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5" y="12000"/>
                    <a:pt x="13745" y="12269"/>
                    <a:pt x="13745" y="12600"/>
                  </a:cubicBezTo>
                  <a:cubicBezTo>
                    <a:pt x="13745" y="14589"/>
                    <a:pt x="12426" y="16200"/>
                    <a:pt x="10800" y="16200"/>
                  </a:cubicBezTo>
                  <a:cubicBezTo>
                    <a:pt x="9173" y="16200"/>
                    <a:pt x="7855" y="14589"/>
                    <a:pt x="7855" y="12600"/>
                  </a:cubicBezTo>
                  <a:cubicBezTo>
                    <a:pt x="7855" y="12269"/>
                    <a:pt x="7635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5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5"/>
                  </a:lnTo>
                  <a:cubicBezTo>
                    <a:pt x="23" y="12415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5"/>
                    <a:pt x="21543" y="1233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6264502" y="1507620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6700125" y="1507620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2779517" y="1953613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3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6" y="12000"/>
                    <a:pt x="13745" y="12269"/>
                    <a:pt x="13745" y="12600"/>
                  </a:cubicBezTo>
                  <a:cubicBezTo>
                    <a:pt x="13745" y="14588"/>
                    <a:pt x="12427" y="16200"/>
                    <a:pt x="10800" y="16200"/>
                  </a:cubicBezTo>
                  <a:cubicBezTo>
                    <a:pt x="9173" y="16200"/>
                    <a:pt x="7855" y="14588"/>
                    <a:pt x="7855" y="12600"/>
                  </a:cubicBezTo>
                  <a:cubicBezTo>
                    <a:pt x="7855" y="12269"/>
                    <a:pt x="7634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4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4"/>
                  </a:lnTo>
                  <a:cubicBezTo>
                    <a:pt x="23" y="12416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6"/>
                    <a:pt x="21543" y="12334"/>
                  </a:cubicBezTo>
                  <a:moveTo>
                    <a:pt x="16691" y="9000"/>
                  </a:moveTo>
                  <a:cubicBezTo>
                    <a:pt x="16691" y="8669"/>
                    <a:pt x="16471" y="8400"/>
                    <a:pt x="16200" y="8400"/>
                  </a:cubicBezTo>
                  <a:lnTo>
                    <a:pt x="5400" y="8400"/>
                  </a:lnTo>
                  <a:cubicBezTo>
                    <a:pt x="5129" y="8400"/>
                    <a:pt x="4909" y="8669"/>
                    <a:pt x="4909" y="9000"/>
                  </a:cubicBezTo>
                  <a:cubicBezTo>
                    <a:pt x="4909" y="9332"/>
                    <a:pt x="5129" y="9600"/>
                    <a:pt x="5400" y="9600"/>
                  </a:cubicBezTo>
                  <a:lnTo>
                    <a:pt x="16200" y="9600"/>
                  </a:lnTo>
                  <a:cubicBezTo>
                    <a:pt x="16471" y="9600"/>
                    <a:pt x="16691" y="9332"/>
                    <a:pt x="16691" y="9000"/>
                  </a:cubicBezTo>
                  <a:moveTo>
                    <a:pt x="6382" y="7200"/>
                  </a:moveTo>
                  <a:lnTo>
                    <a:pt x="15218" y="7200"/>
                  </a:lnTo>
                  <a:cubicBezTo>
                    <a:pt x="15489" y="7200"/>
                    <a:pt x="15709" y="6932"/>
                    <a:pt x="15709" y="6600"/>
                  </a:cubicBezTo>
                  <a:cubicBezTo>
                    <a:pt x="15709" y="6269"/>
                    <a:pt x="15489" y="6000"/>
                    <a:pt x="15218" y="6000"/>
                  </a:cubicBezTo>
                  <a:lnTo>
                    <a:pt x="6382" y="6000"/>
                  </a:lnTo>
                  <a:cubicBezTo>
                    <a:pt x="6111" y="6000"/>
                    <a:pt x="5891" y="6269"/>
                    <a:pt x="5891" y="6600"/>
                  </a:cubicBezTo>
                  <a:cubicBezTo>
                    <a:pt x="5891" y="6932"/>
                    <a:pt x="6111" y="7200"/>
                    <a:pt x="6382" y="7200"/>
                  </a:cubicBezTo>
                  <a:moveTo>
                    <a:pt x="7364" y="4800"/>
                  </a:moveTo>
                  <a:lnTo>
                    <a:pt x="14236" y="4800"/>
                  </a:lnTo>
                  <a:cubicBezTo>
                    <a:pt x="14507" y="4800"/>
                    <a:pt x="14727" y="4532"/>
                    <a:pt x="14727" y="4200"/>
                  </a:cubicBezTo>
                  <a:cubicBezTo>
                    <a:pt x="14727" y="3869"/>
                    <a:pt x="14507" y="3600"/>
                    <a:pt x="14236" y="3600"/>
                  </a:cubicBezTo>
                  <a:lnTo>
                    <a:pt x="7364" y="3600"/>
                  </a:lnTo>
                  <a:cubicBezTo>
                    <a:pt x="7093" y="3600"/>
                    <a:pt x="6873" y="3869"/>
                    <a:pt x="6873" y="4200"/>
                  </a:cubicBezTo>
                  <a:cubicBezTo>
                    <a:pt x="6873" y="4532"/>
                    <a:pt x="7093" y="4800"/>
                    <a:pt x="7364" y="4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3215140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6907" y="6873"/>
                  </a:lnTo>
                  <a:cubicBezTo>
                    <a:pt x="7149" y="8810"/>
                    <a:pt x="8798" y="10309"/>
                    <a:pt x="10800" y="10309"/>
                  </a:cubicBezTo>
                  <a:cubicBezTo>
                    <a:pt x="12802" y="10309"/>
                    <a:pt x="14451" y="8810"/>
                    <a:pt x="14693" y="6873"/>
                  </a:cubicBezTo>
                  <a:lnTo>
                    <a:pt x="20618" y="6873"/>
                  </a:lnTo>
                  <a:cubicBezTo>
                    <a:pt x="20618" y="6873"/>
                    <a:pt x="20618" y="11782"/>
                    <a:pt x="20618" y="11782"/>
                  </a:cubicBezTo>
                  <a:close/>
                  <a:moveTo>
                    <a:pt x="20264" y="14727"/>
                  </a:moveTo>
                  <a:lnTo>
                    <a:pt x="14236" y="14727"/>
                  </a:lnTo>
                  <a:cubicBezTo>
                    <a:pt x="13966" y="14727"/>
                    <a:pt x="13745" y="14947"/>
                    <a:pt x="13745" y="15218"/>
                  </a:cubicBezTo>
                  <a:cubicBezTo>
                    <a:pt x="13745" y="16845"/>
                    <a:pt x="12427" y="18164"/>
                    <a:pt x="10800" y="18164"/>
                  </a:cubicBezTo>
                  <a:cubicBezTo>
                    <a:pt x="9173" y="18164"/>
                    <a:pt x="7855" y="16845"/>
                    <a:pt x="7855" y="15218"/>
                  </a:cubicBezTo>
                  <a:cubicBezTo>
                    <a:pt x="7855" y="14947"/>
                    <a:pt x="7634" y="14727"/>
                    <a:pt x="7364" y="14727"/>
                  </a:cubicBezTo>
                  <a:lnTo>
                    <a:pt x="1336" y="14727"/>
                  </a:lnTo>
                  <a:lnTo>
                    <a:pt x="2682" y="12764"/>
                  </a:lnTo>
                  <a:lnTo>
                    <a:pt x="18918" y="12764"/>
                  </a:lnTo>
                  <a:cubicBezTo>
                    <a:pt x="18918" y="12764"/>
                    <a:pt x="20264" y="14727"/>
                    <a:pt x="20264" y="14727"/>
                  </a:cubicBezTo>
                  <a:close/>
                  <a:moveTo>
                    <a:pt x="20618" y="20618"/>
                  </a:moveTo>
                  <a:lnTo>
                    <a:pt x="982" y="20618"/>
                  </a:lnTo>
                  <a:lnTo>
                    <a:pt x="982" y="15709"/>
                  </a:lnTo>
                  <a:lnTo>
                    <a:pt x="6907" y="15709"/>
                  </a:lnTo>
                  <a:cubicBezTo>
                    <a:pt x="7149" y="17646"/>
                    <a:pt x="8798" y="19145"/>
                    <a:pt x="10800" y="19145"/>
                  </a:cubicBezTo>
                  <a:cubicBezTo>
                    <a:pt x="12802" y="19145"/>
                    <a:pt x="14451" y="17646"/>
                    <a:pt x="14693" y="15709"/>
                  </a:cubicBezTo>
                  <a:lnTo>
                    <a:pt x="20618" y="15709"/>
                  </a:lnTo>
                  <a:cubicBezTo>
                    <a:pt x="20618" y="15709"/>
                    <a:pt x="20618" y="20618"/>
                    <a:pt x="20618" y="20618"/>
                  </a:cubicBezTo>
                  <a:close/>
                  <a:moveTo>
                    <a:pt x="4702" y="982"/>
                  </a:moveTo>
                  <a:lnTo>
                    <a:pt x="16898" y="982"/>
                  </a:lnTo>
                  <a:lnTo>
                    <a:pt x="20264" y="5891"/>
                  </a:lnTo>
                  <a:lnTo>
                    <a:pt x="14236" y="5891"/>
                  </a:lnTo>
                  <a:cubicBezTo>
                    <a:pt x="13966" y="5891"/>
                    <a:pt x="13745" y="6111"/>
                    <a:pt x="13745" y="6382"/>
                  </a:cubicBezTo>
                  <a:cubicBezTo>
                    <a:pt x="13745" y="8009"/>
                    <a:pt x="12427" y="9327"/>
                    <a:pt x="10800" y="9327"/>
                  </a:cubicBezTo>
                  <a:cubicBezTo>
                    <a:pt x="9173" y="9327"/>
                    <a:pt x="7855" y="8009"/>
                    <a:pt x="7855" y="6382"/>
                  </a:cubicBezTo>
                  <a:cubicBezTo>
                    <a:pt x="7855" y="6111"/>
                    <a:pt x="7634" y="5891"/>
                    <a:pt x="7364" y="5891"/>
                  </a:cubicBezTo>
                  <a:lnTo>
                    <a:pt x="1336" y="5891"/>
                  </a:lnTo>
                  <a:cubicBezTo>
                    <a:pt x="1336" y="5891"/>
                    <a:pt x="4702" y="982"/>
                    <a:pt x="4702" y="982"/>
                  </a:cubicBezTo>
                  <a:close/>
                  <a:moveTo>
                    <a:pt x="21600" y="12273"/>
                  </a:moveTo>
                  <a:lnTo>
                    <a:pt x="21600" y="6382"/>
                  </a:lnTo>
                  <a:cubicBezTo>
                    <a:pt x="21600" y="6303"/>
                    <a:pt x="21577" y="6231"/>
                    <a:pt x="21543" y="6165"/>
                  </a:cubicBezTo>
                  <a:lnTo>
                    <a:pt x="21548" y="6162"/>
                  </a:lnTo>
                  <a:lnTo>
                    <a:pt x="17621" y="272"/>
                  </a:lnTo>
                  <a:lnTo>
                    <a:pt x="17616" y="274"/>
                  </a:lnTo>
                  <a:cubicBezTo>
                    <a:pt x="17536" y="113"/>
                    <a:pt x="17374" y="0"/>
                    <a:pt x="17182" y="0"/>
                  </a:cubicBezTo>
                  <a:lnTo>
                    <a:pt x="4418" y="0"/>
                  </a:lnTo>
                  <a:cubicBezTo>
                    <a:pt x="4226" y="0"/>
                    <a:pt x="4064" y="113"/>
                    <a:pt x="3984" y="274"/>
                  </a:cubicBezTo>
                  <a:lnTo>
                    <a:pt x="3979" y="272"/>
                  </a:lnTo>
                  <a:lnTo>
                    <a:pt x="52" y="6162"/>
                  </a:lnTo>
                  <a:lnTo>
                    <a:pt x="57" y="6165"/>
                  </a:lnTo>
                  <a:cubicBezTo>
                    <a:pt x="23" y="6231"/>
                    <a:pt x="0" y="6303"/>
                    <a:pt x="0" y="6382"/>
                  </a:cubicBezTo>
                  <a:lnTo>
                    <a:pt x="0" y="12273"/>
                  </a:lnTo>
                  <a:cubicBezTo>
                    <a:pt x="0" y="12544"/>
                    <a:pt x="220" y="12764"/>
                    <a:pt x="491" y="12764"/>
                  </a:cubicBezTo>
                  <a:lnTo>
                    <a:pt x="1542" y="12764"/>
                  </a:lnTo>
                  <a:lnTo>
                    <a:pt x="52" y="14999"/>
                  </a:lnTo>
                  <a:lnTo>
                    <a:pt x="57" y="15001"/>
                  </a:lnTo>
                  <a:cubicBezTo>
                    <a:pt x="23" y="15067"/>
                    <a:pt x="0" y="15139"/>
                    <a:pt x="0" y="152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15218"/>
                  </a:lnTo>
                  <a:cubicBezTo>
                    <a:pt x="21600" y="15139"/>
                    <a:pt x="21577" y="15067"/>
                    <a:pt x="21543" y="15001"/>
                  </a:cubicBezTo>
                  <a:lnTo>
                    <a:pt x="21548" y="14999"/>
                  </a:lnTo>
                  <a:lnTo>
                    <a:pt x="20058" y="12764"/>
                  </a:lnTo>
                  <a:lnTo>
                    <a:pt x="21109" y="12764"/>
                  </a:lnTo>
                  <a:cubicBezTo>
                    <a:pt x="21380" y="12764"/>
                    <a:pt x="21600" y="12544"/>
                    <a:pt x="21600" y="122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3650763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109" y="10309"/>
                  </a:moveTo>
                  <a:cubicBezTo>
                    <a:pt x="20838" y="10309"/>
                    <a:pt x="20618" y="10529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4012" y="982"/>
                    <a:pt x="16860" y="2526"/>
                    <a:pt x="18652" y="4909"/>
                  </a:cubicBezTo>
                  <a:lnTo>
                    <a:pt x="14727" y="4909"/>
                  </a:lnTo>
                  <a:cubicBezTo>
                    <a:pt x="14456" y="4909"/>
                    <a:pt x="14236" y="5129"/>
                    <a:pt x="14236" y="5400"/>
                  </a:cubicBezTo>
                  <a:cubicBezTo>
                    <a:pt x="14236" y="5672"/>
                    <a:pt x="14456" y="5891"/>
                    <a:pt x="14727" y="5891"/>
                  </a:cubicBezTo>
                  <a:lnTo>
                    <a:pt x="19636" y="5891"/>
                  </a:lnTo>
                  <a:cubicBezTo>
                    <a:pt x="19907" y="5891"/>
                    <a:pt x="20127" y="5672"/>
                    <a:pt x="20127" y="5400"/>
                  </a:cubicBezTo>
                  <a:lnTo>
                    <a:pt x="20127" y="491"/>
                  </a:lnTo>
                  <a:cubicBezTo>
                    <a:pt x="20127" y="220"/>
                    <a:pt x="19907" y="0"/>
                    <a:pt x="19636" y="0"/>
                  </a:cubicBezTo>
                  <a:cubicBezTo>
                    <a:pt x="19366" y="0"/>
                    <a:pt x="19145" y="220"/>
                    <a:pt x="19145" y="491"/>
                  </a:cubicBezTo>
                  <a:lnTo>
                    <a:pt x="19145" y="3962"/>
                  </a:lnTo>
                  <a:cubicBezTo>
                    <a:pt x="17166" y="1546"/>
                    <a:pt x="14167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4086386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982"/>
                  </a:moveTo>
                  <a:cubicBezTo>
                    <a:pt x="14012" y="982"/>
                    <a:pt x="16860" y="2526"/>
                    <a:pt x="18652" y="4909"/>
                  </a:cubicBezTo>
                  <a:lnTo>
                    <a:pt x="14727" y="4909"/>
                  </a:lnTo>
                  <a:cubicBezTo>
                    <a:pt x="14456" y="4909"/>
                    <a:pt x="14236" y="5129"/>
                    <a:pt x="14236" y="5400"/>
                  </a:cubicBezTo>
                  <a:cubicBezTo>
                    <a:pt x="14236" y="5672"/>
                    <a:pt x="14456" y="5891"/>
                    <a:pt x="14727" y="5891"/>
                  </a:cubicBezTo>
                  <a:lnTo>
                    <a:pt x="19636" y="5891"/>
                  </a:lnTo>
                  <a:cubicBezTo>
                    <a:pt x="19907" y="5891"/>
                    <a:pt x="20127" y="5672"/>
                    <a:pt x="20127" y="5400"/>
                  </a:cubicBezTo>
                  <a:lnTo>
                    <a:pt x="20127" y="491"/>
                  </a:lnTo>
                  <a:cubicBezTo>
                    <a:pt x="20127" y="220"/>
                    <a:pt x="19907" y="0"/>
                    <a:pt x="19636" y="0"/>
                  </a:cubicBezTo>
                  <a:cubicBezTo>
                    <a:pt x="19366" y="0"/>
                    <a:pt x="19145" y="220"/>
                    <a:pt x="19145" y="491"/>
                  </a:cubicBezTo>
                  <a:lnTo>
                    <a:pt x="19145" y="3962"/>
                  </a:lnTo>
                  <a:cubicBezTo>
                    <a:pt x="17166" y="1546"/>
                    <a:pt x="14167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cubicBezTo>
                    <a:pt x="762" y="11291"/>
                    <a:pt x="982" y="11071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moveTo>
                    <a:pt x="21109" y="10309"/>
                  </a:moveTo>
                  <a:cubicBezTo>
                    <a:pt x="20838" y="10309"/>
                    <a:pt x="20618" y="10529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7588" y="20618"/>
                    <a:pt x="4740" y="19075"/>
                    <a:pt x="2948" y="16691"/>
                  </a:cubicBezTo>
                  <a:lnTo>
                    <a:pt x="6873" y="16691"/>
                  </a:lnTo>
                  <a:cubicBezTo>
                    <a:pt x="7144" y="16691"/>
                    <a:pt x="7364" y="16471"/>
                    <a:pt x="7364" y="16200"/>
                  </a:cubicBezTo>
                  <a:cubicBezTo>
                    <a:pt x="7364" y="15929"/>
                    <a:pt x="7144" y="15709"/>
                    <a:pt x="6873" y="15709"/>
                  </a:cubicBezTo>
                  <a:lnTo>
                    <a:pt x="1964" y="15709"/>
                  </a:lnTo>
                  <a:cubicBezTo>
                    <a:pt x="1693" y="15709"/>
                    <a:pt x="1473" y="15929"/>
                    <a:pt x="1473" y="16200"/>
                  </a:cubicBezTo>
                  <a:lnTo>
                    <a:pt x="1473" y="21109"/>
                  </a:lnTo>
                  <a:cubicBezTo>
                    <a:pt x="1473" y="21380"/>
                    <a:pt x="1693" y="21600"/>
                    <a:pt x="1964" y="21600"/>
                  </a:cubicBezTo>
                  <a:cubicBezTo>
                    <a:pt x="2234" y="21600"/>
                    <a:pt x="2455" y="21380"/>
                    <a:pt x="2455" y="21109"/>
                  </a:cubicBezTo>
                  <a:lnTo>
                    <a:pt x="2455" y="17639"/>
                  </a:lnTo>
                  <a:cubicBezTo>
                    <a:pt x="4434" y="20054"/>
                    <a:pt x="7433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4542753" y="1932870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2000" y="1408"/>
                  </a:moveTo>
                  <a:lnTo>
                    <a:pt x="17518" y="4418"/>
                  </a:lnTo>
                  <a:lnTo>
                    <a:pt x="12000" y="7429"/>
                  </a:lnTo>
                  <a:cubicBezTo>
                    <a:pt x="12000" y="7429"/>
                    <a:pt x="12000" y="1408"/>
                    <a:pt x="12000" y="1408"/>
                  </a:cubicBezTo>
                  <a:close/>
                  <a:moveTo>
                    <a:pt x="21000" y="12273"/>
                  </a:moveTo>
                  <a:cubicBezTo>
                    <a:pt x="20669" y="12273"/>
                    <a:pt x="20400" y="12492"/>
                    <a:pt x="20400" y="12764"/>
                  </a:cubicBezTo>
                  <a:cubicBezTo>
                    <a:pt x="20400" y="17102"/>
                    <a:pt x="16102" y="20618"/>
                    <a:pt x="10800" y="20618"/>
                  </a:cubicBezTo>
                  <a:cubicBezTo>
                    <a:pt x="5498" y="20618"/>
                    <a:pt x="1200" y="17102"/>
                    <a:pt x="1200" y="12764"/>
                  </a:cubicBezTo>
                  <a:cubicBezTo>
                    <a:pt x="1200" y="8426"/>
                    <a:pt x="5498" y="4909"/>
                    <a:pt x="10800" y="4909"/>
                  </a:cubicBezTo>
                  <a:lnTo>
                    <a:pt x="10800" y="8345"/>
                  </a:lnTo>
                  <a:cubicBezTo>
                    <a:pt x="10800" y="8617"/>
                    <a:pt x="11069" y="8836"/>
                    <a:pt x="11400" y="8836"/>
                  </a:cubicBezTo>
                  <a:cubicBezTo>
                    <a:pt x="11524" y="8836"/>
                    <a:pt x="11631" y="8799"/>
                    <a:pt x="11726" y="8747"/>
                  </a:cubicBezTo>
                  <a:lnTo>
                    <a:pt x="11733" y="8754"/>
                  </a:lnTo>
                  <a:lnTo>
                    <a:pt x="18933" y="4827"/>
                  </a:lnTo>
                  <a:lnTo>
                    <a:pt x="18926" y="4819"/>
                  </a:lnTo>
                  <a:cubicBezTo>
                    <a:pt x="19087" y="4731"/>
                    <a:pt x="19200" y="4589"/>
                    <a:pt x="19200" y="4418"/>
                  </a:cubicBezTo>
                  <a:cubicBezTo>
                    <a:pt x="19200" y="4248"/>
                    <a:pt x="19087" y="4106"/>
                    <a:pt x="18926" y="4017"/>
                  </a:cubicBezTo>
                  <a:lnTo>
                    <a:pt x="18933" y="4010"/>
                  </a:lnTo>
                  <a:lnTo>
                    <a:pt x="11733" y="82"/>
                  </a:lnTo>
                  <a:lnTo>
                    <a:pt x="11726" y="90"/>
                  </a:lnTo>
                  <a:cubicBezTo>
                    <a:pt x="11631" y="38"/>
                    <a:pt x="11524" y="0"/>
                    <a:pt x="11400" y="0"/>
                  </a:cubicBezTo>
                  <a:cubicBezTo>
                    <a:pt x="11069" y="0"/>
                    <a:pt x="10800" y="220"/>
                    <a:pt x="10800" y="491"/>
                  </a:cubicBezTo>
                  <a:lnTo>
                    <a:pt x="10800" y="3927"/>
                  </a:lnTo>
                  <a:cubicBezTo>
                    <a:pt x="4835" y="3927"/>
                    <a:pt x="0" y="7883"/>
                    <a:pt x="0" y="12764"/>
                  </a:cubicBezTo>
                  <a:cubicBezTo>
                    <a:pt x="0" y="17644"/>
                    <a:pt x="4835" y="21600"/>
                    <a:pt x="10800" y="21600"/>
                  </a:cubicBezTo>
                  <a:cubicBezTo>
                    <a:pt x="16765" y="21600"/>
                    <a:pt x="21600" y="17644"/>
                    <a:pt x="21600" y="12764"/>
                  </a:cubicBezTo>
                  <a:cubicBezTo>
                    <a:pt x="21600" y="12492"/>
                    <a:pt x="21331" y="12273"/>
                    <a:pt x="21000" y="122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4978376" y="1932870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21000" y="12273"/>
                  </a:moveTo>
                  <a:cubicBezTo>
                    <a:pt x="20668" y="12273"/>
                    <a:pt x="20400" y="12492"/>
                    <a:pt x="20400" y="12764"/>
                  </a:cubicBezTo>
                  <a:cubicBezTo>
                    <a:pt x="20400" y="17102"/>
                    <a:pt x="16102" y="20618"/>
                    <a:pt x="10800" y="20618"/>
                  </a:cubicBezTo>
                  <a:cubicBezTo>
                    <a:pt x="5498" y="20618"/>
                    <a:pt x="1200" y="17102"/>
                    <a:pt x="1200" y="12764"/>
                  </a:cubicBezTo>
                  <a:cubicBezTo>
                    <a:pt x="1200" y="8426"/>
                    <a:pt x="5498" y="4909"/>
                    <a:pt x="10800" y="4909"/>
                  </a:cubicBezTo>
                  <a:lnTo>
                    <a:pt x="14768" y="4909"/>
                  </a:lnTo>
                  <a:lnTo>
                    <a:pt x="11067" y="7937"/>
                  </a:lnTo>
                  <a:lnTo>
                    <a:pt x="11073" y="7945"/>
                  </a:lnTo>
                  <a:cubicBezTo>
                    <a:pt x="10912" y="8033"/>
                    <a:pt x="10800" y="8175"/>
                    <a:pt x="10800" y="8345"/>
                  </a:cubicBezTo>
                  <a:cubicBezTo>
                    <a:pt x="10800" y="8617"/>
                    <a:pt x="11068" y="8836"/>
                    <a:pt x="11400" y="8836"/>
                  </a:cubicBezTo>
                  <a:cubicBezTo>
                    <a:pt x="11523" y="8836"/>
                    <a:pt x="11631" y="8798"/>
                    <a:pt x="11727" y="8747"/>
                  </a:cubicBezTo>
                  <a:lnTo>
                    <a:pt x="11733" y="8754"/>
                  </a:lnTo>
                  <a:lnTo>
                    <a:pt x="11774" y="8721"/>
                  </a:lnTo>
                  <a:cubicBezTo>
                    <a:pt x="11805" y="8700"/>
                    <a:pt x="11832" y="8677"/>
                    <a:pt x="11858" y="8651"/>
                  </a:cubicBezTo>
                  <a:lnTo>
                    <a:pt x="16533" y="4827"/>
                  </a:lnTo>
                  <a:lnTo>
                    <a:pt x="16527" y="4819"/>
                  </a:lnTo>
                  <a:cubicBezTo>
                    <a:pt x="16688" y="4731"/>
                    <a:pt x="16800" y="4589"/>
                    <a:pt x="16800" y="4418"/>
                  </a:cubicBezTo>
                  <a:cubicBezTo>
                    <a:pt x="16800" y="4248"/>
                    <a:pt x="16688" y="4106"/>
                    <a:pt x="16527" y="4018"/>
                  </a:cubicBezTo>
                  <a:lnTo>
                    <a:pt x="16533" y="4010"/>
                  </a:lnTo>
                  <a:lnTo>
                    <a:pt x="11858" y="185"/>
                  </a:lnTo>
                  <a:cubicBezTo>
                    <a:pt x="11832" y="159"/>
                    <a:pt x="11805" y="137"/>
                    <a:pt x="11774" y="116"/>
                  </a:cubicBezTo>
                  <a:lnTo>
                    <a:pt x="11733" y="82"/>
                  </a:lnTo>
                  <a:lnTo>
                    <a:pt x="11727" y="90"/>
                  </a:lnTo>
                  <a:cubicBezTo>
                    <a:pt x="11631" y="38"/>
                    <a:pt x="11523" y="0"/>
                    <a:pt x="11400" y="0"/>
                  </a:cubicBezTo>
                  <a:cubicBezTo>
                    <a:pt x="11068" y="0"/>
                    <a:pt x="10800" y="220"/>
                    <a:pt x="10800" y="491"/>
                  </a:cubicBezTo>
                  <a:cubicBezTo>
                    <a:pt x="10800" y="662"/>
                    <a:pt x="10912" y="804"/>
                    <a:pt x="11073" y="892"/>
                  </a:cubicBezTo>
                  <a:lnTo>
                    <a:pt x="11067" y="899"/>
                  </a:lnTo>
                  <a:lnTo>
                    <a:pt x="14768" y="3927"/>
                  </a:lnTo>
                  <a:lnTo>
                    <a:pt x="10800" y="3927"/>
                  </a:lnTo>
                  <a:cubicBezTo>
                    <a:pt x="4835" y="3927"/>
                    <a:pt x="0" y="7884"/>
                    <a:pt x="0" y="12764"/>
                  </a:cubicBezTo>
                  <a:cubicBezTo>
                    <a:pt x="0" y="17644"/>
                    <a:pt x="4835" y="21600"/>
                    <a:pt x="10800" y="21600"/>
                  </a:cubicBezTo>
                  <a:cubicBezTo>
                    <a:pt x="16765" y="21600"/>
                    <a:pt x="21600" y="17644"/>
                    <a:pt x="21600" y="12764"/>
                  </a:cubicBezTo>
                  <a:cubicBezTo>
                    <a:pt x="21600" y="12492"/>
                    <a:pt x="21332" y="12273"/>
                    <a:pt x="21000" y="122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5393255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5828879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7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1782"/>
                  </a:moveTo>
                  <a:cubicBezTo>
                    <a:pt x="14017" y="11782"/>
                    <a:pt x="14236" y="11562"/>
                    <a:pt x="14236" y="11291"/>
                  </a:cubicBezTo>
                  <a:cubicBezTo>
                    <a:pt x="14236" y="11156"/>
                    <a:pt x="14182" y="11033"/>
                    <a:pt x="14093" y="10944"/>
                  </a:cubicBezTo>
                  <a:lnTo>
                    <a:pt x="11147" y="7998"/>
                  </a:lnTo>
                  <a:cubicBezTo>
                    <a:pt x="11058" y="7910"/>
                    <a:pt x="10936" y="7855"/>
                    <a:pt x="10800" y="7855"/>
                  </a:cubicBezTo>
                  <a:cubicBezTo>
                    <a:pt x="10665" y="7855"/>
                    <a:pt x="10542" y="7910"/>
                    <a:pt x="10453" y="7998"/>
                  </a:cubicBezTo>
                  <a:lnTo>
                    <a:pt x="7507" y="10944"/>
                  </a:lnTo>
                  <a:cubicBezTo>
                    <a:pt x="7419" y="11033"/>
                    <a:pt x="7364" y="11156"/>
                    <a:pt x="7364" y="11291"/>
                  </a:cubicBezTo>
                  <a:cubicBezTo>
                    <a:pt x="7364" y="11562"/>
                    <a:pt x="7583" y="11782"/>
                    <a:pt x="7855" y="11782"/>
                  </a:cubicBezTo>
                  <a:cubicBezTo>
                    <a:pt x="7990" y="11782"/>
                    <a:pt x="8113" y="11727"/>
                    <a:pt x="8202" y="11638"/>
                  </a:cubicBezTo>
                  <a:lnTo>
                    <a:pt x="10309" y="9531"/>
                  </a:ln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9531"/>
                  </a:lnTo>
                  <a:lnTo>
                    <a:pt x="13398" y="11638"/>
                  </a:lnTo>
                  <a:cubicBezTo>
                    <a:pt x="13488" y="11727"/>
                    <a:pt x="13610" y="11782"/>
                    <a:pt x="13745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6264502" y="1948427"/>
              <a:ext cx="228204" cy="197044"/>
            </a:xfrm>
            <a:custGeom>
              <a:rect b="b" l="l" r="r" t="t"/>
              <a:pathLst>
                <a:path extrusionOk="0" h="21582" w="21600">
                  <a:moveTo>
                    <a:pt x="13421" y="20466"/>
                  </a:moveTo>
                  <a:lnTo>
                    <a:pt x="12630" y="20221"/>
                  </a:lnTo>
                  <a:cubicBezTo>
                    <a:pt x="13305" y="19604"/>
                    <a:pt x="13745" y="18664"/>
                    <a:pt x="13745" y="17589"/>
                  </a:cubicBezTo>
                  <a:cubicBezTo>
                    <a:pt x="13745" y="16189"/>
                    <a:pt x="13013" y="14988"/>
                    <a:pt x="11967" y="14465"/>
                  </a:cubicBezTo>
                  <a:lnTo>
                    <a:pt x="11702" y="15585"/>
                  </a:lnTo>
                  <a:cubicBezTo>
                    <a:pt x="12330" y="15964"/>
                    <a:pt x="12764" y="16715"/>
                    <a:pt x="12764" y="17589"/>
                  </a:cubicBezTo>
                  <a:cubicBezTo>
                    <a:pt x="12764" y="18299"/>
                    <a:pt x="12477" y="18923"/>
                    <a:pt x="12035" y="19336"/>
                  </a:cubicBezTo>
                  <a:lnTo>
                    <a:pt x="12296" y="18213"/>
                  </a:lnTo>
                  <a:cubicBezTo>
                    <a:pt x="12327" y="18073"/>
                    <a:pt x="12314" y="17918"/>
                    <a:pt x="12246" y="17782"/>
                  </a:cubicBezTo>
                  <a:cubicBezTo>
                    <a:pt x="12111" y="17511"/>
                    <a:pt x="11811" y="17418"/>
                    <a:pt x="11576" y="17574"/>
                  </a:cubicBezTo>
                  <a:cubicBezTo>
                    <a:pt x="11459" y="17653"/>
                    <a:pt x="11380" y="17779"/>
                    <a:pt x="11347" y="17920"/>
                  </a:cubicBezTo>
                  <a:lnTo>
                    <a:pt x="10808" y="20244"/>
                  </a:lnTo>
                  <a:cubicBezTo>
                    <a:pt x="10776" y="20384"/>
                    <a:pt x="10789" y="20539"/>
                    <a:pt x="10857" y="20675"/>
                  </a:cubicBezTo>
                  <a:cubicBezTo>
                    <a:pt x="10920" y="20802"/>
                    <a:pt x="11021" y="20885"/>
                    <a:pt x="11133" y="20927"/>
                  </a:cubicBezTo>
                  <a:lnTo>
                    <a:pt x="11126" y="20956"/>
                  </a:lnTo>
                  <a:cubicBezTo>
                    <a:pt x="11142" y="20954"/>
                    <a:pt x="11158" y="20948"/>
                    <a:pt x="11173" y="20945"/>
                  </a:cubicBezTo>
                  <a:lnTo>
                    <a:pt x="13166" y="21562"/>
                  </a:lnTo>
                  <a:cubicBezTo>
                    <a:pt x="13288" y="21600"/>
                    <a:pt x="13422" y="21584"/>
                    <a:pt x="13539" y="21506"/>
                  </a:cubicBezTo>
                  <a:cubicBezTo>
                    <a:pt x="13774" y="21350"/>
                    <a:pt x="13855" y="21002"/>
                    <a:pt x="13719" y="20730"/>
                  </a:cubicBezTo>
                  <a:cubicBezTo>
                    <a:pt x="13651" y="20595"/>
                    <a:pt x="13542" y="20503"/>
                    <a:pt x="13421" y="20466"/>
                  </a:cubicBezTo>
                  <a:moveTo>
                    <a:pt x="18634" y="7273"/>
                  </a:moveTo>
                  <a:cubicBezTo>
                    <a:pt x="18643" y="7119"/>
                    <a:pt x="18655" y="6966"/>
                    <a:pt x="18655" y="6809"/>
                  </a:cubicBezTo>
                  <a:cubicBezTo>
                    <a:pt x="18655" y="3049"/>
                    <a:pt x="16017" y="0"/>
                    <a:pt x="12764" y="0"/>
                  </a:cubicBezTo>
                  <a:cubicBezTo>
                    <a:pt x="10499" y="0"/>
                    <a:pt x="8536" y="1479"/>
                    <a:pt x="7550" y="3645"/>
                  </a:cubicBezTo>
                  <a:cubicBezTo>
                    <a:pt x="7185" y="3492"/>
                    <a:pt x="6793" y="3404"/>
                    <a:pt x="6382" y="3404"/>
                  </a:cubicBezTo>
                  <a:cubicBezTo>
                    <a:pt x="4484" y="3404"/>
                    <a:pt x="2945" y="5183"/>
                    <a:pt x="2945" y="7376"/>
                  </a:cubicBezTo>
                  <a:cubicBezTo>
                    <a:pt x="2945" y="7662"/>
                    <a:pt x="2973" y="7940"/>
                    <a:pt x="3022" y="8208"/>
                  </a:cubicBezTo>
                  <a:cubicBezTo>
                    <a:pt x="1267" y="8884"/>
                    <a:pt x="0" y="10794"/>
                    <a:pt x="0" y="13050"/>
                  </a:cubicBezTo>
                  <a:cubicBezTo>
                    <a:pt x="0" y="15871"/>
                    <a:pt x="1978" y="18157"/>
                    <a:pt x="4418" y="18157"/>
                  </a:cubicBezTo>
                  <a:lnTo>
                    <a:pt x="6382" y="18157"/>
                  </a:lnTo>
                  <a:cubicBezTo>
                    <a:pt x="6653" y="18157"/>
                    <a:pt x="6873" y="17903"/>
                    <a:pt x="6873" y="17589"/>
                  </a:cubicBezTo>
                  <a:cubicBezTo>
                    <a:pt x="6873" y="17276"/>
                    <a:pt x="6653" y="17022"/>
                    <a:pt x="6382" y="17022"/>
                  </a:cubicBezTo>
                  <a:lnTo>
                    <a:pt x="4418" y="17022"/>
                  </a:lnTo>
                  <a:cubicBezTo>
                    <a:pt x="2524" y="17022"/>
                    <a:pt x="982" y="15240"/>
                    <a:pt x="982" y="13050"/>
                  </a:cubicBezTo>
                  <a:cubicBezTo>
                    <a:pt x="982" y="11339"/>
                    <a:pt x="1926" y="9826"/>
                    <a:pt x="3333" y="9284"/>
                  </a:cubicBezTo>
                  <a:lnTo>
                    <a:pt x="4165" y="8964"/>
                  </a:lnTo>
                  <a:lnTo>
                    <a:pt x="3982" y="7971"/>
                  </a:lnTo>
                  <a:cubicBezTo>
                    <a:pt x="3946" y="7773"/>
                    <a:pt x="3927" y="7572"/>
                    <a:pt x="3927" y="7376"/>
                  </a:cubicBezTo>
                  <a:cubicBezTo>
                    <a:pt x="3927" y="5812"/>
                    <a:pt x="5028" y="4539"/>
                    <a:pt x="6382" y="4539"/>
                  </a:cubicBezTo>
                  <a:cubicBezTo>
                    <a:pt x="6661" y="4539"/>
                    <a:pt x="6942" y="4597"/>
                    <a:pt x="7215" y="4712"/>
                  </a:cubicBezTo>
                  <a:lnTo>
                    <a:pt x="8019" y="5049"/>
                  </a:lnTo>
                  <a:lnTo>
                    <a:pt x="8418" y="4173"/>
                  </a:lnTo>
                  <a:cubicBezTo>
                    <a:pt x="9272" y="2299"/>
                    <a:pt x="10937" y="1135"/>
                    <a:pt x="12764" y="1135"/>
                  </a:cubicBezTo>
                  <a:cubicBezTo>
                    <a:pt x="15470" y="1135"/>
                    <a:pt x="17673" y="3680"/>
                    <a:pt x="17673" y="6809"/>
                  </a:cubicBezTo>
                  <a:cubicBezTo>
                    <a:pt x="17673" y="6908"/>
                    <a:pt x="17666" y="7005"/>
                    <a:pt x="17660" y="7102"/>
                  </a:cubicBezTo>
                  <a:lnTo>
                    <a:pt x="17655" y="7199"/>
                  </a:lnTo>
                  <a:lnTo>
                    <a:pt x="17610" y="7998"/>
                  </a:lnTo>
                  <a:lnTo>
                    <a:pt x="18245" y="8315"/>
                  </a:lnTo>
                  <a:cubicBezTo>
                    <a:pt x="19687" y="9034"/>
                    <a:pt x="20618" y="10670"/>
                    <a:pt x="20618" y="12483"/>
                  </a:cubicBezTo>
                  <a:cubicBezTo>
                    <a:pt x="20618" y="14986"/>
                    <a:pt x="18856" y="17022"/>
                    <a:pt x="16691" y="17022"/>
                  </a:cubicBezTo>
                  <a:lnTo>
                    <a:pt x="15218" y="17022"/>
                  </a:lnTo>
                  <a:cubicBezTo>
                    <a:pt x="14947" y="17022"/>
                    <a:pt x="14727" y="17276"/>
                    <a:pt x="14727" y="17589"/>
                  </a:cubicBezTo>
                  <a:cubicBezTo>
                    <a:pt x="14727" y="17903"/>
                    <a:pt x="14947" y="18157"/>
                    <a:pt x="15218" y="18157"/>
                  </a:cubicBezTo>
                  <a:lnTo>
                    <a:pt x="16691" y="18157"/>
                  </a:lnTo>
                  <a:cubicBezTo>
                    <a:pt x="19402" y="18157"/>
                    <a:pt x="21600" y="15617"/>
                    <a:pt x="21600" y="12483"/>
                  </a:cubicBezTo>
                  <a:cubicBezTo>
                    <a:pt x="21600" y="10147"/>
                    <a:pt x="20378" y="8143"/>
                    <a:pt x="18634" y="7273"/>
                  </a:cubicBezTo>
                  <a:moveTo>
                    <a:pt x="10773" y="14522"/>
                  </a:moveTo>
                  <a:cubicBezTo>
                    <a:pt x="10711" y="14398"/>
                    <a:pt x="10613" y="14316"/>
                    <a:pt x="10504" y="14274"/>
                  </a:cubicBezTo>
                  <a:lnTo>
                    <a:pt x="10517" y="14218"/>
                  </a:lnTo>
                  <a:cubicBezTo>
                    <a:pt x="10484" y="14221"/>
                    <a:pt x="10451" y="14231"/>
                    <a:pt x="10418" y="14240"/>
                  </a:cubicBezTo>
                  <a:lnTo>
                    <a:pt x="8463" y="13634"/>
                  </a:lnTo>
                  <a:lnTo>
                    <a:pt x="8463" y="13635"/>
                  </a:lnTo>
                  <a:cubicBezTo>
                    <a:pt x="8343" y="13598"/>
                    <a:pt x="8209" y="13613"/>
                    <a:pt x="8091" y="13692"/>
                  </a:cubicBezTo>
                  <a:cubicBezTo>
                    <a:pt x="7856" y="13848"/>
                    <a:pt x="7776" y="14195"/>
                    <a:pt x="7911" y="14466"/>
                  </a:cubicBezTo>
                  <a:cubicBezTo>
                    <a:pt x="7979" y="14602"/>
                    <a:pt x="8088" y="14693"/>
                    <a:pt x="8210" y="14731"/>
                  </a:cubicBezTo>
                  <a:lnTo>
                    <a:pt x="8965" y="14964"/>
                  </a:lnTo>
                  <a:cubicBezTo>
                    <a:pt x="8292" y="15580"/>
                    <a:pt x="7855" y="16518"/>
                    <a:pt x="7855" y="17589"/>
                  </a:cubicBezTo>
                  <a:cubicBezTo>
                    <a:pt x="7855" y="19007"/>
                    <a:pt x="8604" y="20220"/>
                    <a:pt x="9671" y="20732"/>
                  </a:cubicBezTo>
                  <a:lnTo>
                    <a:pt x="9934" y="19617"/>
                  </a:lnTo>
                  <a:cubicBezTo>
                    <a:pt x="9286" y="19246"/>
                    <a:pt x="8836" y="18482"/>
                    <a:pt x="8836" y="17589"/>
                  </a:cubicBezTo>
                  <a:cubicBezTo>
                    <a:pt x="8836" y="16857"/>
                    <a:pt x="9142" y="16215"/>
                    <a:pt x="9609" y="15802"/>
                  </a:cubicBezTo>
                  <a:lnTo>
                    <a:pt x="9335" y="16984"/>
                  </a:lnTo>
                  <a:cubicBezTo>
                    <a:pt x="9303" y="17124"/>
                    <a:pt x="9317" y="17279"/>
                    <a:pt x="9384" y="17415"/>
                  </a:cubicBezTo>
                  <a:cubicBezTo>
                    <a:pt x="9520" y="17686"/>
                    <a:pt x="9820" y="17779"/>
                    <a:pt x="10055" y="17623"/>
                  </a:cubicBezTo>
                  <a:cubicBezTo>
                    <a:pt x="10172" y="17544"/>
                    <a:pt x="10251" y="17418"/>
                    <a:pt x="10283" y="17278"/>
                  </a:cubicBezTo>
                  <a:lnTo>
                    <a:pt x="10823" y="14952"/>
                  </a:lnTo>
                  <a:cubicBezTo>
                    <a:pt x="10855" y="14812"/>
                    <a:pt x="10841" y="14658"/>
                    <a:pt x="10773" y="1452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6700125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491" y="0"/>
                  </a:move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cubicBezTo>
                    <a:pt x="11607" y="982"/>
                    <a:pt x="20618" y="9993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9451"/>
                    <a:pt x="12149" y="0"/>
                    <a:pt x="491" y="0"/>
                  </a:cubicBezTo>
                  <a:moveTo>
                    <a:pt x="491" y="9818"/>
                  </a:moveTo>
                  <a:cubicBezTo>
                    <a:pt x="220" y="9818"/>
                    <a:pt x="0" y="10038"/>
                    <a:pt x="0" y="10309"/>
                  </a:cubicBezTo>
                  <a:cubicBezTo>
                    <a:pt x="0" y="10581"/>
                    <a:pt x="220" y="10800"/>
                    <a:pt x="491" y="10800"/>
                  </a:cubicBezTo>
                  <a:cubicBezTo>
                    <a:pt x="6184" y="10800"/>
                    <a:pt x="10800" y="15416"/>
                    <a:pt x="10800" y="21109"/>
                  </a:cubicBezTo>
                  <a:cubicBezTo>
                    <a:pt x="10800" y="21380"/>
                    <a:pt x="11020" y="21600"/>
                    <a:pt x="11291" y="21600"/>
                  </a:cubicBezTo>
                  <a:cubicBezTo>
                    <a:pt x="11562" y="21600"/>
                    <a:pt x="11782" y="21380"/>
                    <a:pt x="11782" y="21109"/>
                  </a:cubicBezTo>
                  <a:cubicBezTo>
                    <a:pt x="11782" y="14873"/>
                    <a:pt x="6727" y="9818"/>
                    <a:pt x="491" y="9818"/>
                  </a:cubicBezTo>
                  <a:moveTo>
                    <a:pt x="491" y="4909"/>
                  </a:moveTo>
                  <a:cubicBezTo>
                    <a:pt x="220" y="4909"/>
                    <a:pt x="0" y="5129"/>
                    <a:pt x="0" y="5400"/>
                  </a:cubicBezTo>
                  <a:cubicBezTo>
                    <a:pt x="0" y="5672"/>
                    <a:pt x="220" y="5891"/>
                    <a:pt x="491" y="5891"/>
                  </a:cubicBezTo>
                  <a:cubicBezTo>
                    <a:pt x="8896" y="5891"/>
                    <a:pt x="15709" y="12705"/>
                    <a:pt x="15709" y="21109"/>
                  </a:cubicBez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cubicBezTo>
                    <a:pt x="16691" y="12162"/>
                    <a:pt x="9438" y="4909"/>
                    <a:pt x="491" y="4909"/>
                  </a:cubicBezTo>
                  <a:moveTo>
                    <a:pt x="2945" y="20618"/>
                  </a:moveTo>
                  <a:cubicBezTo>
                    <a:pt x="1861" y="20618"/>
                    <a:pt x="982" y="19739"/>
                    <a:pt x="982" y="18655"/>
                  </a:cubicBezTo>
                  <a:cubicBezTo>
                    <a:pt x="982" y="17570"/>
                    <a:pt x="1861" y="16691"/>
                    <a:pt x="2945" y="16691"/>
                  </a:cubicBezTo>
                  <a:cubicBezTo>
                    <a:pt x="4030" y="16691"/>
                    <a:pt x="4909" y="17570"/>
                    <a:pt x="4909" y="18655"/>
                  </a:cubicBezTo>
                  <a:cubicBezTo>
                    <a:pt x="4909" y="19739"/>
                    <a:pt x="4030" y="20618"/>
                    <a:pt x="2945" y="20618"/>
                  </a:cubicBezTo>
                  <a:moveTo>
                    <a:pt x="2945" y="15709"/>
                  </a:moveTo>
                  <a:cubicBezTo>
                    <a:pt x="1319" y="15709"/>
                    <a:pt x="0" y="17028"/>
                    <a:pt x="0" y="18655"/>
                  </a:cubicBezTo>
                  <a:cubicBezTo>
                    <a:pt x="0" y="20281"/>
                    <a:pt x="1319" y="21600"/>
                    <a:pt x="2945" y="21600"/>
                  </a:cubicBezTo>
                  <a:cubicBezTo>
                    <a:pt x="4573" y="21600"/>
                    <a:pt x="5891" y="20281"/>
                    <a:pt x="5891" y="18655"/>
                  </a:cubicBezTo>
                  <a:cubicBezTo>
                    <a:pt x="5891" y="17028"/>
                    <a:pt x="4573" y="15709"/>
                    <a:pt x="2945" y="157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2779517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5891" y="10309"/>
                  </a:moveTo>
                  <a:lnTo>
                    <a:pt x="4909" y="10309"/>
                  </a:lnTo>
                  <a:cubicBezTo>
                    <a:pt x="4638" y="10309"/>
                    <a:pt x="4418" y="10529"/>
                    <a:pt x="4418" y="10800"/>
                  </a:cubicBezTo>
                  <a:cubicBezTo>
                    <a:pt x="4418" y="11071"/>
                    <a:pt x="4638" y="11291"/>
                    <a:pt x="4909" y="11291"/>
                  </a:cubicBezTo>
                  <a:lnTo>
                    <a:pt x="5891" y="11291"/>
                  </a:lnTo>
                  <a:cubicBezTo>
                    <a:pt x="8331" y="11291"/>
                    <a:pt x="10309" y="13269"/>
                    <a:pt x="10309" y="15709"/>
                  </a:cubicBezTo>
                  <a:lnTo>
                    <a:pt x="10309" y="16691"/>
                  </a:lnTo>
                  <a:cubicBezTo>
                    <a:pt x="10309" y="16962"/>
                    <a:pt x="10529" y="17182"/>
                    <a:pt x="10800" y="17182"/>
                  </a:cubicBezTo>
                  <a:cubicBezTo>
                    <a:pt x="11071" y="17182"/>
                    <a:pt x="11291" y="16962"/>
                    <a:pt x="11291" y="16691"/>
                  </a:cubicBezTo>
                  <a:lnTo>
                    <a:pt x="11291" y="15709"/>
                  </a:lnTo>
                  <a:cubicBezTo>
                    <a:pt x="11291" y="12727"/>
                    <a:pt x="8873" y="10309"/>
                    <a:pt x="5891" y="10309"/>
                  </a:cubicBezTo>
                  <a:moveTo>
                    <a:pt x="5891" y="7364"/>
                  </a:moveTo>
                  <a:lnTo>
                    <a:pt x="4909" y="7364"/>
                  </a:lnTo>
                  <a:cubicBezTo>
                    <a:pt x="4638" y="7364"/>
                    <a:pt x="4418" y="7583"/>
                    <a:pt x="4418" y="7855"/>
                  </a:cubicBezTo>
                  <a:cubicBezTo>
                    <a:pt x="4418" y="8126"/>
                    <a:pt x="4638" y="8345"/>
                    <a:pt x="4909" y="8345"/>
                  </a:cubicBezTo>
                  <a:lnTo>
                    <a:pt x="5891" y="8345"/>
                  </a:lnTo>
                  <a:cubicBezTo>
                    <a:pt x="9958" y="8345"/>
                    <a:pt x="13255" y="11642"/>
                    <a:pt x="13255" y="15709"/>
                  </a:cubicBezTo>
                  <a:lnTo>
                    <a:pt x="13255" y="16691"/>
                  </a:lnTo>
                  <a:cubicBezTo>
                    <a:pt x="13255" y="16962"/>
                    <a:pt x="13475" y="17182"/>
                    <a:pt x="13745" y="17182"/>
                  </a:cubicBezTo>
                  <a:cubicBezTo>
                    <a:pt x="14016" y="17182"/>
                    <a:pt x="14236" y="16962"/>
                    <a:pt x="14236" y="16691"/>
                  </a:cubicBezTo>
                  <a:lnTo>
                    <a:pt x="14236" y="15709"/>
                  </a:lnTo>
                  <a:cubicBezTo>
                    <a:pt x="14236" y="11100"/>
                    <a:pt x="10500" y="7364"/>
                    <a:pt x="5891" y="7364"/>
                  </a:cubicBezTo>
                  <a:moveTo>
                    <a:pt x="6382" y="16200"/>
                  </a:moveTo>
                  <a:cubicBezTo>
                    <a:pt x="5840" y="16200"/>
                    <a:pt x="5400" y="15761"/>
                    <a:pt x="5400" y="15218"/>
                  </a:cubicBezTo>
                  <a:cubicBezTo>
                    <a:pt x="5400" y="14676"/>
                    <a:pt x="5840" y="14236"/>
                    <a:pt x="6382" y="14236"/>
                  </a:cubicBezTo>
                  <a:cubicBezTo>
                    <a:pt x="6924" y="14236"/>
                    <a:pt x="7364" y="14676"/>
                    <a:pt x="7364" y="15218"/>
                  </a:cubicBezTo>
                  <a:cubicBezTo>
                    <a:pt x="7364" y="15761"/>
                    <a:pt x="6924" y="16200"/>
                    <a:pt x="6382" y="16200"/>
                  </a:cubicBezTo>
                  <a:moveTo>
                    <a:pt x="6382" y="13255"/>
                  </a:moveTo>
                  <a:cubicBezTo>
                    <a:pt x="5297" y="13255"/>
                    <a:pt x="4418" y="14134"/>
                    <a:pt x="4418" y="15218"/>
                  </a:cubicBezTo>
                  <a:cubicBezTo>
                    <a:pt x="4418" y="16303"/>
                    <a:pt x="5297" y="17182"/>
                    <a:pt x="6382" y="17182"/>
                  </a:cubicBezTo>
                  <a:cubicBezTo>
                    <a:pt x="7466" y="17182"/>
                    <a:pt x="8345" y="16303"/>
                    <a:pt x="8345" y="15218"/>
                  </a:cubicBezTo>
                  <a:cubicBezTo>
                    <a:pt x="8345" y="14134"/>
                    <a:pt x="7466" y="13255"/>
                    <a:pt x="6382" y="13255"/>
                  </a:cubicBezTo>
                  <a:moveTo>
                    <a:pt x="5891" y="4418"/>
                  </a:moveTo>
                  <a:lnTo>
                    <a:pt x="4909" y="4418"/>
                  </a:lnTo>
                  <a:cubicBezTo>
                    <a:pt x="4638" y="4418"/>
                    <a:pt x="4418" y="4638"/>
                    <a:pt x="4418" y="4909"/>
                  </a:cubicBezTo>
                  <a:cubicBezTo>
                    <a:pt x="4418" y="5180"/>
                    <a:pt x="4638" y="5400"/>
                    <a:pt x="4909" y="5400"/>
                  </a:cubicBezTo>
                  <a:lnTo>
                    <a:pt x="5891" y="5400"/>
                  </a:lnTo>
                  <a:cubicBezTo>
                    <a:pt x="11585" y="5400"/>
                    <a:pt x="16200" y="10016"/>
                    <a:pt x="16200" y="15709"/>
                  </a:cubicBezTo>
                  <a:lnTo>
                    <a:pt x="16200" y="16691"/>
                  </a:lnTo>
                  <a:cubicBezTo>
                    <a:pt x="16200" y="16962"/>
                    <a:pt x="16420" y="17182"/>
                    <a:pt x="16691" y="17182"/>
                  </a:cubicBezTo>
                  <a:cubicBezTo>
                    <a:pt x="16962" y="17182"/>
                    <a:pt x="17182" y="16962"/>
                    <a:pt x="17182" y="16691"/>
                  </a:cubicBezTo>
                  <a:lnTo>
                    <a:pt x="17182" y="15709"/>
                  </a:lnTo>
                  <a:cubicBezTo>
                    <a:pt x="17182" y="9473"/>
                    <a:pt x="12127" y="4418"/>
                    <a:pt x="5891" y="4418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3225512" y="2368491"/>
              <a:ext cx="207414" cy="228204"/>
            </a:xfrm>
            <a:custGeom>
              <a:rect b="b" l="l" r="r" t="t"/>
              <a:pathLst>
                <a:path extrusionOk="0" h="21600" w="21600">
                  <a:moveTo>
                    <a:pt x="14244" y="12617"/>
                  </a:moveTo>
                  <a:cubicBezTo>
                    <a:pt x="14459" y="12872"/>
                    <a:pt x="14634" y="13163"/>
                    <a:pt x="14771" y="13485"/>
                  </a:cubicBezTo>
                  <a:cubicBezTo>
                    <a:pt x="16295" y="12407"/>
                    <a:pt x="17280" y="10728"/>
                    <a:pt x="17280" y="8836"/>
                  </a:cubicBezTo>
                  <a:cubicBezTo>
                    <a:pt x="17280" y="5583"/>
                    <a:pt x="14379" y="2945"/>
                    <a:pt x="10800" y="2945"/>
                  </a:cubicBezTo>
                  <a:cubicBezTo>
                    <a:pt x="7221" y="2945"/>
                    <a:pt x="4320" y="5583"/>
                    <a:pt x="4320" y="8836"/>
                  </a:cubicBezTo>
                  <a:cubicBezTo>
                    <a:pt x="4320" y="10714"/>
                    <a:pt x="5289" y="12382"/>
                    <a:pt x="6794" y="13461"/>
                  </a:cubicBezTo>
                  <a:cubicBezTo>
                    <a:pt x="6928" y="13135"/>
                    <a:pt x="7106" y="12845"/>
                    <a:pt x="7323" y="12590"/>
                  </a:cubicBezTo>
                  <a:cubicBezTo>
                    <a:pt x="6148" y="11689"/>
                    <a:pt x="5400" y="10343"/>
                    <a:pt x="5400" y="8836"/>
                  </a:cubicBezTo>
                  <a:cubicBezTo>
                    <a:pt x="5400" y="6125"/>
                    <a:pt x="7818" y="3927"/>
                    <a:pt x="10800" y="3927"/>
                  </a:cubicBezTo>
                  <a:cubicBezTo>
                    <a:pt x="13782" y="3927"/>
                    <a:pt x="16200" y="6125"/>
                    <a:pt x="16200" y="8836"/>
                  </a:cubicBezTo>
                  <a:cubicBezTo>
                    <a:pt x="16200" y="10358"/>
                    <a:pt x="15439" y="11717"/>
                    <a:pt x="14244" y="12617"/>
                  </a:cubicBezTo>
                  <a:moveTo>
                    <a:pt x="10800" y="0"/>
                  </a:moveTo>
                  <a:cubicBezTo>
                    <a:pt x="4836" y="0"/>
                    <a:pt x="0" y="4396"/>
                    <a:pt x="0" y="9818"/>
                  </a:cubicBezTo>
                  <a:cubicBezTo>
                    <a:pt x="0" y="14007"/>
                    <a:pt x="2891" y="17573"/>
                    <a:pt x="6953" y="18983"/>
                  </a:cubicBezTo>
                  <a:cubicBezTo>
                    <a:pt x="6874" y="18609"/>
                    <a:pt x="6803" y="18223"/>
                    <a:pt x="6741" y="17840"/>
                  </a:cubicBezTo>
                  <a:cubicBezTo>
                    <a:pt x="3402" y="16441"/>
                    <a:pt x="1080" y="13379"/>
                    <a:pt x="1080" y="9818"/>
                  </a:cubicBezTo>
                  <a:cubicBezTo>
                    <a:pt x="1080" y="4938"/>
                    <a:pt x="5432" y="982"/>
                    <a:pt x="10800" y="982"/>
                  </a:cubicBezTo>
                  <a:cubicBezTo>
                    <a:pt x="16168" y="982"/>
                    <a:pt x="20520" y="4938"/>
                    <a:pt x="20520" y="9818"/>
                  </a:cubicBezTo>
                  <a:cubicBezTo>
                    <a:pt x="20520" y="13374"/>
                    <a:pt x="18204" y="16431"/>
                    <a:pt x="14874" y="17833"/>
                  </a:cubicBezTo>
                  <a:cubicBezTo>
                    <a:pt x="14812" y="18216"/>
                    <a:pt x="14740" y="18603"/>
                    <a:pt x="14660" y="18979"/>
                  </a:cubicBezTo>
                  <a:cubicBezTo>
                    <a:pt x="18716" y="17565"/>
                    <a:pt x="21600" y="14002"/>
                    <a:pt x="21600" y="9818"/>
                  </a:cubicBezTo>
                  <a:cubicBezTo>
                    <a:pt x="21600" y="4396"/>
                    <a:pt x="16765" y="0"/>
                    <a:pt x="10800" y="0"/>
                  </a:cubicBezTo>
                  <a:moveTo>
                    <a:pt x="10800" y="7364"/>
                  </a:moveTo>
                  <a:cubicBezTo>
                    <a:pt x="11695" y="7364"/>
                    <a:pt x="12420" y="8023"/>
                    <a:pt x="12420" y="8836"/>
                  </a:cubicBezTo>
                  <a:cubicBezTo>
                    <a:pt x="12420" y="9649"/>
                    <a:pt x="11695" y="10309"/>
                    <a:pt x="10800" y="10309"/>
                  </a:cubicBezTo>
                  <a:cubicBezTo>
                    <a:pt x="9905" y="10309"/>
                    <a:pt x="9180" y="9649"/>
                    <a:pt x="9180" y="8836"/>
                  </a:cubicBezTo>
                  <a:cubicBezTo>
                    <a:pt x="9180" y="8023"/>
                    <a:pt x="9905" y="7364"/>
                    <a:pt x="10800" y="7364"/>
                  </a:cubicBezTo>
                  <a:moveTo>
                    <a:pt x="10800" y="11291"/>
                  </a:moveTo>
                  <a:cubicBezTo>
                    <a:pt x="12292" y="11291"/>
                    <a:pt x="13500" y="10192"/>
                    <a:pt x="13500" y="8836"/>
                  </a:cubicBezTo>
                  <a:cubicBezTo>
                    <a:pt x="13500" y="7481"/>
                    <a:pt x="12292" y="6382"/>
                    <a:pt x="10800" y="6382"/>
                  </a:cubicBezTo>
                  <a:cubicBezTo>
                    <a:pt x="9309" y="6382"/>
                    <a:pt x="8100" y="7481"/>
                    <a:pt x="8100" y="8836"/>
                  </a:cubicBezTo>
                  <a:cubicBezTo>
                    <a:pt x="8100" y="10192"/>
                    <a:pt x="9309" y="11291"/>
                    <a:pt x="10800" y="11291"/>
                  </a:cubicBezTo>
                  <a:moveTo>
                    <a:pt x="11994" y="20179"/>
                  </a:moveTo>
                  <a:cubicBezTo>
                    <a:pt x="11855" y="20433"/>
                    <a:pt x="11737" y="20560"/>
                    <a:pt x="11673" y="20618"/>
                  </a:cubicBezTo>
                  <a:lnTo>
                    <a:pt x="9927" y="20618"/>
                  </a:lnTo>
                  <a:cubicBezTo>
                    <a:pt x="9862" y="20560"/>
                    <a:pt x="9745" y="20433"/>
                    <a:pt x="9606" y="20179"/>
                  </a:cubicBezTo>
                  <a:cubicBezTo>
                    <a:pt x="9182" y="19408"/>
                    <a:pt x="8640" y="16626"/>
                    <a:pt x="8640" y="15218"/>
                  </a:cubicBezTo>
                  <a:cubicBezTo>
                    <a:pt x="8640" y="13768"/>
                    <a:pt x="9205" y="13255"/>
                    <a:pt x="10800" y="13255"/>
                  </a:cubicBezTo>
                  <a:cubicBezTo>
                    <a:pt x="12395" y="13255"/>
                    <a:pt x="12960" y="13768"/>
                    <a:pt x="12960" y="15218"/>
                  </a:cubicBezTo>
                  <a:cubicBezTo>
                    <a:pt x="12960" y="16626"/>
                    <a:pt x="12418" y="19408"/>
                    <a:pt x="11994" y="20179"/>
                  </a:cubicBezTo>
                  <a:moveTo>
                    <a:pt x="10800" y="12273"/>
                  </a:moveTo>
                  <a:cubicBezTo>
                    <a:pt x="8100" y="12273"/>
                    <a:pt x="7560" y="13745"/>
                    <a:pt x="7560" y="15218"/>
                  </a:cubicBezTo>
                  <a:cubicBezTo>
                    <a:pt x="7560" y="16691"/>
                    <a:pt x="8100" y="19636"/>
                    <a:pt x="8640" y="20618"/>
                  </a:cubicBezTo>
                  <a:cubicBezTo>
                    <a:pt x="9180" y="21600"/>
                    <a:pt x="9720" y="21600"/>
                    <a:pt x="9720" y="21600"/>
                  </a:cubicBezTo>
                  <a:lnTo>
                    <a:pt x="11880" y="21600"/>
                  </a:lnTo>
                  <a:cubicBezTo>
                    <a:pt x="11880" y="21600"/>
                    <a:pt x="12420" y="21600"/>
                    <a:pt x="12960" y="20618"/>
                  </a:cubicBezTo>
                  <a:cubicBezTo>
                    <a:pt x="13500" y="19636"/>
                    <a:pt x="14040" y="16691"/>
                    <a:pt x="14040" y="15218"/>
                  </a:cubicBezTo>
                  <a:cubicBezTo>
                    <a:pt x="14040" y="13745"/>
                    <a:pt x="13500" y="12273"/>
                    <a:pt x="10800" y="122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3671507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9600" y="8836"/>
                  </a:moveTo>
                  <a:cubicBezTo>
                    <a:pt x="9600" y="8295"/>
                    <a:pt x="10138" y="7855"/>
                    <a:pt x="10800" y="7855"/>
                  </a:cubicBezTo>
                  <a:cubicBezTo>
                    <a:pt x="11462" y="7855"/>
                    <a:pt x="12000" y="8295"/>
                    <a:pt x="12000" y="8836"/>
                  </a:cubicBezTo>
                  <a:cubicBezTo>
                    <a:pt x="12000" y="9378"/>
                    <a:pt x="11462" y="9818"/>
                    <a:pt x="10800" y="9818"/>
                  </a:cubicBezTo>
                  <a:cubicBezTo>
                    <a:pt x="10138" y="9818"/>
                    <a:pt x="9600" y="9378"/>
                    <a:pt x="9600" y="8836"/>
                  </a:cubicBezTo>
                  <a:moveTo>
                    <a:pt x="13200" y="8836"/>
                  </a:moveTo>
                  <a:cubicBezTo>
                    <a:pt x="13200" y="7752"/>
                    <a:pt x="12125" y="6873"/>
                    <a:pt x="10800" y="6873"/>
                  </a:cubicBezTo>
                  <a:cubicBezTo>
                    <a:pt x="9475" y="6873"/>
                    <a:pt x="8400" y="7752"/>
                    <a:pt x="8400" y="8836"/>
                  </a:cubicBezTo>
                  <a:cubicBezTo>
                    <a:pt x="8400" y="9921"/>
                    <a:pt x="9475" y="10800"/>
                    <a:pt x="10800" y="10800"/>
                  </a:cubicBezTo>
                  <a:cubicBezTo>
                    <a:pt x="12125" y="10800"/>
                    <a:pt x="13200" y="9921"/>
                    <a:pt x="13200" y="8836"/>
                  </a:cubicBezTo>
                  <a:moveTo>
                    <a:pt x="17400" y="8836"/>
                  </a:moveTo>
                  <a:cubicBezTo>
                    <a:pt x="17400" y="5854"/>
                    <a:pt x="14445" y="3436"/>
                    <a:pt x="10800" y="3436"/>
                  </a:cubicBezTo>
                  <a:cubicBezTo>
                    <a:pt x="7155" y="3436"/>
                    <a:pt x="4200" y="5854"/>
                    <a:pt x="4200" y="8836"/>
                  </a:cubicBezTo>
                  <a:cubicBezTo>
                    <a:pt x="4200" y="10437"/>
                    <a:pt x="5056" y="11870"/>
                    <a:pt x="6408" y="12860"/>
                  </a:cubicBezTo>
                  <a:cubicBezTo>
                    <a:pt x="6570" y="12537"/>
                    <a:pt x="6778" y="12249"/>
                    <a:pt x="7035" y="12000"/>
                  </a:cubicBezTo>
                  <a:cubicBezTo>
                    <a:pt x="6028" y="11198"/>
                    <a:pt x="5400" y="10078"/>
                    <a:pt x="5400" y="8836"/>
                  </a:cubicBezTo>
                  <a:cubicBezTo>
                    <a:pt x="5400" y="6396"/>
                    <a:pt x="7818" y="4418"/>
                    <a:pt x="10800" y="4418"/>
                  </a:cubicBezTo>
                  <a:cubicBezTo>
                    <a:pt x="13783" y="4418"/>
                    <a:pt x="16200" y="6396"/>
                    <a:pt x="16200" y="8836"/>
                  </a:cubicBezTo>
                  <a:cubicBezTo>
                    <a:pt x="16200" y="10094"/>
                    <a:pt x="15555" y="11226"/>
                    <a:pt x="14524" y="12030"/>
                  </a:cubicBezTo>
                  <a:cubicBezTo>
                    <a:pt x="14780" y="12280"/>
                    <a:pt x="14989" y="12568"/>
                    <a:pt x="15154" y="12887"/>
                  </a:cubicBezTo>
                  <a:cubicBezTo>
                    <a:pt x="16528" y="11898"/>
                    <a:pt x="17400" y="10452"/>
                    <a:pt x="17400" y="8836"/>
                  </a:cubicBezTo>
                  <a:moveTo>
                    <a:pt x="10800" y="0"/>
                  </a:moveTo>
                  <a:cubicBezTo>
                    <a:pt x="4835" y="0"/>
                    <a:pt x="0" y="3957"/>
                    <a:pt x="0" y="8836"/>
                  </a:cubicBezTo>
                  <a:cubicBezTo>
                    <a:pt x="0" y="12363"/>
                    <a:pt x="2531" y="15397"/>
                    <a:pt x="6181" y="16815"/>
                  </a:cubicBezTo>
                  <a:cubicBezTo>
                    <a:pt x="6125" y="16401"/>
                    <a:pt x="6080" y="16009"/>
                    <a:pt x="6049" y="15656"/>
                  </a:cubicBezTo>
                  <a:cubicBezTo>
                    <a:pt x="3155" y="14303"/>
                    <a:pt x="1200" y="11759"/>
                    <a:pt x="1200" y="8836"/>
                  </a:cubicBezTo>
                  <a:cubicBezTo>
                    <a:pt x="1200" y="4499"/>
                    <a:pt x="5498" y="982"/>
                    <a:pt x="10800" y="982"/>
                  </a:cubicBezTo>
                  <a:cubicBezTo>
                    <a:pt x="16102" y="982"/>
                    <a:pt x="20400" y="4499"/>
                    <a:pt x="20400" y="8836"/>
                  </a:cubicBezTo>
                  <a:cubicBezTo>
                    <a:pt x="20400" y="11756"/>
                    <a:pt x="18449" y="14298"/>
                    <a:pt x="15560" y="15652"/>
                  </a:cubicBezTo>
                  <a:cubicBezTo>
                    <a:pt x="15532" y="16000"/>
                    <a:pt x="15490" y="16392"/>
                    <a:pt x="15433" y="16809"/>
                  </a:cubicBezTo>
                  <a:cubicBezTo>
                    <a:pt x="19076" y="15390"/>
                    <a:pt x="21600" y="12358"/>
                    <a:pt x="21600" y="8836"/>
                  </a:cubicBezTo>
                  <a:cubicBezTo>
                    <a:pt x="21600" y="3957"/>
                    <a:pt x="16765" y="0"/>
                    <a:pt x="10800" y="0"/>
                  </a:cubicBezTo>
                  <a:moveTo>
                    <a:pt x="12127" y="20179"/>
                  </a:moveTo>
                  <a:cubicBezTo>
                    <a:pt x="11972" y="20432"/>
                    <a:pt x="11842" y="20560"/>
                    <a:pt x="11770" y="20618"/>
                  </a:cubicBezTo>
                  <a:lnTo>
                    <a:pt x="9830" y="20618"/>
                  </a:lnTo>
                  <a:cubicBezTo>
                    <a:pt x="9758" y="20560"/>
                    <a:pt x="9628" y="20432"/>
                    <a:pt x="9473" y="20179"/>
                  </a:cubicBezTo>
                  <a:cubicBezTo>
                    <a:pt x="9032" y="19457"/>
                    <a:pt x="8400" y="16247"/>
                    <a:pt x="8400" y="14727"/>
                  </a:cubicBezTo>
                  <a:cubicBezTo>
                    <a:pt x="8400" y="13278"/>
                    <a:pt x="9028" y="12764"/>
                    <a:pt x="10800" y="12764"/>
                  </a:cubicBezTo>
                  <a:cubicBezTo>
                    <a:pt x="12572" y="12764"/>
                    <a:pt x="13200" y="13278"/>
                    <a:pt x="13200" y="14727"/>
                  </a:cubicBezTo>
                  <a:cubicBezTo>
                    <a:pt x="13200" y="16247"/>
                    <a:pt x="12568" y="19457"/>
                    <a:pt x="12127" y="20179"/>
                  </a:cubicBezTo>
                  <a:moveTo>
                    <a:pt x="10800" y="11782"/>
                  </a:moveTo>
                  <a:cubicBezTo>
                    <a:pt x="7800" y="11782"/>
                    <a:pt x="7200" y="13255"/>
                    <a:pt x="7200" y="14727"/>
                  </a:cubicBezTo>
                  <a:cubicBezTo>
                    <a:pt x="7200" y="16200"/>
                    <a:pt x="7800" y="19636"/>
                    <a:pt x="8400" y="20618"/>
                  </a:cubicBezTo>
                  <a:cubicBezTo>
                    <a:pt x="9000" y="21600"/>
                    <a:pt x="9600" y="21600"/>
                    <a:pt x="9600" y="21600"/>
                  </a:cubicBezTo>
                  <a:lnTo>
                    <a:pt x="12000" y="21600"/>
                  </a:lnTo>
                  <a:cubicBezTo>
                    <a:pt x="12000" y="21600"/>
                    <a:pt x="12600" y="21600"/>
                    <a:pt x="13200" y="20618"/>
                  </a:cubicBezTo>
                  <a:cubicBezTo>
                    <a:pt x="13800" y="19636"/>
                    <a:pt x="14400" y="16200"/>
                    <a:pt x="14400" y="14727"/>
                  </a:cubicBezTo>
                  <a:cubicBezTo>
                    <a:pt x="14400" y="13255"/>
                    <a:pt x="13800" y="11782"/>
                    <a:pt x="10800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4086386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9152" y="3921"/>
                  </a:moveTo>
                  <a:cubicBezTo>
                    <a:pt x="18338" y="3921"/>
                    <a:pt x="17679" y="3262"/>
                    <a:pt x="17679" y="2448"/>
                  </a:cubicBezTo>
                  <a:cubicBezTo>
                    <a:pt x="17679" y="1634"/>
                    <a:pt x="18338" y="975"/>
                    <a:pt x="19152" y="975"/>
                  </a:cubicBezTo>
                  <a:cubicBezTo>
                    <a:pt x="19966" y="975"/>
                    <a:pt x="20625" y="1634"/>
                    <a:pt x="20625" y="2448"/>
                  </a:cubicBezTo>
                  <a:cubicBezTo>
                    <a:pt x="20625" y="3262"/>
                    <a:pt x="19966" y="3921"/>
                    <a:pt x="19152" y="3921"/>
                  </a:cubicBezTo>
                  <a:moveTo>
                    <a:pt x="10804" y="12269"/>
                  </a:moveTo>
                  <a:cubicBezTo>
                    <a:pt x="9991" y="12269"/>
                    <a:pt x="9331" y="11609"/>
                    <a:pt x="9331" y="10795"/>
                  </a:cubicBezTo>
                  <a:cubicBezTo>
                    <a:pt x="9331" y="9981"/>
                    <a:pt x="9991" y="9322"/>
                    <a:pt x="10804" y="9322"/>
                  </a:cubicBezTo>
                  <a:cubicBezTo>
                    <a:pt x="11618" y="9322"/>
                    <a:pt x="12278" y="9981"/>
                    <a:pt x="12278" y="10795"/>
                  </a:cubicBezTo>
                  <a:cubicBezTo>
                    <a:pt x="12278" y="11609"/>
                    <a:pt x="11618" y="12269"/>
                    <a:pt x="10804" y="12269"/>
                  </a:cubicBezTo>
                  <a:moveTo>
                    <a:pt x="3930" y="19143"/>
                  </a:moveTo>
                  <a:cubicBezTo>
                    <a:pt x="3930" y="19956"/>
                    <a:pt x="3271" y="20616"/>
                    <a:pt x="2457" y="20616"/>
                  </a:cubicBezTo>
                  <a:cubicBezTo>
                    <a:pt x="1643" y="20616"/>
                    <a:pt x="984" y="19956"/>
                    <a:pt x="984" y="19143"/>
                  </a:cubicBezTo>
                  <a:cubicBezTo>
                    <a:pt x="984" y="18329"/>
                    <a:pt x="1643" y="17669"/>
                    <a:pt x="2457" y="17669"/>
                  </a:cubicBezTo>
                  <a:cubicBezTo>
                    <a:pt x="3271" y="17669"/>
                    <a:pt x="3930" y="18329"/>
                    <a:pt x="3930" y="19143"/>
                  </a:cubicBezTo>
                  <a:moveTo>
                    <a:pt x="19148" y="0"/>
                  </a:moveTo>
                  <a:cubicBezTo>
                    <a:pt x="17793" y="0"/>
                    <a:pt x="16695" y="1098"/>
                    <a:pt x="16695" y="2452"/>
                  </a:cubicBezTo>
                  <a:cubicBezTo>
                    <a:pt x="16695" y="3640"/>
                    <a:pt x="17539" y="4630"/>
                    <a:pt x="18660" y="4856"/>
                  </a:cubicBezTo>
                  <a:lnTo>
                    <a:pt x="18660" y="10306"/>
                  </a:lnTo>
                  <a:lnTo>
                    <a:pt x="13203" y="10306"/>
                  </a:lnTo>
                  <a:cubicBezTo>
                    <a:pt x="12974" y="9187"/>
                    <a:pt x="11985" y="8347"/>
                    <a:pt x="10800" y="8347"/>
                  </a:cubicBezTo>
                  <a:cubicBezTo>
                    <a:pt x="9615" y="8347"/>
                    <a:pt x="8626" y="9187"/>
                    <a:pt x="8398" y="10306"/>
                  </a:cubicBezTo>
                  <a:lnTo>
                    <a:pt x="2456" y="10306"/>
                  </a:lnTo>
                  <a:cubicBezTo>
                    <a:pt x="2184" y="10306"/>
                    <a:pt x="1965" y="10525"/>
                    <a:pt x="1965" y="10796"/>
                  </a:cubicBezTo>
                  <a:lnTo>
                    <a:pt x="1965" y="16744"/>
                  </a:lnTo>
                  <a:cubicBezTo>
                    <a:pt x="844" y="16970"/>
                    <a:pt x="0" y="17960"/>
                    <a:pt x="0" y="19147"/>
                  </a:cubicBezTo>
                  <a:cubicBezTo>
                    <a:pt x="0" y="20502"/>
                    <a:pt x="1098" y="21600"/>
                    <a:pt x="2453" y="21600"/>
                  </a:cubicBezTo>
                  <a:cubicBezTo>
                    <a:pt x="3807" y="21600"/>
                    <a:pt x="4905" y="20502"/>
                    <a:pt x="4905" y="19147"/>
                  </a:cubicBezTo>
                  <a:cubicBezTo>
                    <a:pt x="4905" y="17961"/>
                    <a:pt x="4065" y="16973"/>
                    <a:pt x="2947" y="16744"/>
                  </a:cubicBezTo>
                  <a:lnTo>
                    <a:pt x="2947" y="11287"/>
                  </a:lnTo>
                  <a:lnTo>
                    <a:pt x="8397" y="11287"/>
                  </a:lnTo>
                  <a:cubicBezTo>
                    <a:pt x="8623" y="12408"/>
                    <a:pt x="9613" y="13253"/>
                    <a:pt x="10800" y="13253"/>
                  </a:cubicBezTo>
                  <a:cubicBezTo>
                    <a:pt x="11988" y="13253"/>
                    <a:pt x="12978" y="12408"/>
                    <a:pt x="13203" y="11287"/>
                  </a:cubicBezTo>
                  <a:lnTo>
                    <a:pt x="19151" y="11287"/>
                  </a:lnTo>
                  <a:cubicBezTo>
                    <a:pt x="19422" y="11287"/>
                    <a:pt x="19642" y="11068"/>
                    <a:pt x="19642" y="10796"/>
                  </a:cubicBezTo>
                  <a:lnTo>
                    <a:pt x="19642" y="4855"/>
                  </a:lnTo>
                  <a:cubicBezTo>
                    <a:pt x="20759" y="4626"/>
                    <a:pt x="21600" y="3638"/>
                    <a:pt x="21600" y="2452"/>
                  </a:cubicBezTo>
                  <a:cubicBezTo>
                    <a:pt x="21600" y="1098"/>
                    <a:pt x="20502" y="0"/>
                    <a:pt x="19148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4532381" y="2368491"/>
              <a:ext cx="207414" cy="228204"/>
            </a:xfrm>
            <a:custGeom>
              <a:rect b="b" l="l" r="r" t="t"/>
              <a:pathLst>
                <a:path extrusionOk="0" h="21600" w="21600">
                  <a:moveTo>
                    <a:pt x="18907" y="20616"/>
                  </a:moveTo>
                  <a:cubicBezTo>
                    <a:pt x="18012" y="20616"/>
                    <a:pt x="17287" y="19956"/>
                    <a:pt x="17287" y="19143"/>
                  </a:cubicBezTo>
                  <a:cubicBezTo>
                    <a:pt x="17287" y="18329"/>
                    <a:pt x="18012" y="17669"/>
                    <a:pt x="18907" y="17669"/>
                  </a:cubicBezTo>
                  <a:cubicBezTo>
                    <a:pt x="19802" y="17669"/>
                    <a:pt x="20527" y="18329"/>
                    <a:pt x="20527" y="19143"/>
                  </a:cubicBezTo>
                  <a:cubicBezTo>
                    <a:pt x="20527" y="19956"/>
                    <a:pt x="19802" y="20616"/>
                    <a:pt x="18907" y="20616"/>
                  </a:cubicBezTo>
                  <a:moveTo>
                    <a:pt x="2703" y="12269"/>
                  </a:moveTo>
                  <a:cubicBezTo>
                    <a:pt x="1808" y="12269"/>
                    <a:pt x="1082" y="11609"/>
                    <a:pt x="1082" y="10795"/>
                  </a:cubicBezTo>
                  <a:cubicBezTo>
                    <a:pt x="1082" y="9981"/>
                    <a:pt x="1808" y="9322"/>
                    <a:pt x="2703" y="9322"/>
                  </a:cubicBezTo>
                  <a:cubicBezTo>
                    <a:pt x="3598" y="9322"/>
                    <a:pt x="4323" y="9981"/>
                    <a:pt x="4323" y="10795"/>
                  </a:cubicBezTo>
                  <a:cubicBezTo>
                    <a:pt x="4323" y="11609"/>
                    <a:pt x="3598" y="12269"/>
                    <a:pt x="2703" y="12269"/>
                  </a:cubicBezTo>
                  <a:moveTo>
                    <a:pt x="18907" y="975"/>
                  </a:moveTo>
                  <a:cubicBezTo>
                    <a:pt x="19802" y="975"/>
                    <a:pt x="20527" y="1634"/>
                    <a:pt x="20527" y="2448"/>
                  </a:cubicBezTo>
                  <a:cubicBezTo>
                    <a:pt x="20527" y="3262"/>
                    <a:pt x="19802" y="3921"/>
                    <a:pt x="18907" y="3921"/>
                  </a:cubicBezTo>
                  <a:cubicBezTo>
                    <a:pt x="18012" y="3921"/>
                    <a:pt x="17287" y="3262"/>
                    <a:pt x="17287" y="2448"/>
                  </a:cubicBezTo>
                  <a:cubicBezTo>
                    <a:pt x="17287" y="1634"/>
                    <a:pt x="18012" y="975"/>
                    <a:pt x="18907" y="975"/>
                  </a:cubicBezTo>
                  <a:moveTo>
                    <a:pt x="18902" y="16695"/>
                  </a:moveTo>
                  <a:cubicBezTo>
                    <a:pt x="18092" y="16695"/>
                    <a:pt x="17374" y="17026"/>
                    <a:pt x="16879" y="17540"/>
                  </a:cubicBezTo>
                  <a:lnTo>
                    <a:pt x="5253" y="11551"/>
                  </a:lnTo>
                  <a:cubicBezTo>
                    <a:pt x="5338" y="11314"/>
                    <a:pt x="5396" y="11064"/>
                    <a:pt x="5396" y="10800"/>
                  </a:cubicBezTo>
                  <a:cubicBezTo>
                    <a:pt x="5396" y="10536"/>
                    <a:pt x="5338" y="10286"/>
                    <a:pt x="5253" y="10048"/>
                  </a:cubicBezTo>
                  <a:lnTo>
                    <a:pt x="16879" y="4059"/>
                  </a:lnTo>
                  <a:cubicBezTo>
                    <a:pt x="17373" y="4574"/>
                    <a:pt x="18092" y="4905"/>
                    <a:pt x="18902" y="4905"/>
                  </a:cubicBezTo>
                  <a:cubicBezTo>
                    <a:pt x="20392" y="4905"/>
                    <a:pt x="21600" y="3807"/>
                    <a:pt x="21600" y="2452"/>
                  </a:cubicBezTo>
                  <a:cubicBezTo>
                    <a:pt x="21600" y="1098"/>
                    <a:pt x="20392" y="0"/>
                    <a:pt x="18902" y="0"/>
                  </a:cubicBezTo>
                  <a:cubicBezTo>
                    <a:pt x="17412" y="0"/>
                    <a:pt x="16204" y="1098"/>
                    <a:pt x="16204" y="2452"/>
                  </a:cubicBezTo>
                  <a:cubicBezTo>
                    <a:pt x="16204" y="2716"/>
                    <a:pt x="16262" y="2966"/>
                    <a:pt x="16347" y="3204"/>
                  </a:cubicBezTo>
                  <a:lnTo>
                    <a:pt x="4722" y="9193"/>
                  </a:lnTo>
                  <a:cubicBezTo>
                    <a:pt x="4227" y="8679"/>
                    <a:pt x="3509" y="8347"/>
                    <a:pt x="2698" y="8347"/>
                  </a:cubicBezTo>
                  <a:cubicBezTo>
                    <a:pt x="1208" y="8347"/>
                    <a:pt x="0" y="9445"/>
                    <a:pt x="0" y="10800"/>
                  </a:cubicBezTo>
                  <a:cubicBezTo>
                    <a:pt x="0" y="12155"/>
                    <a:pt x="1208" y="13253"/>
                    <a:pt x="2698" y="13253"/>
                  </a:cubicBezTo>
                  <a:cubicBezTo>
                    <a:pt x="3509" y="13253"/>
                    <a:pt x="4227" y="12921"/>
                    <a:pt x="4722" y="12406"/>
                  </a:cubicBezTo>
                  <a:lnTo>
                    <a:pt x="16347" y="18395"/>
                  </a:lnTo>
                  <a:cubicBezTo>
                    <a:pt x="16262" y="18633"/>
                    <a:pt x="16204" y="18883"/>
                    <a:pt x="16204" y="19147"/>
                  </a:cubicBezTo>
                  <a:cubicBezTo>
                    <a:pt x="16204" y="20502"/>
                    <a:pt x="17412" y="21600"/>
                    <a:pt x="18902" y="21600"/>
                  </a:cubicBezTo>
                  <a:cubicBezTo>
                    <a:pt x="20392" y="21600"/>
                    <a:pt x="21600" y="20502"/>
                    <a:pt x="21600" y="19147"/>
                  </a:cubicBezTo>
                  <a:cubicBezTo>
                    <a:pt x="21600" y="17792"/>
                    <a:pt x="20392" y="16695"/>
                    <a:pt x="18902" y="1669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4957632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5393255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5849623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0800" y="4909"/>
                  </a:moveTo>
                  <a:cubicBezTo>
                    <a:pt x="5498" y="4909"/>
                    <a:pt x="1200" y="4030"/>
                    <a:pt x="1200" y="2945"/>
                  </a:cubicBezTo>
                  <a:cubicBezTo>
                    <a:pt x="1200" y="1861"/>
                    <a:pt x="5498" y="982"/>
                    <a:pt x="10800" y="982"/>
                  </a:cubicBezTo>
                  <a:cubicBezTo>
                    <a:pt x="16102" y="982"/>
                    <a:pt x="20400" y="1861"/>
                    <a:pt x="20400" y="2945"/>
                  </a:cubicBezTo>
                  <a:cubicBezTo>
                    <a:pt x="20400" y="4030"/>
                    <a:pt x="16102" y="4909"/>
                    <a:pt x="10800" y="4909"/>
                  </a:cubicBezTo>
                  <a:moveTo>
                    <a:pt x="20400" y="6873"/>
                  </a:moveTo>
                  <a:cubicBezTo>
                    <a:pt x="20400" y="7957"/>
                    <a:pt x="16102" y="8836"/>
                    <a:pt x="10800" y="8836"/>
                  </a:cubicBezTo>
                  <a:cubicBezTo>
                    <a:pt x="5498" y="8836"/>
                    <a:pt x="1200" y="7957"/>
                    <a:pt x="1200" y="6873"/>
                  </a:cubicBezTo>
                  <a:lnTo>
                    <a:pt x="1200" y="4291"/>
                  </a:lnTo>
                  <a:cubicBezTo>
                    <a:pt x="2993" y="5240"/>
                    <a:pt x="6615" y="5891"/>
                    <a:pt x="10800" y="5891"/>
                  </a:cubicBezTo>
                  <a:cubicBezTo>
                    <a:pt x="14986" y="5891"/>
                    <a:pt x="18607" y="5240"/>
                    <a:pt x="20400" y="4291"/>
                  </a:cubicBezTo>
                  <a:cubicBezTo>
                    <a:pt x="20400" y="4291"/>
                    <a:pt x="20400" y="6873"/>
                    <a:pt x="20400" y="6873"/>
                  </a:cubicBezTo>
                  <a:close/>
                  <a:moveTo>
                    <a:pt x="10800" y="10800"/>
                  </a:moveTo>
                  <a:cubicBezTo>
                    <a:pt x="5498" y="10800"/>
                    <a:pt x="1200" y="9921"/>
                    <a:pt x="1200" y="8836"/>
                  </a:cubicBezTo>
                  <a:cubicBezTo>
                    <a:pt x="1200" y="8672"/>
                    <a:pt x="1309" y="8514"/>
                    <a:pt x="1494" y="8362"/>
                  </a:cubicBezTo>
                  <a:cubicBezTo>
                    <a:pt x="3370" y="9232"/>
                    <a:pt x="6830" y="9818"/>
                    <a:pt x="10800" y="9818"/>
                  </a:cubicBezTo>
                  <a:cubicBezTo>
                    <a:pt x="14770" y="9818"/>
                    <a:pt x="18230" y="9232"/>
                    <a:pt x="20106" y="8362"/>
                  </a:cubicBezTo>
                  <a:cubicBezTo>
                    <a:pt x="20291" y="8514"/>
                    <a:pt x="20400" y="8672"/>
                    <a:pt x="20400" y="8836"/>
                  </a:cubicBezTo>
                  <a:cubicBezTo>
                    <a:pt x="20400" y="9921"/>
                    <a:pt x="16102" y="10800"/>
                    <a:pt x="10800" y="10800"/>
                  </a:cubicBezTo>
                  <a:moveTo>
                    <a:pt x="20400" y="12764"/>
                  </a:moveTo>
                  <a:cubicBezTo>
                    <a:pt x="20400" y="13848"/>
                    <a:pt x="16102" y="14727"/>
                    <a:pt x="10800" y="14727"/>
                  </a:cubicBezTo>
                  <a:cubicBezTo>
                    <a:pt x="5498" y="14727"/>
                    <a:pt x="1200" y="13848"/>
                    <a:pt x="1200" y="12764"/>
                  </a:cubicBezTo>
                  <a:lnTo>
                    <a:pt x="1200" y="10182"/>
                  </a:lnTo>
                  <a:cubicBezTo>
                    <a:pt x="2993" y="11131"/>
                    <a:pt x="6615" y="11782"/>
                    <a:pt x="10800" y="11782"/>
                  </a:cubicBezTo>
                  <a:cubicBezTo>
                    <a:pt x="14986" y="11782"/>
                    <a:pt x="18607" y="11131"/>
                    <a:pt x="20400" y="10182"/>
                  </a:cubicBezTo>
                  <a:cubicBezTo>
                    <a:pt x="20400" y="10182"/>
                    <a:pt x="20400" y="12764"/>
                    <a:pt x="20400" y="12764"/>
                  </a:cubicBezTo>
                  <a:close/>
                  <a:moveTo>
                    <a:pt x="10800" y="16691"/>
                  </a:moveTo>
                  <a:cubicBezTo>
                    <a:pt x="5498" y="16691"/>
                    <a:pt x="1200" y="15812"/>
                    <a:pt x="1200" y="14727"/>
                  </a:cubicBezTo>
                  <a:cubicBezTo>
                    <a:pt x="1200" y="14563"/>
                    <a:pt x="1309" y="14405"/>
                    <a:pt x="1494" y="14253"/>
                  </a:cubicBezTo>
                  <a:cubicBezTo>
                    <a:pt x="3370" y="15123"/>
                    <a:pt x="6830" y="15709"/>
                    <a:pt x="10800" y="15709"/>
                  </a:cubicBezTo>
                  <a:cubicBezTo>
                    <a:pt x="14770" y="15709"/>
                    <a:pt x="18230" y="15123"/>
                    <a:pt x="20106" y="14253"/>
                  </a:cubicBezTo>
                  <a:cubicBezTo>
                    <a:pt x="20291" y="14405"/>
                    <a:pt x="20400" y="14563"/>
                    <a:pt x="20400" y="14727"/>
                  </a:cubicBezTo>
                  <a:cubicBezTo>
                    <a:pt x="20400" y="15812"/>
                    <a:pt x="16102" y="16691"/>
                    <a:pt x="10800" y="16691"/>
                  </a:cubicBezTo>
                  <a:moveTo>
                    <a:pt x="20400" y="18655"/>
                  </a:moveTo>
                  <a:cubicBezTo>
                    <a:pt x="20400" y="19739"/>
                    <a:pt x="16102" y="20618"/>
                    <a:pt x="10800" y="20618"/>
                  </a:cubicBezTo>
                  <a:cubicBezTo>
                    <a:pt x="5498" y="20618"/>
                    <a:pt x="1200" y="19739"/>
                    <a:pt x="1200" y="18655"/>
                  </a:cubicBezTo>
                  <a:lnTo>
                    <a:pt x="1200" y="16073"/>
                  </a:lnTo>
                  <a:cubicBezTo>
                    <a:pt x="2993" y="17022"/>
                    <a:pt x="6615" y="17673"/>
                    <a:pt x="10800" y="17673"/>
                  </a:cubicBezTo>
                  <a:cubicBezTo>
                    <a:pt x="14986" y="17673"/>
                    <a:pt x="18607" y="17022"/>
                    <a:pt x="20400" y="16073"/>
                  </a:cubicBezTo>
                  <a:cubicBezTo>
                    <a:pt x="20400" y="16073"/>
                    <a:pt x="20400" y="18655"/>
                    <a:pt x="20400" y="18655"/>
                  </a:cubicBezTo>
                  <a:close/>
                  <a:moveTo>
                    <a:pt x="21600" y="2945"/>
                  </a:moveTo>
                  <a:cubicBezTo>
                    <a:pt x="21600" y="1319"/>
                    <a:pt x="16765" y="0"/>
                    <a:pt x="10800" y="0"/>
                  </a:cubicBezTo>
                  <a:cubicBezTo>
                    <a:pt x="4835" y="0"/>
                    <a:pt x="0" y="1319"/>
                    <a:pt x="0" y="2945"/>
                  </a:cubicBezTo>
                  <a:lnTo>
                    <a:pt x="0" y="6873"/>
                  </a:lnTo>
                  <a:cubicBezTo>
                    <a:pt x="0" y="7218"/>
                    <a:pt x="229" y="7547"/>
                    <a:pt x="628" y="7855"/>
                  </a:cubicBezTo>
                  <a:cubicBezTo>
                    <a:pt x="229" y="8162"/>
                    <a:pt x="0" y="8492"/>
                    <a:pt x="0" y="8836"/>
                  </a:cubicBezTo>
                  <a:lnTo>
                    <a:pt x="0" y="12764"/>
                  </a:lnTo>
                  <a:cubicBezTo>
                    <a:pt x="0" y="13109"/>
                    <a:pt x="229" y="13438"/>
                    <a:pt x="628" y="13745"/>
                  </a:cubicBezTo>
                  <a:cubicBezTo>
                    <a:pt x="229" y="14053"/>
                    <a:pt x="0" y="14383"/>
                    <a:pt x="0" y="14727"/>
                  </a:cubicBezTo>
                  <a:lnTo>
                    <a:pt x="0" y="18655"/>
                  </a:lnTo>
                  <a:cubicBezTo>
                    <a:pt x="0" y="20281"/>
                    <a:pt x="4835" y="21600"/>
                    <a:pt x="10800" y="21600"/>
                  </a:cubicBezTo>
                  <a:cubicBezTo>
                    <a:pt x="16765" y="21600"/>
                    <a:pt x="21600" y="20281"/>
                    <a:pt x="21600" y="18655"/>
                  </a:cubicBezTo>
                  <a:lnTo>
                    <a:pt x="21600" y="14727"/>
                  </a:lnTo>
                  <a:cubicBezTo>
                    <a:pt x="21600" y="14383"/>
                    <a:pt x="21371" y="14053"/>
                    <a:pt x="20972" y="13745"/>
                  </a:cubicBezTo>
                  <a:cubicBezTo>
                    <a:pt x="21371" y="13438"/>
                    <a:pt x="21600" y="13109"/>
                    <a:pt x="21600" y="12764"/>
                  </a:cubicBezTo>
                  <a:lnTo>
                    <a:pt x="21600" y="8836"/>
                  </a:lnTo>
                  <a:cubicBezTo>
                    <a:pt x="21600" y="8492"/>
                    <a:pt x="21371" y="8162"/>
                    <a:pt x="20972" y="7855"/>
                  </a:cubicBezTo>
                  <a:cubicBezTo>
                    <a:pt x="21371" y="7547"/>
                    <a:pt x="21600" y="7218"/>
                    <a:pt x="21600" y="6873"/>
                  </a:cubicBezTo>
                  <a:cubicBezTo>
                    <a:pt x="21600" y="6873"/>
                    <a:pt x="21600" y="2945"/>
                    <a:pt x="21600" y="294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6264502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6700125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7166864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324" y="12090"/>
                  </a:moveTo>
                  <a:cubicBezTo>
                    <a:pt x="14019" y="12090"/>
                    <a:pt x="14019" y="12428"/>
                    <a:pt x="14019" y="12428"/>
                  </a:cubicBezTo>
                  <a:lnTo>
                    <a:pt x="14019" y="12863"/>
                  </a:lnTo>
                  <a:lnTo>
                    <a:pt x="14628" y="12863"/>
                  </a:lnTo>
                  <a:lnTo>
                    <a:pt x="14628" y="12428"/>
                  </a:lnTo>
                  <a:cubicBezTo>
                    <a:pt x="14628" y="12428"/>
                    <a:pt x="14628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19" y="13348"/>
                  </a:lnTo>
                  <a:lnTo>
                    <a:pt x="14019" y="14072"/>
                  </a:lnTo>
                  <a:cubicBezTo>
                    <a:pt x="14019" y="14072"/>
                    <a:pt x="14019" y="14411"/>
                    <a:pt x="14324" y="14411"/>
                  </a:cubicBezTo>
                  <a:cubicBezTo>
                    <a:pt x="14628" y="14411"/>
                    <a:pt x="14628" y="14072"/>
                    <a:pt x="14628" y="14072"/>
                  </a:cubicBezTo>
                  <a:lnTo>
                    <a:pt x="14628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1" y="14266"/>
                    <a:pt x="13411" y="14266"/>
                  </a:cubicBezTo>
                  <a:lnTo>
                    <a:pt x="13411" y="12380"/>
                  </a:lnTo>
                  <a:cubicBezTo>
                    <a:pt x="13411" y="12380"/>
                    <a:pt x="13411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4" y="14169"/>
                  </a:moveTo>
                  <a:cubicBezTo>
                    <a:pt x="12904" y="14169"/>
                    <a:pt x="12904" y="14943"/>
                    <a:pt x="12347" y="14943"/>
                  </a:cubicBezTo>
                  <a:cubicBezTo>
                    <a:pt x="12005" y="14943"/>
                    <a:pt x="11798" y="14762"/>
                    <a:pt x="11687" y="14621"/>
                  </a:cubicBezTo>
                  <a:lnTo>
                    <a:pt x="11687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7" y="10446"/>
                  </a:lnTo>
                  <a:lnTo>
                    <a:pt x="11687" y="11888"/>
                  </a:lnTo>
                  <a:cubicBezTo>
                    <a:pt x="11788" y="11782"/>
                    <a:pt x="12036" y="11558"/>
                    <a:pt x="12347" y="11558"/>
                  </a:cubicBezTo>
                  <a:cubicBezTo>
                    <a:pt x="12752" y="11558"/>
                    <a:pt x="12904" y="11896"/>
                    <a:pt x="12904" y="12332"/>
                  </a:cubicBezTo>
                  <a:cubicBezTo>
                    <a:pt x="12904" y="12332"/>
                    <a:pt x="12904" y="14169"/>
                    <a:pt x="12904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3" y="11074"/>
                  </a:lnTo>
                  <a:lnTo>
                    <a:pt x="6363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0" y="9334"/>
                    <a:pt x="7074" y="9430"/>
                    <a:pt x="7074" y="9430"/>
                  </a:cubicBezTo>
                  <a:cubicBezTo>
                    <a:pt x="6233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3" y="16103"/>
                    <a:pt x="7074" y="16103"/>
                  </a:cubicBezTo>
                  <a:cubicBezTo>
                    <a:pt x="7074" y="16103"/>
                    <a:pt x="8905" y="16200"/>
                    <a:pt x="10800" y="16200"/>
                  </a:cubicBezTo>
                  <a:cubicBezTo>
                    <a:pt x="12630" y="16200"/>
                    <a:pt x="14527" y="16103"/>
                    <a:pt x="14527" y="16103"/>
                  </a:cubicBezTo>
                  <a:cubicBezTo>
                    <a:pt x="15367" y="16103"/>
                    <a:pt x="16048" y="15454"/>
                    <a:pt x="16048" y="14652"/>
                  </a:cubicBezTo>
                  <a:cubicBezTo>
                    <a:pt x="16048" y="14652"/>
                    <a:pt x="16200" y="13700"/>
                    <a:pt x="16200" y="12767"/>
                  </a:cubicBezTo>
                  <a:cubicBezTo>
                    <a:pt x="16200" y="11814"/>
                    <a:pt x="16048" y="10881"/>
                    <a:pt x="16048" y="10881"/>
                  </a:cubicBezTo>
                  <a:cubicBezTo>
                    <a:pt x="16048" y="10080"/>
                    <a:pt x="15367" y="9430"/>
                    <a:pt x="14527" y="943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992" y="12090"/>
                  </a:moveTo>
                  <a:cubicBezTo>
                    <a:pt x="11860" y="12090"/>
                    <a:pt x="11757" y="12168"/>
                    <a:pt x="11687" y="12243"/>
                  </a:cubicBezTo>
                  <a:lnTo>
                    <a:pt x="11687" y="14276"/>
                  </a:lnTo>
                  <a:cubicBezTo>
                    <a:pt x="11751" y="14345"/>
                    <a:pt x="11847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8"/>
                  </a:lnTo>
                  <a:cubicBezTo>
                    <a:pt x="12296" y="12428"/>
                    <a:pt x="12245" y="12090"/>
                    <a:pt x="11992" y="1209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2397" y="8801"/>
                  </a:moveTo>
                  <a:cubicBezTo>
                    <a:pt x="12802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6" y="8751"/>
                  </a:lnTo>
                  <a:lnTo>
                    <a:pt x="13766" y="5878"/>
                  </a:lnTo>
                  <a:lnTo>
                    <a:pt x="13158" y="5878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49" y="8348"/>
                    <a:pt x="12549" y="8196"/>
                    <a:pt x="12549" y="8196"/>
                  </a:cubicBezTo>
                  <a:lnTo>
                    <a:pt x="12549" y="5878"/>
                  </a:lnTo>
                  <a:lnTo>
                    <a:pt x="11941" y="5878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7" y="8801"/>
                  </a:cubicBezTo>
                  <a:moveTo>
                    <a:pt x="10166" y="6634"/>
                  </a:moveTo>
                  <a:cubicBezTo>
                    <a:pt x="10166" y="6467"/>
                    <a:pt x="10302" y="6332"/>
                    <a:pt x="10470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0" y="8348"/>
                  </a:cubicBezTo>
                  <a:cubicBezTo>
                    <a:pt x="10302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8"/>
                    <a:pt x="10572" y="5878"/>
                  </a:cubicBezTo>
                  <a:lnTo>
                    <a:pt x="10369" y="5878"/>
                  </a:lnTo>
                  <a:cubicBezTo>
                    <a:pt x="9921" y="5878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7602487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672" y="6382"/>
                  </a:moveTo>
                  <a:cubicBezTo>
                    <a:pt x="10464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9" y="11643"/>
                  </a:cubicBezTo>
                  <a:cubicBezTo>
                    <a:pt x="8462" y="11568"/>
                    <a:pt x="8536" y="11425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7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7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7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2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7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1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8038111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5" y="8897"/>
                    <a:pt x="11997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4" y="9937"/>
                    <a:pt x="12643" y="10393"/>
                    <a:pt x="12232" y="10991"/>
                  </a:cubicBezTo>
                  <a:cubicBezTo>
                    <a:pt x="11821" y="11589"/>
                    <a:pt x="11513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5"/>
                    <a:pt x="8774" y="6973"/>
                  </a:cubicBezTo>
                  <a:cubicBezTo>
                    <a:pt x="8450" y="7000"/>
                    <a:pt x="7966" y="7272"/>
                    <a:pt x="7320" y="7789"/>
                  </a:cubicBezTo>
                  <a:cubicBezTo>
                    <a:pt x="6849" y="8183"/>
                    <a:pt x="6372" y="8577"/>
                    <a:pt x="5888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2"/>
                  </a:cubicBezTo>
                  <a:cubicBezTo>
                    <a:pt x="8333" y="11460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2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8"/>
                    <a:pt x="14281" y="687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8473734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725" y="7359"/>
                  </a:moveTo>
                  <a:lnTo>
                    <a:pt x="13743" y="7359"/>
                  </a:lnTo>
                  <a:lnTo>
                    <a:pt x="13743" y="8833"/>
                  </a:lnTo>
                  <a:lnTo>
                    <a:pt x="12265" y="8833"/>
                  </a:lnTo>
                  <a:lnTo>
                    <a:pt x="12265" y="9816"/>
                  </a:lnTo>
                  <a:lnTo>
                    <a:pt x="13743" y="9816"/>
                  </a:lnTo>
                  <a:lnTo>
                    <a:pt x="13743" y="11283"/>
                  </a:lnTo>
                  <a:lnTo>
                    <a:pt x="14725" y="11283"/>
                  </a:lnTo>
                  <a:lnTo>
                    <a:pt x="14725" y="9816"/>
                  </a:lnTo>
                  <a:lnTo>
                    <a:pt x="16205" y="9816"/>
                  </a:lnTo>
                  <a:lnTo>
                    <a:pt x="16205" y="8833"/>
                  </a:lnTo>
                  <a:lnTo>
                    <a:pt x="14725" y="8833"/>
                  </a:lnTo>
                  <a:cubicBezTo>
                    <a:pt x="14725" y="8833"/>
                    <a:pt x="14725" y="7359"/>
                    <a:pt x="14725" y="7359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1" y="13495"/>
                    <a:pt x="8071" y="12919"/>
                  </a:cubicBezTo>
                  <a:cubicBezTo>
                    <a:pt x="8071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47" y="11723"/>
                  </a:lnTo>
                  <a:lnTo>
                    <a:pt x="9465" y="11929"/>
                  </a:lnTo>
                  <a:cubicBezTo>
                    <a:pt x="9624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40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5" y="8362"/>
                    <a:pt x="8574" y="8014"/>
                    <a:pt x="8754" y="7806"/>
                  </a:cubicBezTo>
                  <a:cubicBezTo>
                    <a:pt x="8864" y="7680"/>
                    <a:pt x="9006" y="7613"/>
                    <a:pt x="9164" y="7613"/>
                  </a:cubicBez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5" y="9596"/>
                    <a:pt x="9970" y="9809"/>
                  </a:cubicBezTo>
                  <a:cubicBezTo>
                    <a:pt x="9860" y="9935"/>
                    <a:pt x="9722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6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6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5"/>
                    <a:pt x="11386" y="8784"/>
                  </a:cubicBezTo>
                  <a:cubicBezTo>
                    <a:pt x="11386" y="8342"/>
                    <a:pt x="11262" y="7947"/>
                    <a:pt x="11050" y="7659"/>
                  </a:cubicBezTo>
                  <a:lnTo>
                    <a:pt x="11238" y="7659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5" y="6873"/>
                    <a:pt x="7345" y="7759"/>
                    <a:pt x="7345" y="8769"/>
                  </a:cubicBezTo>
                  <a:cubicBezTo>
                    <a:pt x="7345" y="9812"/>
                    <a:pt x="8109" y="10605"/>
                    <a:pt x="9137" y="10648"/>
                  </a:cubicBezTo>
                  <a:cubicBezTo>
                    <a:pt x="9121" y="10722"/>
                    <a:pt x="9113" y="10795"/>
                    <a:pt x="9113" y="10868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3" y="11309"/>
                    <a:pt x="6870" y="12161"/>
                    <a:pt x="6870" y="13167"/>
                  </a:cubicBezTo>
                  <a:cubicBezTo>
                    <a:pt x="6870" y="14071"/>
                    <a:pt x="7903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8"/>
                    <a:pt x="5378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8909357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9344980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591" y="13291"/>
                  </a:moveTo>
                  <a:cubicBezTo>
                    <a:pt x="11452" y="13214"/>
                    <a:pt x="11342" y="13108"/>
                    <a:pt x="11291" y="12978"/>
                  </a:cubicBezTo>
                  <a:cubicBezTo>
                    <a:pt x="11284" y="12956"/>
                    <a:pt x="11290" y="10299"/>
                    <a:pt x="11290" y="10299"/>
                  </a:cubicBezTo>
                  <a:lnTo>
                    <a:pt x="13256" y="10299"/>
                  </a:lnTo>
                  <a:lnTo>
                    <a:pt x="13256" y="8836"/>
                  </a:lnTo>
                  <a:lnTo>
                    <a:pt x="11292" y="8836"/>
                  </a:lnTo>
                  <a:lnTo>
                    <a:pt x="11292" y="6873"/>
                  </a:lnTo>
                  <a:lnTo>
                    <a:pt x="10042" y="6879"/>
                  </a:lnTo>
                  <a:cubicBezTo>
                    <a:pt x="9988" y="7284"/>
                    <a:pt x="9891" y="7618"/>
                    <a:pt x="9750" y="7879"/>
                  </a:cubicBezTo>
                  <a:cubicBezTo>
                    <a:pt x="9608" y="8142"/>
                    <a:pt x="9420" y="8366"/>
                    <a:pt x="9187" y="8553"/>
                  </a:cubicBezTo>
                  <a:cubicBezTo>
                    <a:pt x="8953" y="8740"/>
                    <a:pt x="8672" y="8883"/>
                    <a:pt x="8344" y="8984"/>
                  </a:cubicBezTo>
                  <a:lnTo>
                    <a:pt x="8345" y="10309"/>
                  </a:lnTo>
                  <a:lnTo>
                    <a:pt x="9328" y="10299"/>
                  </a:lnTo>
                  <a:lnTo>
                    <a:pt x="9328" y="12846"/>
                  </a:lnTo>
                  <a:cubicBezTo>
                    <a:pt x="9328" y="13204"/>
                    <a:pt x="9369" y="13478"/>
                    <a:pt x="9448" y="13667"/>
                  </a:cubicBezTo>
                  <a:cubicBezTo>
                    <a:pt x="9528" y="13856"/>
                    <a:pt x="9671" y="14034"/>
                    <a:pt x="9879" y="14202"/>
                  </a:cubicBezTo>
                  <a:cubicBezTo>
                    <a:pt x="10086" y="14370"/>
                    <a:pt x="10336" y="14498"/>
                    <a:pt x="10629" y="14589"/>
                  </a:cubicBezTo>
                  <a:cubicBezTo>
                    <a:pt x="10922" y="14679"/>
                    <a:pt x="11238" y="14727"/>
                    <a:pt x="11620" y="14727"/>
                  </a:cubicBezTo>
                  <a:cubicBezTo>
                    <a:pt x="11955" y="14727"/>
                    <a:pt x="12228" y="14693"/>
                    <a:pt x="12517" y="14629"/>
                  </a:cubicBezTo>
                  <a:cubicBezTo>
                    <a:pt x="12806" y="14566"/>
                    <a:pt x="13221" y="14455"/>
                    <a:pt x="13578" y="14297"/>
                  </a:cubicBezTo>
                  <a:lnTo>
                    <a:pt x="13583" y="13091"/>
                  </a:lnTo>
                  <a:cubicBezTo>
                    <a:pt x="13165" y="13349"/>
                    <a:pt x="12648" y="13447"/>
                    <a:pt x="12225" y="13447"/>
                  </a:cubicBezTo>
                  <a:cubicBezTo>
                    <a:pt x="11987" y="13447"/>
                    <a:pt x="11776" y="13395"/>
                    <a:pt x="11591" y="132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9780603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291" y="6986"/>
                  </a:moveTo>
                  <a:cubicBezTo>
                    <a:pt x="14241" y="6976"/>
                    <a:pt x="14187" y="6971"/>
                    <a:pt x="14134" y="6971"/>
                  </a:cubicBezTo>
                  <a:cubicBezTo>
                    <a:pt x="13808" y="6971"/>
                    <a:pt x="13598" y="7166"/>
                    <a:pt x="13572" y="7494"/>
                  </a:cubicBezTo>
                  <a:cubicBezTo>
                    <a:pt x="13242" y="11704"/>
                    <a:pt x="13044" y="12909"/>
                    <a:pt x="13042" y="12921"/>
                  </a:cubicBezTo>
                  <a:lnTo>
                    <a:pt x="13046" y="13020"/>
                  </a:lnTo>
                  <a:lnTo>
                    <a:pt x="13142" y="13032"/>
                  </a:lnTo>
                  <a:lnTo>
                    <a:pt x="13172" y="13032"/>
                  </a:lnTo>
                  <a:cubicBezTo>
                    <a:pt x="13281" y="13032"/>
                    <a:pt x="13386" y="13050"/>
                    <a:pt x="13473" y="13085"/>
                  </a:cubicBezTo>
                  <a:lnTo>
                    <a:pt x="13579" y="13126"/>
                  </a:lnTo>
                  <a:lnTo>
                    <a:pt x="13598" y="13012"/>
                  </a:lnTo>
                  <a:cubicBezTo>
                    <a:pt x="13837" y="11522"/>
                    <a:pt x="14296" y="9525"/>
                    <a:pt x="14542" y="8453"/>
                  </a:cubicBezTo>
                  <a:cubicBezTo>
                    <a:pt x="14618" y="8121"/>
                    <a:pt x="14675" y="7877"/>
                    <a:pt x="14698" y="7763"/>
                  </a:cubicBezTo>
                  <a:cubicBezTo>
                    <a:pt x="14745" y="7530"/>
                    <a:pt x="14724" y="7343"/>
                    <a:pt x="14637" y="7206"/>
                  </a:cubicBezTo>
                  <a:cubicBezTo>
                    <a:pt x="14563" y="7092"/>
                    <a:pt x="14447" y="7018"/>
                    <a:pt x="14291" y="6986"/>
                  </a:cubicBezTo>
                  <a:moveTo>
                    <a:pt x="13280" y="13606"/>
                  </a:moveTo>
                  <a:cubicBezTo>
                    <a:pt x="12921" y="13524"/>
                    <a:pt x="12660" y="13682"/>
                    <a:pt x="12569" y="14030"/>
                  </a:cubicBezTo>
                  <a:cubicBezTo>
                    <a:pt x="12528" y="14187"/>
                    <a:pt x="12550" y="14335"/>
                    <a:pt x="12631" y="14459"/>
                  </a:cubicBezTo>
                  <a:cubicBezTo>
                    <a:pt x="12706" y="14574"/>
                    <a:pt x="12831" y="14661"/>
                    <a:pt x="12982" y="14701"/>
                  </a:cubicBezTo>
                  <a:cubicBezTo>
                    <a:pt x="13045" y="14719"/>
                    <a:pt x="13109" y="14728"/>
                    <a:pt x="13172" y="14728"/>
                  </a:cubicBezTo>
                  <a:cubicBezTo>
                    <a:pt x="13438" y="14728"/>
                    <a:pt x="13639" y="14578"/>
                    <a:pt x="13698" y="14338"/>
                  </a:cubicBezTo>
                  <a:cubicBezTo>
                    <a:pt x="13741" y="14156"/>
                    <a:pt x="13722" y="13990"/>
                    <a:pt x="13643" y="13857"/>
                  </a:cubicBezTo>
                  <a:cubicBezTo>
                    <a:pt x="13567" y="13732"/>
                    <a:pt x="13439" y="13644"/>
                    <a:pt x="13280" y="13606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3098" y="6884"/>
                  </a:moveTo>
                  <a:lnTo>
                    <a:pt x="12930" y="6884"/>
                  </a:lnTo>
                  <a:lnTo>
                    <a:pt x="12906" y="6887"/>
                  </a:lnTo>
                  <a:cubicBezTo>
                    <a:pt x="12646" y="6961"/>
                    <a:pt x="12244" y="6961"/>
                    <a:pt x="11983" y="6887"/>
                  </a:cubicBezTo>
                  <a:lnTo>
                    <a:pt x="11902" y="6884"/>
                  </a:lnTo>
                  <a:lnTo>
                    <a:pt x="9988" y="10156"/>
                  </a:lnTo>
                  <a:lnTo>
                    <a:pt x="8067" y="6873"/>
                  </a:lnTo>
                  <a:lnTo>
                    <a:pt x="8000" y="6891"/>
                  </a:lnTo>
                  <a:cubicBezTo>
                    <a:pt x="7739" y="6962"/>
                    <a:pt x="7347" y="6960"/>
                    <a:pt x="7088" y="6887"/>
                  </a:cubicBezTo>
                  <a:lnTo>
                    <a:pt x="6878" y="6884"/>
                  </a:lnTo>
                  <a:lnTo>
                    <a:pt x="9482" y="11392"/>
                  </a:lnTo>
                  <a:lnTo>
                    <a:pt x="9404" y="14626"/>
                  </a:lnTo>
                  <a:lnTo>
                    <a:pt x="9407" y="14722"/>
                  </a:lnTo>
                  <a:lnTo>
                    <a:pt x="9502" y="14722"/>
                  </a:lnTo>
                  <a:lnTo>
                    <a:pt x="9526" y="14719"/>
                  </a:lnTo>
                  <a:cubicBezTo>
                    <a:pt x="9786" y="14646"/>
                    <a:pt x="10190" y="14646"/>
                    <a:pt x="10449" y="14719"/>
                  </a:cubicBezTo>
                  <a:lnTo>
                    <a:pt x="10573" y="14722"/>
                  </a:lnTo>
                  <a:lnTo>
                    <a:pt x="10512" y="11391"/>
                  </a:lnTo>
                  <a:cubicBezTo>
                    <a:pt x="10600" y="11229"/>
                    <a:pt x="11150" y="10205"/>
                    <a:pt x="11738" y="9180"/>
                  </a:cubicBezTo>
                  <a:cubicBezTo>
                    <a:pt x="12342" y="8126"/>
                    <a:pt x="13008" y="7040"/>
                    <a:pt x="13015" y="7029"/>
                  </a:cubicBezTo>
                  <a:cubicBezTo>
                    <a:pt x="13015" y="7029"/>
                    <a:pt x="13098" y="6884"/>
                    <a:pt x="13098" y="6884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10216226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3062" y="5890"/>
                  </a:moveTo>
                  <a:lnTo>
                    <a:pt x="10786" y="7776"/>
                  </a:lnTo>
                  <a:lnTo>
                    <a:pt x="13925" y="9725"/>
                  </a:lnTo>
                  <a:lnTo>
                    <a:pt x="16200" y="7926"/>
                  </a:lnTo>
                  <a:cubicBezTo>
                    <a:pt x="16200" y="7926"/>
                    <a:pt x="13062" y="5890"/>
                    <a:pt x="13062" y="5890"/>
                  </a:cubicBezTo>
                  <a:close/>
                  <a:moveTo>
                    <a:pt x="5400" y="8027"/>
                  </a:moveTo>
                  <a:lnTo>
                    <a:pt x="7647" y="9763"/>
                  </a:lnTo>
                  <a:lnTo>
                    <a:pt x="10786" y="7776"/>
                  </a:lnTo>
                  <a:lnTo>
                    <a:pt x="8630" y="5891"/>
                  </a:lnTo>
                  <a:cubicBezTo>
                    <a:pt x="8630" y="5891"/>
                    <a:pt x="5400" y="8027"/>
                    <a:pt x="5400" y="8027"/>
                  </a:cubicBezTo>
                  <a:close/>
                  <a:moveTo>
                    <a:pt x="12965" y="14699"/>
                  </a:moveTo>
                  <a:lnTo>
                    <a:pt x="12958" y="14707"/>
                  </a:lnTo>
                  <a:lnTo>
                    <a:pt x="10801" y="13100"/>
                  </a:lnTo>
                  <a:lnTo>
                    <a:pt x="8731" y="14685"/>
                  </a:lnTo>
                  <a:lnTo>
                    <a:pt x="8712" y="14715"/>
                  </a:lnTo>
                  <a:lnTo>
                    <a:pt x="7571" y="14025"/>
                  </a:lnTo>
                  <a:lnTo>
                    <a:pt x="7571" y="14627"/>
                  </a:lnTo>
                  <a:lnTo>
                    <a:pt x="10799" y="16692"/>
                  </a:lnTo>
                  <a:lnTo>
                    <a:pt x="14000" y="14627"/>
                  </a:lnTo>
                  <a:lnTo>
                    <a:pt x="14000" y="14067"/>
                  </a:lnTo>
                  <a:lnTo>
                    <a:pt x="12965" y="14699"/>
                  </a:lnTo>
                  <a:cubicBezTo>
                    <a:pt x="12965" y="14699"/>
                    <a:pt x="12965" y="14699"/>
                    <a:pt x="12965" y="14699"/>
                  </a:cubicBezTo>
                  <a:close/>
                  <a:moveTo>
                    <a:pt x="7642" y="9766"/>
                  </a:moveTo>
                  <a:lnTo>
                    <a:pt x="5404" y="11577"/>
                  </a:lnTo>
                  <a:lnTo>
                    <a:pt x="7350" y="12746"/>
                  </a:lnTo>
                  <a:lnTo>
                    <a:pt x="7351" y="12745"/>
                  </a:lnTo>
                  <a:lnTo>
                    <a:pt x="7775" y="13002"/>
                  </a:lnTo>
                  <a:lnTo>
                    <a:pt x="8631" y="13516"/>
                  </a:lnTo>
                  <a:lnTo>
                    <a:pt x="10063" y="12429"/>
                  </a:lnTo>
                  <a:lnTo>
                    <a:pt x="10780" y="11880"/>
                  </a:lnTo>
                  <a:lnTo>
                    <a:pt x="10782" y="11882"/>
                  </a:lnTo>
                  <a:lnTo>
                    <a:pt x="10786" y="11880"/>
                  </a:lnTo>
                  <a:lnTo>
                    <a:pt x="10798" y="11888"/>
                  </a:lnTo>
                  <a:lnTo>
                    <a:pt x="10805" y="11880"/>
                  </a:lnTo>
                  <a:lnTo>
                    <a:pt x="12509" y="13148"/>
                  </a:lnTo>
                  <a:lnTo>
                    <a:pt x="13007" y="13515"/>
                  </a:lnTo>
                  <a:lnTo>
                    <a:pt x="16198" y="11575"/>
                  </a:lnTo>
                  <a:lnTo>
                    <a:pt x="13925" y="9727"/>
                  </a:lnTo>
                  <a:lnTo>
                    <a:pt x="10788" y="11715"/>
                  </a:lnTo>
                  <a:cubicBezTo>
                    <a:pt x="10788" y="11715"/>
                    <a:pt x="7642" y="9766"/>
                    <a:pt x="7642" y="9766"/>
                  </a:cubicBezTo>
                  <a:close/>
                  <a:moveTo>
                    <a:pt x="13925" y="9727"/>
                  </a:moveTo>
                  <a:lnTo>
                    <a:pt x="13925" y="9725"/>
                  </a:lnTo>
                  <a:lnTo>
                    <a:pt x="13925" y="9725"/>
                  </a:lnTo>
                  <a:lnTo>
                    <a:pt x="13924" y="9725"/>
                  </a:lnTo>
                  <a:cubicBezTo>
                    <a:pt x="13924" y="9725"/>
                    <a:pt x="13925" y="9727"/>
                    <a:pt x="13925" y="9727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10651849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11087472" y="1497248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5709" y="10800"/>
                  </a:moveTo>
                  <a:cubicBezTo>
                    <a:pt x="15709" y="12575"/>
                    <a:pt x="14764" y="14125"/>
                    <a:pt x="13353" y="14987"/>
                  </a:cubicBezTo>
                  <a:lnTo>
                    <a:pt x="14834" y="10707"/>
                  </a:lnTo>
                  <a:cubicBezTo>
                    <a:pt x="15118" y="9995"/>
                    <a:pt x="15213" y="9425"/>
                    <a:pt x="15213" y="8919"/>
                  </a:cubicBezTo>
                  <a:cubicBezTo>
                    <a:pt x="15213" y="8812"/>
                    <a:pt x="15201" y="8718"/>
                    <a:pt x="15194" y="8620"/>
                  </a:cubicBezTo>
                  <a:cubicBezTo>
                    <a:pt x="15521" y="9277"/>
                    <a:pt x="15709" y="10016"/>
                    <a:pt x="15709" y="10800"/>
                  </a:cubicBezTo>
                  <a:moveTo>
                    <a:pt x="11487" y="8460"/>
                  </a:moveTo>
                  <a:cubicBezTo>
                    <a:pt x="11788" y="8444"/>
                    <a:pt x="12059" y="8413"/>
                    <a:pt x="12059" y="8413"/>
                  </a:cubicBezTo>
                  <a:cubicBezTo>
                    <a:pt x="12328" y="8380"/>
                    <a:pt x="12296" y="7986"/>
                    <a:pt x="12027" y="8001"/>
                  </a:cubicBezTo>
                  <a:cubicBezTo>
                    <a:pt x="12027" y="8001"/>
                    <a:pt x="11219" y="8065"/>
                    <a:pt x="10697" y="8065"/>
                  </a:cubicBezTo>
                  <a:cubicBezTo>
                    <a:pt x="10206" y="8065"/>
                    <a:pt x="9382" y="8001"/>
                    <a:pt x="9382" y="8001"/>
                  </a:cubicBezTo>
                  <a:cubicBezTo>
                    <a:pt x="9113" y="7986"/>
                    <a:pt x="9082" y="8396"/>
                    <a:pt x="9351" y="8413"/>
                  </a:cubicBezTo>
                  <a:cubicBezTo>
                    <a:pt x="9351" y="8413"/>
                    <a:pt x="9605" y="8444"/>
                    <a:pt x="9874" y="8460"/>
                  </a:cubicBezTo>
                  <a:lnTo>
                    <a:pt x="10651" y="10590"/>
                  </a:lnTo>
                  <a:lnTo>
                    <a:pt x="9559" y="13866"/>
                  </a:lnTo>
                  <a:lnTo>
                    <a:pt x="7742" y="8460"/>
                  </a:lnTo>
                  <a:cubicBezTo>
                    <a:pt x="8042" y="8444"/>
                    <a:pt x="8313" y="8413"/>
                    <a:pt x="8313" y="8413"/>
                  </a:cubicBezTo>
                  <a:cubicBezTo>
                    <a:pt x="8581" y="8380"/>
                    <a:pt x="8550" y="7986"/>
                    <a:pt x="8281" y="8001"/>
                  </a:cubicBezTo>
                  <a:cubicBezTo>
                    <a:pt x="8281" y="8001"/>
                    <a:pt x="7473" y="8065"/>
                    <a:pt x="6951" y="8065"/>
                  </a:cubicBezTo>
                  <a:cubicBezTo>
                    <a:pt x="6885" y="8065"/>
                    <a:pt x="6805" y="8063"/>
                    <a:pt x="6726" y="8060"/>
                  </a:cubicBezTo>
                  <a:cubicBezTo>
                    <a:pt x="7608" y="6752"/>
                    <a:pt x="9103" y="5891"/>
                    <a:pt x="10800" y="5891"/>
                  </a:cubicBezTo>
                  <a:cubicBezTo>
                    <a:pt x="12045" y="5891"/>
                    <a:pt x="13178" y="6358"/>
                    <a:pt x="14044" y="7122"/>
                  </a:cubicBezTo>
                  <a:cubicBezTo>
                    <a:pt x="13590" y="7157"/>
                    <a:pt x="13299" y="7563"/>
                    <a:pt x="13299" y="8001"/>
                  </a:cubicBezTo>
                  <a:cubicBezTo>
                    <a:pt x="13299" y="8413"/>
                    <a:pt x="13505" y="8761"/>
                    <a:pt x="13758" y="9172"/>
                  </a:cubicBezTo>
                  <a:cubicBezTo>
                    <a:pt x="13948" y="9504"/>
                    <a:pt x="14169" y="9931"/>
                    <a:pt x="14169" y="10548"/>
                  </a:cubicBezTo>
                  <a:cubicBezTo>
                    <a:pt x="14169" y="10975"/>
                    <a:pt x="14005" y="11471"/>
                    <a:pt x="13790" y="12162"/>
                  </a:cubicBezTo>
                  <a:lnTo>
                    <a:pt x="13291" y="13825"/>
                  </a:lnTo>
                  <a:cubicBezTo>
                    <a:pt x="13291" y="13825"/>
                    <a:pt x="11487" y="8460"/>
                    <a:pt x="11487" y="8460"/>
                  </a:cubicBezTo>
                  <a:close/>
                  <a:moveTo>
                    <a:pt x="10800" y="15709"/>
                  </a:moveTo>
                  <a:cubicBezTo>
                    <a:pt x="10320" y="15709"/>
                    <a:pt x="9857" y="15637"/>
                    <a:pt x="9417" y="15508"/>
                  </a:cubicBezTo>
                  <a:lnTo>
                    <a:pt x="10887" y="11237"/>
                  </a:lnTo>
                  <a:cubicBezTo>
                    <a:pt x="10887" y="11237"/>
                    <a:pt x="12211" y="14864"/>
                    <a:pt x="12426" y="15428"/>
                  </a:cubicBezTo>
                  <a:cubicBezTo>
                    <a:pt x="11916" y="15607"/>
                    <a:pt x="11370" y="15709"/>
                    <a:pt x="10800" y="15709"/>
                  </a:cubicBezTo>
                  <a:moveTo>
                    <a:pt x="5891" y="10800"/>
                  </a:moveTo>
                  <a:cubicBezTo>
                    <a:pt x="5891" y="10118"/>
                    <a:pt x="6030" y="9470"/>
                    <a:pt x="6281" y="8880"/>
                  </a:cubicBezTo>
                  <a:lnTo>
                    <a:pt x="8578" y="15174"/>
                  </a:lnTo>
                  <a:cubicBezTo>
                    <a:pt x="6985" y="14362"/>
                    <a:pt x="5891" y="12711"/>
                    <a:pt x="5891" y="10800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4" y="16691"/>
                    <a:pt x="16691" y="14054"/>
                    <a:pt x="16691" y="10800"/>
                  </a:cubicBezTo>
                  <a:cubicBezTo>
                    <a:pt x="16691" y="7547"/>
                    <a:pt x="14054" y="4909"/>
                    <a:pt x="10800" y="4909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7166864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236" y="10309"/>
                  </a:moveTo>
                  <a:cubicBezTo>
                    <a:pt x="13552" y="10309"/>
                    <a:pt x="12889" y="10401"/>
                    <a:pt x="12252" y="10556"/>
                  </a:cubicBezTo>
                  <a:cubicBezTo>
                    <a:pt x="12104" y="10191"/>
                    <a:pt x="11941" y="9834"/>
                    <a:pt x="11763" y="9484"/>
                  </a:cubicBezTo>
                  <a:cubicBezTo>
                    <a:pt x="12783" y="9001"/>
                    <a:pt x="13728" y="8390"/>
                    <a:pt x="14592" y="7682"/>
                  </a:cubicBezTo>
                  <a:cubicBezTo>
                    <a:pt x="15222" y="8448"/>
                    <a:pt x="15619" y="9407"/>
                    <a:pt x="15692" y="10457"/>
                  </a:cubicBezTo>
                  <a:cubicBezTo>
                    <a:pt x="15218" y="10370"/>
                    <a:pt x="14736" y="10309"/>
                    <a:pt x="14236" y="10309"/>
                  </a:cubicBezTo>
                  <a:moveTo>
                    <a:pt x="13226" y="15065"/>
                  </a:moveTo>
                  <a:cubicBezTo>
                    <a:pt x="13168" y="13821"/>
                    <a:pt x="12957" y="12618"/>
                    <a:pt x="12590" y="11483"/>
                  </a:cubicBezTo>
                  <a:cubicBezTo>
                    <a:pt x="13120" y="11361"/>
                    <a:pt x="13669" y="11291"/>
                    <a:pt x="14236" y="11291"/>
                  </a:cubicBezTo>
                  <a:cubicBezTo>
                    <a:pt x="14726" y="11291"/>
                    <a:pt x="15199" y="11358"/>
                    <a:pt x="15661" y="11451"/>
                  </a:cubicBezTo>
                  <a:cubicBezTo>
                    <a:pt x="15455" y="13001"/>
                    <a:pt x="14529" y="14322"/>
                    <a:pt x="13226" y="15065"/>
                  </a:cubicBezTo>
                  <a:moveTo>
                    <a:pt x="10800" y="15709"/>
                  </a:moveTo>
                  <a:cubicBezTo>
                    <a:pt x="9746" y="15709"/>
                    <a:pt x="8772" y="15374"/>
                    <a:pt x="7971" y="14808"/>
                  </a:cubicBezTo>
                  <a:cubicBezTo>
                    <a:pt x="8822" y="13429"/>
                    <a:pt x="10108" y="12348"/>
                    <a:pt x="11646" y="11769"/>
                  </a:cubicBezTo>
                  <a:cubicBezTo>
                    <a:pt x="12027" y="12943"/>
                    <a:pt x="12241" y="14191"/>
                    <a:pt x="12264" y="15487"/>
                  </a:cubicBezTo>
                  <a:cubicBezTo>
                    <a:pt x="11801" y="15631"/>
                    <a:pt x="11310" y="15709"/>
                    <a:pt x="10800" y="15709"/>
                  </a:cubicBezTo>
                  <a:moveTo>
                    <a:pt x="5891" y="10800"/>
                  </a:moveTo>
                  <a:cubicBezTo>
                    <a:pt x="7641" y="10800"/>
                    <a:pt x="9313" y="10470"/>
                    <a:pt x="10852" y="9873"/>
                  </a:cubicBezTo>
                  <a:cubicBezTo>
                    <a:pt x="11016" y="10192"/>
                    <a:pt x="11171" y="10515"/>
                    <a:pt x="11309" y="10848"/>
                  </a:cubicBezTo>
                  <a:cubicBezTo>
                    <a:pt x="9614" y="11484"/>
                    <a:pt x="8190" y="12658"/>
                    <a:pt x="7225" y="14157"/>
                  </a:cubicBezTo>
                  <a:cubicBezTo>
                    <a:pt x="6400" y="13279"/>
                    <a:pt x="5891" y="12100"/>
                    <a:pt x="5891" y="10800"/>
                  </a:cubicBezTo>
                  <a:moveTo>
                    <a:pt x="8358" y="6546"/>
                  </a:moveTo>
                  <a:cubicBezTo>
                    <a:pt x="9117" y="7279"/>
                    <a:pt x="9793" y="8099"/>
                    <a:pt x="10353" y="9000"/>
                  </a:cubicBezTo>
                  <a:cubicBezTo>
                    <a:pt x="8991" y="9509"/>
                    <a:pt x="7526" y="9801"/>
                    <a:pt x="5990" y="9813"/>
                  </a:cubicBezTo>
                  <a:cubicBezTo>
                    <a:pt x="6276" y="8414"/>
                    <a:pt x="7158" y="7236"/>
                    <a:pt x="8358" y="6546"/>
                  </a:cubicBezTo>
                  <a:moveTo>
                    <a:pt x="10800" y="5891"/>
                  </a:moveTo>
                  <a:cubicBezTo>
                    <a:pt x="11968" y="5891"/>
                    <a:pt x="13040" y="6300"/>
                    <a:pt x="13882" y="6982"/>
                  </a:cubicBezTo>
                  <a:cubicBezTo>
                    <a:pt x="13087" y="7622"/>
                    <a:pt x="12217" y="8174"/>
                    <a:pt x="11282" y="8612"/>
                  </a:cubicBezTo>
                  <a:cubicBezTo>
                    <a:pt x="10732" y="7702"/>
                    <a:pt x="10073" y="6869"/>
                    <a:pt x="9333" y="6114"/>
                  </a:cubicBezTo>
                  <a:cubicBezTo>
                    <a:pt x="9797" y="5970"/>
                    <a:pt x="10289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3"/>
                    <a:pt x="7547" y="16691"/>
                    <a:pt x="10800" y="16691"/>
                  </a:cubicBezTo>
                  <a:cubicBezTo>
                    <a:pt x="14053" y="16691"/>
                    <a:pt x="16691" y="14053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7602487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8038111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8473734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324" y="12090"/>
                  </a:moveTo>
                  <a:cubicBezTo>
                    <a:pt x="14020" y="12090"/>
                    <a:pt x="14020" y="12429"/>
                    <a:pt x="14020" y="12429"/>
                  </a:cubicBezTo>
                  <a:lnTo>
                    <a:pt x="14020" y="12863"/>
                  </a:lnTo>
                  <a:lnTo>
                    <a:pt x="14629" y="12863"/>
                  </a:lnTo>
                  <a:lnTo>
                    <a:pt x="14629" y="12429"/>
                  </a:lnTo>
                  <a:cubicBezTo>
                    <a:pt x="14629" y="12429"/>
                    <a:pt x="14629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20" y="13348"/>
                  </a:lnTo>
                  <a:lnTo>
                    <a:pt x="14020" y="14072"/>
                  </a:lnTo>
                  <a:cubicBezTo>
                    <a:pt x="14020" y="14072"/>
                    <a:pt x="14020" y="14411"/>
                    <a:pt x="14324" y="14411"/>
                  </a:cubicBezTo>
                  <a:cubicBezTo>
                    <a:pt x="14629" y="14411"/>
                    <a:pt x="14629" y="14072"/>
                    <a:pt x="14629" y="14072"/>
                  </a:cubicBezTo>
                  <a:lnTo>
                    <a:pt x="14629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2" y="14266"/>
                    <a:pt x="13412" y="14266"/>
                  </a:cubicBezTo>
                  <a:lnTo>
                    <a:pt x="13412" y="12380"/>
                  </a:lnTo>
                  <a:cubicBezTo>
                    <a:pt x="13412" y="12380"/>
                    <a:pt x="13412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5" y="14169"/>
                  </a:moveTo>
                  <a:cubicBezTo>
                    <a:pt x="12905" y="14169"/>
                    <a:pt x="12905" y="14943"/>
                    <a:pt x="12347" y="14943"/>
                  </a:cubicBezTo>
                  <a:cubicBezTo>
                    <a:pt x="12005" y="14943"/>
                    <a:pt x="11798" y="14762"/>
                    <a:pt x="11688" y="14621"/>
                  </a:cubicBezTo>
                  <a:lnTo>
                    <a:pt x="11688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8" y="10446"/>
                  </a:lnTo>
                  <a:lnTo>
                    <a:pt x="11688" y="11888"/>
                  </a:lnTo>
                  <a:cubicBezTo>
                    <a:pt x="11788" y="11782"/>
                    <a:pt x="12037" y="11558"/>
                    <a:pt x="12347" y="11558"/>
                  </a:cubicBezTo>
                  <a:cubicBezTo>
                    <a:pt x="12752" y="11558"/>
                    <a:pt x="12905" y="11896"/>
                    <a:pt x="12905" y="12332"/>
                  </a:cubicBezTo>
                  <a:cubicBezTo>
                    <a:pt x="12905" y="12332"/>
                    <a:pt x="12905" y="14169"/>
                    <a:pt x="12905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4" y="11074"/>
                  </a:lnTo>
                  <a:lnTo>
                    <a:pt x="6364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1" y="9334"/>
                    <a:pt x="7074" y="9430"/>
                    <a:pt x="7074" y="9430"/>
                  </a:cubicBezTo>
                  <a:cubicBezTo>
                    <a:pt x="6234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4" y="16104"/>
                    <a:pt x="7074" y="16104"/>
                  </a:cubicBezTo>
                  <a:cubicBezTo>
                    <a:pt x="7074" y="16104"/>
                    <a:pt x="8905" y="16200"/>
                    <a:pt x="10800" y="16200"/>
                  </a:cubicBezTo>
                  <a:cubicBezTo>
                    <a:pt x="12631" y="16200"/>
                    <a:pt x="14527" y="16104"/>
                    <a:pt x="14527" y="16104"/>
                  </a:cubicBezTo>
                  <a:cubicBezTo>
                    <a:pt x="15367" y="16104"/>
                    <a:pt x="16049" y="15454"/>
                    <a:pt x="16049" y="14652"/>
                  </a:cubicBezTo>
                  <a:cubicBezTo>
                    <a:pt x="16049" y="14652"/>
                    <a:pt x="16200" y="13700"/>
                    <a:pt x="16200" y="12767"/>
                  </a:cubicBezTo>
                  <a:cubicBezTo>
                    <a:pt x="16200" y="11814"/>
                    <a:pt x="16049" y="10881"/>
                    <a:pt x="16049" y="10881"/>
                  </a:cubicBezTo>
                  <a:cubicBezTo>
                    <a:pt x="16049" y="10080"/>
                    <a:pt x="15367" y="9430"/>
                    <a:pt x="14527" y="9430"/>
                  </a:cubicBezTo>
                  <a:moveTo>
                    <a:pt x="11992" y="12090"/>
                  </a:moveTo>
                  <a:cubicBezTo>
                    <a:pt x="11860" y="12090"/>
                    <a:pt x="11757" y="12167"/>
                    <a:pt x="11688" y="12243"/>
                  </a:cubicBezTo>
                  <a:lnTo>
                    <a:pt x="11688" y="14276"/>
                  </a:lnTo>
                  <a:cubicBezTo>
                    <a:pt x="11751" y="14345"/>
                    <a:pt x="11848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9"/>
                  </a:lnTo>
                  <a:cubicBezTo>
                    <a:pt x="12296" y="12429"/>
                    <a:pt x="12245" y="12090"/>
                    <a:pt x="11992" y="12090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0166" y="6634"/>
                  </a:moveTo>
                  <a:cubicBezTo>
                    <a:pt x="10166" y="6467"/>
                    <a:pt x="10303" y="6332"/>
                    <a:pt x="10471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1" y="8348"/>
                  </a:cubicBezTo>
                  <a:cubicBezTo>
                    <a:pt x="10303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7"/>
                    <a:pt x="10572" y="5877"/>
                  </a:cubicBezTo>
                  <a:lnTo>
                    <a:pt x="10369" y="5877"/>
                  </a:lnTo>
                  <a:cubicBezTo>
                    <a:pt x="9921" y="5877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  <a:moveTo>
                    <a:pt x="12398" y="8801"/>
                  </a:moveTo>
                  <a:cubicBezTo>
                    <a:pt x="12803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7" y="8751"/>
                  </a:lnTo>
                  <a:lnTo>
                    <a:pt x="13767" y="5877"/>
                  </a:lnTo>
                  <a:lnTo>
                    <a:pt x="13158" y="5877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50" y="8348"/>
                    <a:pt x="12550" y="8197"/>
                    <a:pt x="12550" y="8197"/>
                  </a:cubicBezTo>
                  <a:lnTo>
                    <a:pt x="12550" y="5877"/>
                  </a:lnTo>
                  <a:lnTo>
                    <a:pt x="11941" y="5877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8" y="880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8909357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0672" y="6382"/>
                  </a:moveTo>
                  <a:cubicBezTo>
                    <a:pt x="10463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8" y="11643"/>
                  </a:cubicBezTo>
                  <a:cubicBezTo>
                    <a:pt x="8462" y="11568"/>
                    <a:pt x="8536" y="11424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6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6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8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1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8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2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9344980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2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9780603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10216226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10651849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1592" y="13291"/>
                  </a:moveTo>
                  <a:cubicBezTo>
                    <a:pt x="11452" y="13213"/>
                    <a:pt x="11342" y="13108"/>
                    <a:pt x="11291" y="12978"/>
                  </a:cubicBezTo>
                  <a:cubicBezTo>
                    <a:pt x="11284" y="12956"/>
                    <a:pt x="11290" y="10299"/>
                    <a:pt x="11290" y="10299"/>
                  </a:cubicBezTo>
                  <a:lnTo>
                    <a:pt x="13256" y="10299"/>
                  </a:lnTo>
                  <a:lnTo>
                    <a:pt x="13256" y="8836"/>
                  </a:lnTo>
                  <a:lnTo>
                    <a:pt x="11292" y="8836"/>
                  </a:lnTo>
                  <a:lnTo>
                    <a:pt x="11292" y="6873"/>
                  </a:lnTo>
                  <a:lnTo>
                    <a:pt x="10042" y="6879"/>
                  </a:lnTo>
                  <a:cubicBezTo>
                    <a:pt x="9988" y="7284"/>
                    <a:pt x="9891" y="7618"/>
                    <a:pt x="9750" y="7879"/>
                  </a:cubicBezTo>
                  <a:cubicBezTo>
                    <a:pt x="9608" y="8142"/>
                    <a:pt x="9420" y="8366"/>
                    <a:pt x="9187" y="8553"/>
                  </a:cubicBezTo>
                  <a:cubicBezTo>
                    <a:pt x="8953" y="8740"/>
                    <a:pt x="8672" y="8883"/>
                    <a:pt x="8344" y="8984"/>
                  </a:cubicBezTo>
                  <a:lnTo>
                    <a:pt x="8345" y="10309"/>
                  </a:lnTo>
                  <a:lnTo>
                    <a:pt x="9328" y="10299"/>
                  </a:lnTo>
                  <a:lnTo>
                    <a:pt x="9328" y="12846"/>
                  </a:lnTo>
                  <a:cubicBezTo>
                    <a:pt x="9328" y="13204"/>
                    <a:pt x="9368" y="13478"/>
                    <a:pt x="9448" y="13666"/>
                  </a:cubicBezTo>
                  <a:cubicBezTo>
                    <a:pt x="9528" y="13856"/>
                    <a:pt x="9671" y="14034"/>
                    <a:pt x="9879" y="14202"/>
                  </a:cubicBezTo>
                  <a:cubicBezTo>
                    <a:pt x="10086" y="14370"/>
                    <a:pt x="10336" y="14498"/>
                    <a:pt x="10629" y="14589"/>
                  </a:cubicBezTo>
                  <a:cubicBezTo>
                    <a:pt x="10922" y="14679"/>
                    <a:pt x="11238" y="14727"/>
                    <a:pt x="11619" y="14727"/>
                  </a:cubicBezTo>
                  <a:cubicBezTo>
                    <a:pt x="11955" y="14727"/>
                    <a:pt x="12228" y="14693"/>
                    <a:pt x="12517" y="14629"/>
                  </a:cubicBezTo>
                  <a:cubicBezTo>
                    <a:pt x="12806" y="14565"/>
                    <a:pt x="13221" y="14455"/>
                    <a:pt x="13578" y="14297"/>
                  </a:cubicBezTo>
                  <a:lnTo>
                    <a:pt x="13583" y="13091"/>
                  </a:lnTo>
                  <a:cubicBezTo>
                    <a:pt x="13165" y="13349"/>
                    <a:pt x="12648" y="13447"/>
                    <a:pt x="12225" y="13447"/>
                  </a:cubicBezTo>
                  <a:cubicBezTo>
                    <a:pt x="11987" y="13447"/>
                    <a:pt x="11776" y="13395"/>
                    <a:pt x="11592" y="132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11087472" y="1932870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291" y="6986"/>
                  </a:moveTo>
                  <a:cubicBezTo>
                    <a:pt x="14241" y="6976"/>
                    <a:pt x="14187" y="6971"/>
                    <a:pt x="14134" y="6971"/>
                  </a:cubicBezTo>
                  <a:cubicBezTo>
                    <a:pt x="13808" y="6971"/>
                    <a:pt x="13598" y="7166"/>
                    <a:pt x="13572" y="7494"/>
                  </a:cubicBezTo>
                  <a:cubicBezTo>
                    <a:pt x="13242" y="11704"/>
                    <a:pt x="13044" y="12909"/>
                    <a:pt x="13042" y="12921"/>
                  </a:cubicBezTo>
                  <a:lnTo>
                    <a:pt x="13046" y="13020"/>
                  </a:lnTo>
                  <a:lnTo>
                    <a:pt x="13142" y="13032"/>
                  </a:lnTo>
                  <a:lnTo>
                    <a:pt x="13172" y="13031"/>
                  </a:lnTo>
                  <a:cubicBezTo>
                    <a:pt x="13281" y="13031"/>
                    <a:pt x="13386" y="13050"/>
                    <a:pt x="13473" y="13084"/>
                  </a:cubicBezTo>
                  <a:lnTo>
                    <a:pt x="13579" y="13126"/>
                  </a:lnTo>
                  <a:lnTo>
                    <a:pt x="13598" y="13012"/>
                  </a:lnTo>
                  <a:cubicBezTo>
                    <a:pt x="13837" y="11522"/>
                    <a:pt x="14296" y="9525"/>
                    <a:pt x="14542" y="8453"/>
                  </a:cubicBezTo>
                  <a:cubicBezTo>
                    <a:pt x="14618" y="8121"/>
                    <a:pt x="14675" y="7877"/>
                    <a:pt x="14698" y="7763"/>
                  </a:cubicBezTo>
                  <a:cubicBezTo>
                    <a:pt x="14745" y="7530"/>
                    <a:pt x="14724" y="7343"/>
                    <a:pt x="14636" y="7206"/>
                  </a:cubicBezTo>
                  <a:cubicBezTo>
                    <a:pt x="14563" y="7092"/>
                    <a:pt x="14447" y="7018"/>
                    <a:pt x="14291" y="6986"/>
                  </a:cubicBezTo>
                  <a:moveTo>
                    <a:pt x="13280" y="13606"/>
                  </a:moveTo>
                  <a:cubicBezTo>
                    <a:pt x="12921" y="13524"/>
                    <a:pt x="12660" y="13682"/>
                    <a:pt x="12569" y="14030"/>
                  </a:cubicBezTo>
                  <a:cubicBezTo>
                    <a:pt x="12529" y="14187"/>
                    <a:pt x="12549" y="14335"/>
                    <a:pt x="12630" y="14459"/>
                  </a:cubicBezTo>
                  <a:cubicBezTo>
                    <a:pt x="12706" y="14574"/>
                    <a:pt x="12831" y="14660"/>
                    <a:pt x="12982" y="14701"/>
                  </a:cubicBezTo>
                  <a:cubicBezTo>
                    <a:pt x="13045" y="14719"/>
                    <a:pt x="13109" y="14728"/>
                    <a:pt x="13172" y="14728"/>
                  </a:cubicBezTo>
                  <a:cubicBezTo>
                    <a:pt x="13438" y="14728"/>
                    <a:pt x="13639" y="14578"/>
                    <a:pt x="13698" y="14338"/>
                  </a:cubicBezTo>
                  <a:cubicBezTo>
                    <a:pt x="13741" y="14155"/>
                    <a:pt x="13722" y="13989"/>
                    <a:pt x="13642" y="13858"/>
                  </a:cubicBezTo>
                  <a:cubicBezTo>
                    <a:pt x="13567" y="13733"/>
                    <a:pt x="13439" y="13643"/>
                    <a:pt x="13280" y="13606"/>
                  </a:cubicBezTo>
                  <a:moveTo>
                    <a:pt x="13014" y="7028"/>
                  </a:moveTo>
                  <a:lnTo>
                    <a:pt x="13098" y="6884"/>
                  </a:lnTo>
                  <a:lnTo>
                    <a:pt x="12931" y="6884"/>
                  </a:lnTo>
                  <a:lnTo>
                    <a:pt x="12906" y="6887"/>
                  </a:lnTo>
                  <a:cubicBezTo>
                    <a:pt x="12646" y="6961"/>
                    <a:pt x="12244" y="6961"/>
                    <a:pt x="11983" y="6887"/>
                  </a:cubicBezTo>
                  <a:lnTo>
                    <a:pt x="11901" y="6884"/>
                  </a:lnTo>
                  <a:lnTo>
                    <a:pt x="9988" y="10156"/>
                  </a:lnTo>
                  <a:lnTo>
                    <a:pt x="8067" y="6872"/>
                  </a:lnTo>
                  <a:lnTo>
                    <a:pt x="8000" y="6890"/>
                  </a:lnTo>
                  <a:cubicBezTo>
                    <a:pt x="7739" y="6962"/>
                    <a:pt x="7347" y="6961"/>
                    <a:pt x="7088" y="6887"/>
                  </a:cubicBezTo>
                  <a:lnTo>
                    <a:pt x="6878" y="6884"/>
                  </a:lnTo>
                  <a:lnTo>
                    <a:pt x="9482" y="11392"/>
                  </a:lnTo>
                  <a:lnTo>
                    <a:pt x="9404" y="14626"/>
                  </a:lnTo>
                  <a:lnTo>
                    <a:pt x="9407" y="14722"/>
                  </a:lnTo>
                  <a:lnTo>
                    <a:pt x="9502" y="14722"/>
                  </a:lnTo>
                  <a:lnTo>
                    <a:pt x="9526" y="14719"/>
                  </a:lnTo>
                  <a:cubicBezTo>
                    <a:pt x="9786" y="14645"/>
                    <a:pt x="10190" y="14645"/>
                    <a:pt x="10449" y="14719"/>
                  </a:cubicBezTo>
                  <a:lnTo>
                    <a:pt x="10573" y="14722"/>
                  </a:lnTo>
                  <a:lnTo>
                    <a:pt x="10512" y="11390"/>
                  </a:lnTo>
                  <a:cubicBezTo>
                    <a:pt x="10600" y="11229"/>
                    <a:pt x="11150" y="10205"/>
                    <a:pt x="11738" y="9180"/>
                  </a:cubicBezTo>
                  <a:cubicBezTo>
                    <a:pt x="12342" y="8126"/>
                    <a:pt x="13008" y="7040"/>
                    <a:pt x="13014" y="702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7166864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3062" y="5890"/>
                  </a:moveTo>
                  <a:lnTo>
                    <a:pt x="10786" y="7776"/>
                  </a:lnTo>
                  <a:lnTo>
                    <a:pt x="13925" y="9725"/>
                  </a:lnTo>
                  <a:lnTo>
                    <a:pt x="16200" y="7926"/>
                  </a:lnTo>
                  <a:cubicBezTo>
                    <a:pt x="16200" y="7926"/>
                    <a:pt x="13062" y="5890"/>
                    <a:pt x="13062" y="5890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5400" y="8027"/>
                  </a:moveTo>
                  <a:lnTo>
                    <a:pt x="7647" y="9763"/>
                  </a:lnTo>
                  <a:lnTo>
                    <a:pt x="10786" y="7776"/>
                  </a:lnTo>
                  <a:lnTo>
                    <a:pt x="8630" y="5891"/>
                  </a:lnTo>
                  <a:cubicBezTo>
                    <a:pt x="8630" y="5891"/>
                    <a:pt x="5400" y="8027"/>
                    <a:pt x="5400" y="8027"/>
                  </a:cubicBezTo>
                  <a:close/>
                  <a:moveTo>
                    <a:pt x="13925" y="9726"/>
                  </a:moveTo>
                  <a:lnTo>
                    <a:pt x="13925" y="9725"/>
                  </a:lnTo>
                  <a:lnTo>
                    <a:pt x="13925" y="9725"/>
                  </a:lnTo>
                  <a:lnTo>
                    <a:pt x="13924" y="9725"/>
                  </a:lnTo>
                  <a:cubicBezTo>
                    <a:pt x="13924" y="9725"/>
                    <a:pt x="13925" y="9726"/>
                    <a:pt x="13925" y="9726"/>
                  </a:cubicBezTo>
                  <a:close/>
                  <a:moveTo>
                    <a:pt x="12965" y="14699"/>
                  </a:moveTo>
                  <a:lnTo>
                    <a:pt x="12959" y="14707"/>
                  </a:lnTo>
                  <a:lnTo>
                    <a:pt x="10801" y="13101"/>
                  </a:lnTo>
                  <a:lnTo>
                    <a:pt x="8731" y="14685"/>
                  </a:lnTo>
                  <a:lnTo>
                    <a:pt x="8712" y="14715"/>
                  </a:lnTo>
                  <a:lnTo>
                    <a:pt x="7571" y="14025"/>
                  </a:lnTo>
                  <a:lnTo>
                    <a:pt x="7571" y="14627"/>
                  </a:lnTo>
                  <a:lnTo>
                    <a:pt x="10799" y="16692"/>
                  </a:lnTo>
                  <a:lnTo>
                    <a:pt x="14001" y="14627"/>
                  </a:lnTo>
                  <a:lnTo>
                    <a:pt x="14001" y="14067"/>
                  </a:lnTo>
                  <a:lnTo>
                    <a:pt x="12965" y="14699"/>
                  </a:lnTo>
                  <a:cubicBezTo>
                    <a:pt x="12965" y="14699"/>
                    <a:pt x="12965" y="14699"/>
                    <a:pt x="12965" y="14699"/>
                  </a:cubicBezTo>
                  <a:close/>
                  <a:moveTo>
                    <a:pt x="7641" y="9766"/>
                  </a:moveTo>
                  <a:lnTo>
                    <a:pt x="5404" y="11577"/>
                  </a:lnTo>
                  <a:lnTo>
                    <a:pt x="7350" y="12746"/>
                  </a:lnTo>
                  <a:lnTo>
                    <a:pt x="7351" y="12745"/>
                  </a:lnTo>
                  <a:lnTo>
                    <a:pt x="7742" y="12982"/>
                  </a:lnTo>
                  <a:lnTo>
                    <a:pt x="8631" y="13516"/>
                  </a:lnTo>
                  <a:lnTo>
                    <a:pt x="10060" y="12431"/>
                  </a:lnTo>
                  <a:lnTo>
                    <a:pt x="10780" y="11879"/>
                  </a:lnTo>
                  <a:lnTo>
                    <a:pt x="10783" y="11882"/>
                  </a:lnTo>
                  <a:lnTo>
                    <a:pt x="10786" y="11880"/>
                  </a:lnTo>
                  <a:lnTo>
                    <a:pt x="10798" y="11888"/>
                  </a:lnTo>
                  <a:lnTo>
                    <a:pt x="10804" y="11879"/>
                  </a:lnTo>
                  <a:lnTo>
                    <a:pt x="12515" y="13153"/>
                  </a:lnTo>
                  <a:lnTo>
                    <a:pt x="13007" y="13515"/>
                  </a:lnTo>
                  <a:lnTo>
                    <a:pt x="16199" y="11575"/>
                  </a:lnTo>
                  <a:lnTo>
                    <a:pt x="13925" y="9726"/>
                  </a:lnTo>
                  <a:lnTo>
                    <a:pt x="10787" y="11715"/>
                  </a:lnTo>
                  <a:cubicBezTo>
                    <a:pt x="10787" y="11715"/>
                    <a:pt x="7641" y="9766"/>
                    <a:pt x="7641" y="976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7602487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727" y="13745"/>
                  </a:moveTo>
                  <a:cubicBezTo>
                    <a:pt x="14727" y="14288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8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8038111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5709" y="10800"/>
                  </a:moveTo>
                  <a:cubicBezTo>
                    <a:pt x="15709" y="12575"/>
                    <a:pt x="14764" y="14125"/>
                    <a:pt x="13353" y="14987"/>
                  </a:cubicBezTo>
                  <a:lnTo>
                    <a:pt x="14834" y="10706"/>
                  </a:lnTo>
                  <a:cubicBezTo>
                    <a:pt x="15118" y="9994"/>
                    <a:pt x="15213" y="9425"/>
                    <a:pt x="15213" y="8918"/>
                  </a:cubicBezTo>
                  <a:cubicBezTo>
                    <a:pt x="15213" y="8811"/>
                    <a:pt x="15201" y="8718"/>
                    <a:pt x="15194" y="8620"/>
                  </a:cubicBezTo>
                  <a:cubicBezTo>
                    <a:pt x="15521" y="9277"/>
                    <a:pt x="15709" y="10016"/>
                    <a:pt x="15709" y="10800"/>
                  </a:cubicBezTo>
                  <a:moveTo>
                    <a:pt x="11488" y="8460"/>
                  </a:moveTo>
                  <a:cubicBezTo>
                    <a:pt x="11788" y="8444"/>
                    <a:pt x="12059" y="8413"/>
                    <a:pt x="12059" y="8413"/>
                  </a:cubicBezTo>
                  <a:cubicBezTo>
                    <a:pt x="12328" y="8380"/>
                    <a:pt x="12296" y="7986"/>
                    <a:pt x="12027" y="8001"/>
                  </a:cubicBezTo>
                  <a:cubicBezTo>
                    <a:pt x="12027" y="8001"/>
                    <a:pt x="11219" y="8065"/>
                    <a:pt x="10697" y="8065"/>
                  </a:cubicBezTo>
                  <a:cubicBezTo>
                    <a:pt x="10206" y="8065"/>
                    <a:pt x="9382" y="8001"/>
                    <a:pt x="9382" y="8001"/>
                  </a:cubicBezTo>
                  <a:cubicBezTo>
                    <a:pt x="9113" y="7986"/>
                    <a:pt x="9082" y="8396"/>
                    <a:pt x="9350" y="8413"/>
                  </a:cubicBezTo>
                  <a:cubicBezTo>
                    <a:pt x="9350" y="8413"/>
                    <a:pt x="9605" y="8444"/>
                    <a:pt x="9874" y="8460"/>
                  </a:cubicBezTo>
                  <a:lnTo>
                    <a:pt x="10652" y="10591"/>
                  </a:lnTo>
                  <a:lnTo>
                    <a:pt x="9560" y="13866"/>
                  </a:lnTo>
                  <a:lnTo>
                    <a:pt x="7742" y="8460"/>
                  </a:lnTo>
                  <a:cubicBezTo>
                    <a:pt x="8042" y="8444"/>
                    <a:pt x="8313" y="8413"/>
                    <a:pt x="8313" y="8413"/>
                  </a:cubicBezTo>
                  <a:cubicBezTo>
                    <a:pt x="8582" y="8380"/>
                    <a:pt x="8550" y="7986"/>
                    <a:pt x="8281" y="8001"/>
                  </a:cubicBezTo>
                  <a:cubicBezTo>
                    <a:pt x="8281" y="8001"/>
                    <a:pt x="7473" y="8065"/>
                    <a:pt x="6951" y="8065"/>
                  </a:cubicBezTo>
                  <a:cubicBezTo>
                    <a:pt x="6885" y="8065"/>
                    <a:pt x="6804" y="8063"/>
                    <a:pt x="6727" y="8061"/>
                  </a:cubicBezTo>
                  <a:cubicBezTo>
                    <a:pt x="7608" y="6752"/>
                    <a:pt x="9103" y="5891"/>
                    <a:pt x="10800" y="5891"/>
                  </a:cubicBezTo>
                  <a:cubicBezTo>
                    <a:pt x="12045" y="5891"/>
                    <a:pt x="13178" y="6358"/>
                    <a:pt x="14044" y="7122"/>
                  </a:cubicBezTo>
                  <a:cubicBezTo>
                    <a:pt x="13590" y="7157"/>
                    <a:pt x="13299" y="7563"/>
                    <a:pt x="13299" y="8001"/>
                  </a:cubicBezTo>
                  <a:cubicBezTo>
                    <a:pt x="13299" y="8413"/>
                    <a:pt x="13505" y="8761"/>
                    <a:pt x="13758" y="9172"/>
                  </a:cubicBezTo>
                  <a:cubicBezTo>
                    <a:pt x="13948" y="9504"/>
                    <a:pt x="14169" y="9931"/>
                    <a:pt x="14169" y="10548"/>
                  </a:cubicBezTo>
                  <a:cubicBezTo>
                    <a:pt x="14169" y="10975"/>
                    <a:pt x="14005" y="11471"/>
                    <a:pt x="13789" y="12162"/>
                  </a:cubicBezTo>
                  <a:lnTo>
                    <a:pt x="13291" y="13825"/>
                  </a:lnTo>
                  <a:cubicBezTo>
                    <a:pt x="13291" y="13825"/>
                    <a:pt x="11488" y="8460"/>
                    <a:pt x="11488" y="8460"/>
                  </a:cubicBezTo>
                  <a:close/>
                  <a:moveTo>
                    <a:pt x="10800" y="15709"/>
                  </a:moveTo>
                  <a:cubicBezTo>
                    <a:pt x="10319" y="15709"/>
                    <a:pt x="9857" y="15637"/>
                    <a:pt x="9418" y="15508"/>
                  </a:cubicBezTo>
                  <a:lnTo>
                    <a:pt x="10887" y="11236"/>
                  </a:lnTo>
                  <a:cubicBezTo>
                    <a:pt x="10887" y="11236"/>
                    <a:pt x="12211" y="14865"/>
                    <a:pt x="12425" y="15428"/>
                  </a:cubicBezTo>
                  <a:cubicBezTo>
                    <a:pt x="11916" y="15607"/>
                    <a:pt x="11371" y="15709"/>
                    <a:pt x="10800" y="15709"/>
                  </a:cubicBezTo>
                  <a:moveTo>
                    <a:pt x="5891" y="10800"/>
                  </a:moveTo>
                  <a:cubicBezTo>
                    <a:pt x="5891" y="10118"/>
                    <a:pt x="6030" y="9470"/>
                    <a:pt x="6281" y="8880"/>
                  </a:cubicBezTo>
                  <a:lnTo>
                    <a:pt x="8579" y="15174"/>
                  </a:lnTo>
                  <a:cubicBezTo>
                    <a:pt x="6985" y="14362"/>
                    <a:pt x="5891" y="12711"/>
                    <a:pt x="5891" y="10800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8473734" y="236849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4236" y="10309"/>
                  </a:moveTo>
                  <a:cubicBezTo>
                    <a:pt x="13551" y="10309"/>
                    <a:pt x="12889" y="10401"/>
                    <a:pt x="12252" y="10556"/>
                  </a:cubicBezTo>
                  <a:cubicBezTo>
                    <a:pt x="12104" y="10191"/>
                    <a:pt x="11941" y="9834"/>
                    <a:pt x="11763" y="9484"/>
                  </a:cubicBezTo>
                  <a:cubicBezTo>
                    <a:pt x="12783" y="9001"/>
                    <a:pt x="13728" y="8390"/>
                    <a:pt x="14592" y="7682"/>
                  </a:cubicBezTo>
                  <a:cubicBezTo>
                    <a:pt x="15222" y="8448"/>
                    <a:pt x="15619" y="9407"/>
                    <a:pt x="15692" y="10457"/>
                  </a:cubicBezTo>
                  <a:cubicBezTo>
                    <a:pt x="15218" y="10370"/>
                    <a:pt x="14736" y="10309"/>
                    <a:pt x="14236" y="10309"/>
                  </a:cubicBezTo>
                  <a:moveTo>
                    <a:pt x="13226" y="15065"/>
                  </a:moveTo>
                  <a:cubicBezTo>
                    <a:pt x="13168" y="13821"/>
                    <a:pt x="12957" y="12618"/>
                    <a:pt x="12590" y="11483"/>
                  </a:cubicBezTo>
                  <a:cubicBezTo>
                    <a:pt x="13120" y="11361"/>
                    <a:pt x="13669" y="11291"/>
                    <a:pt x="14236" y="11291"/>
                  </a:cubicBezTo>
                  <a:cubicBezTo>
                    <a:pt x="14726" y="11291"/>
                    <a:pt x="15199" y="11358"/>
                    <a:pt x="15661" y="11451"/>
                  </a:cubicBezTo>
                  <a:cubicBezTo>
                    <a:pt x="15455" y="13001"/>
                    <a:pt x="14528" y="14322"/>
                    <a:pt x="13226" y="15065"/>
                  </a:cubicBezTo>
                  <a:moveTo>
                    <a:pt x="10800" y="15709"/>
                  </a:moveTo>
                  <a:cubicBezTo>
                    <a:pt x="9746" y="15709"/>
                    <a:pt x="8772" y="15374"/>
                    <a:pt x="7971" y="14808"/>
                  </a:cubicBezTo>
                  <a:cubicBezTo>
                    <a:pt x="8822" y="13429"/>
                    <a:pt x="10108" y="12348"/>
                    <a:pt x="11646" y="11768"/>
                  </a:cubicBezTo>
                  <a:cubicBezTo>
                    <a:pt x="12027" y="12943"/>
                    <a:pt x="12241" y="14191"/>
                    <a:pt x="12264" y="15487"/>
                  </a:cubicBezTo>
                  <a:cubicBezTo>
                    <a:pt x="11801" y="15631"/>
                    <a:pt x="11310" y="15709"/>
                    <a:pt x="10800" y="15709"/>
                  </a:cubicBezTo>
                  <a:moveTo>
                    <a:pt x="5891" y="10800"/>
                  </a:moveTo>
                  <a:cubicBezTo>
                    <a:pt x="7640" y="10800"/>
                    <a:pt x="9312" y="10469"/>
                    <a:pt x="10852" y="9873"/>
                  </a:cubicBezTo>
                  <a:cubicBezTo>
                    <a:pt x="11015" y="10192"/>
                    <a:pt x="11171" y="10515"/>
                    <a:pt x="11309" y="10848"/>
                  </a:cubicBezTo>
                  <a:cubicBezTo>
                    <a:pt x="9614" y="11484"/>
                    <a:pt x="8190" y="12658"/>
                    <a:pt x="7225" y="14157"/>
                  </a:cubicBezTo>
                  <a:cubicBezTo>
                    <a:pt x="6400" y="13279"/>
                    <a:pt x="5891" y="12100"/>
                    <a:pt x="5891" y="10800"/>
                  </a:cubicBezTo>
                  <a:moveTo>
                    <a:pt x="8358" y="6546"/>
                  </a:moveTo>
                  <a:cubicBezTo>
                    <a:pt x="9117" y="7279"/>
                    <a:pt x="9793" y="8098"/>
                    <a:pt x="10353" y="9001"/>
                  </a:cubicBezTo>
                  <a:cubicBezTo>
                    <a:pt x="8991" y="9509"/>
                    <a:pt x="7526" y="9801"/>
                    <a:pt x="5990" y="9813"/>
                  </a:cubicBezTo>
                  <a:cubicBezTo>
                    <a:pt x="6276" y="8414"/>
                    <a:pt x="7158" y="7236"/>
                    <a:pt x="8358" y="6546"/>
                  </a:cubicBezTo>
                  <a:moveTo>
                    <a:pt x="10800" y="5891"/>
                  </a:moveTo>
                  <a:cubicBezTo>
                    <a:pt x="11968" y="5891"/>
                    <a:pt x="13040" y="6300"/>
                    <a:pt x="13882" y="6982"/>
                  </a:cubicBezTo>
                  <a:cubicBezTo>
                    <a:pt x="13087" y="7622"/>
                    <a:pt x="12217" y="8174"/>
                    <a:pt x="11282" y="8612"/>
                  </a:cubicBezTo>
                  <a:cubicBezTo>
                    <a:pt x="10732" y="7702"/>
                    <a:pt x="10073" y="6869"/>
                    <a:pt x="9333" y="6114"/>
                  </a:cubicBezTo>
                  <a:cubicBezTo>
                    <a:pt x="9797" y="5970"/>
                    <a:pt x="10289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8930101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5500" y="13698"/>
                  </a:moveTo>
                  <a:cubicBezTo>
                    <a:pt x="15500" y="14629"/>
                    <a:pt x="14906" y="15067"/>
                    <a:pt x="13996" y="15061"/>
                  </a:cubicBezTo>
                  <a:cubicBezTo>
                    <a:pt x="13870" y="15061"/>
                    <a:pt x="13731" y="15061"/>
                    <a:pt x="13646" y="15044"/>
                  </a:cubicBezTo>
                  <a:lnTo>
                    <a:pt x="13646" y="12497"/>
                  </a:lnTo>
                  <a:cubicBezTo>
                    <a:pt x="13731" y="12480"/>
                    <a:pt x="13877" y="12463"/>
                    <a:pt x="14101" y="12463"/>
                  </a:cubicBezTo>
                  <a:cubicBezTo>
                    <a:pt x="14966" y="12463"/>
                    <a:pt x="15507" y="12890"/>
                    <a:pt x="15500" y="13698"/>
                  </a:cubicBezTo>
                  <a:moveTo>
                    <a:pt x="12636" y="11868"/>
                  </a:moveTo>
                  <a:lnTo>
                    <a:pt x="12636" y="15691"/>
                  </a:lnTo>
                  <a:cubicBezTo>
                    <a:pt x="12886" y="15720"/>
                    <a:pt x="13256" y="15748"/>
                    <a:pt x="13778" y="15748"/>
                  </a:cubicBezTo>
                  <a:cubicBezTo>
                    <a:pt x="14649" y="15748"/>
                    <a:pt x="15362" y="15587"/>
                    <a:pt x="15830" y="15246"/>
                  </a:cubicBezTo>
                  <a:cubicBezTo>
                    <a:pt x="16260" y="14929"/>
                    <a:pt x="16570" y="14415"/>
                    <a:pt x="16570" y="13670"/>
                  </a:cubicBezTo>
                  <a:cubicBezTo>
                    <a:pt x="16570" y="12982"/>
                    <a:pt x="16279" y="12503"/>
                    <a:pt x="15817" y="12203"/>
                  </a:cubicBezTo>
                  <a:cubicBezTo>
                    <a:pt x="15388" y="11919"/>
                    <a:pt x="14840" y="11787"/>
                    <a:pt x="13996" y="11787"/>
                  </a:cubicBezTo>
                  <a:cubicBezTo>
                    <a:pt x="13487" y="11787"/>
                    <a:pt x="13005" y="11815"/>
                    <a:pt x="12636" y="11868"/>
                  </a:cubicBezTo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5"/>
                  </a:moveTo>
                  <a:cubicBezTo>
                    <a:pt x="20400" y="20178"/>
                    <a:pt x="19863" y="20617"/>
                    <a:pt x="19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5"/>
                  </a:cubicBezTo>
                  <a:lnTo>
                    <a:pt x="1200" y="1964"/>
                  </a:lnTo>
                  <a:cubicBezTo>
                    <a:pt x="1200" y="1421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5"/>
                    <a:pt x="20400" y="19635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8"/>
                    <a:pt x="0" y="1964"/>
                  </a:cubicBezTo>
                  <a:lnTo>
                    <a:pt x="0" y="19635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5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6769" y="13658"/>
                  </a:moveTo>
                  <a:cubicBezTo>
                    <a:pt x="6624" y="13658"/>
                    <a:pt x="6519" y="13652"/>
                    <a:pt x="6433" y="13635"/>
                  </a:cubicBezTo>
                  <a:lnTo>
                    <a:pt x="6433" y="12486"/>
                  </a:lnTo>
                  <a:cubicBezTo>
                    <a:pt x="6505" y="12468"/>
                    <a:pt x="6644" y="12451"/>
                    <a:pt x="6848" y="12451"/>
                  </a:cubicBezTo>
                  <a:cubicBezTo>
                    <a:pt x="7350" y="12451"/>
                    <a:pt x="7634" y="12665"/>
                    <a:pt x="7634" y="13023"/>
                  </a:cubicBezTo>
                  <a:cubicBezTo>
                    <a:pt x="7634" y="13421"/>
                    <a:pt x="7304" y="13658"/>
                    <a:pt x="6769" y="13658"/>
                  </a:cubicBezTo>
                  <a:moveTo>
                    <a:pt x="6796" y="11787"/>
                  </a:moveTo>
                  <a:cubicBezTo>
                    <a:pt x="6182" y="11787"/>
                    <a:pt x="5746" y="11821"/>
                    <a:pt x="5436" y="11868"/>
                  </a:cubicBezTo>
                  <a:lnTo>
                    <a:pt x="5436" y="15708"/>
                  </a:lnTo>
                  <a:lnTo>
                    <a:pt x="6433" y="15708"/>
                  </a:lnTo>
                  <a:lnTo>
                    <a:pt x="6433" y="14316"/>
                  </a:lnTo>
                  <a:cubicBezTo>
                    <a:pt x="6524" y="14328"/>
                    <a:pt x="6644" y="14334"/>
                    <a:pt x="6776" y="14334"/>
                  </a:cubicBezTo>
                  <a:cubicBezTo>
                    <a:pt x="7370" y="14334"/>
                    <a:pt x="7878" y="14207"/>
                    <a:pt x="8221" y="13924"/>
                  </a:cubicBezTo>
                  <a:cubicBezTo>
                    <a:pt x="8485" y="13704"/>
                    <a:pt x="8630" y="13381"/>
                    <a:pt x="8630" y="13000"/>
                  </a:cubicBezTo>
                  <a:cubicBezTo>
                    <a:pt x="8630" y="12618"/>
                    <a:pt x="8439" y="12296"/>
                    <a:pt x="8155" y="12099"/>
                  </a:cubicBezTo>
                  <a:cubicBezTo>
                    <a:pt x="7858" y="11891"/>
                    <a:pt x="7416" y="11787"/>
                    <a:pt x="6796" y="11787"/>
                  </a:cubicBezTo>
                  <a:moveTo>
                    <a:pt x="10765" y="13398"/>
                  </a:moveTo>
                  <a:cubicBezTo>
                    <a:pt x="10191" y="13208"/>
                    <a:pt x="9940" y="13098"/>
                    <a:pt x="9940" y="12850"/>
                  </a:cubicBezTo>
                  <a:cubicBezTo>
                    <a:pt x="9940" y="12648"/>
                    <a:pt x="10151" y="12474"/>
                    <a:pt x="10587" y="12474"/>
                  </a:cubicBezTo>
                  <a:cubicBezTo>
                    <a:pt x="11023" y="12474"/>
                    <a:pt x="11339" y="12583"/>
                    <a:pt x="11517" y="12659"/>
                  </a:cubicBezTo>
                  <a:lnTo>
                    <a:pt x="11742" y="11949"/>
                  </a:lnTo>
                  <a:cubicBezTo>
                    <a:pt x="11478" y="11845"/>
                    <a:pt x="11108" y="11752"/>
                    <a:pt x="10607" y="11752"/>
                  </a:cubicBezTo>
                  <a:cubicBezTo>
                    <a:pt x="9558" y="11752"/>
                    <a:pt x="8924" y="12260"/>
                    <a:pt x="8924" y="12924"/>
                  </a:cubicBezTo>
                  <a:cubicBezTo>
                    <a:pt x="8924" y="13490"/>
                    <a:pt x="9405" y="13849"/>
                    <a:pt x="10145" y="14074"/>
                  </a:cubicBezTo>
                  <a:cubicBezTo>
                    <a:pt x="10679" y="14241"/>
                    <a:pt x="10891" y="14380"/>
                    <a:pt x="10891" y="14623"/>
                  </a:cubicBezTo>
                  <a:cubicBezTo>
                    <a:pt x="10891" y="14877"/>
                    <a:pt x="10646" y="15044"/>
                    <a:pt x="10184" y="15044"/>
                  </a:cubicBezTo>
                  <a:cubicBezTo>
                    <a:pt x="9755" y="15044"/>
                    <a:pt x="9339" y="14923"/>
                    <a:pt x="9069" y="14802"/>
                  </a:cubicBezTo>
                  <a:lnTo>
                    <a:pt x="8864" y="15529"/>
                  </a:lnTo>
                  <a:cubicBezTo>
                    <a:pt x="9115" y="15651"/>
                    <a:pt x="9616" y="15766"/>
                    <a:pt x="10124" y="15766"/>
                  </a:cubicBezTo>
                  <a:cubicBezTo>
                    <a:pt x="11346" y="15766"/>
                    <a:pt x="11920" y="15211"/>
                    <a:pt x="11920" y="14559"/>
                  </a:cubicBezTo>
                  <a:cubicBezTo>
                    <a:pt x="11920" y="14010"/>
                    <a:pt x="11551" y="13652"/>
                    <a:pt x="10765" y="1339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9365724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2636" y="15709"/>
                  </a:moveTo>
                  <a:lnTo>
                    <a:pt x="13646" y="15709"/>
                  </a:lnTo>
                  <a:lnTo>
                    <a:pt x="13646" y="11816"/>
                  </a:lnTo>
                  <a:lnTo>
                    <a:pt x="12636" y="11816"/>
                  </a:lnTo>
                  <a:cubicBezTo>
                    <a:pt x="12636" y="11816"/>
                    <a:pt x="12636" y="15709"/>
                    <a:pt x="12636" y="15709"/>
                  </a:cubicBezTo>
                  <a:close/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9618" y="14051"/>
                  </a:moveTo>
                  <a:lnTo>
                    <a:pt x="9881" y="13225"/>
                  </a:lnTo>
                  <a:cubicBezTo>
                    <a:pt x="9954" y="13000"/>
                    <a:pt x="10020" y="12706"/>
                    <a:pt x="10086" y="12475"/>
                  </a:cubicBezTo>
                  <a:lnTo>
                    <a:pt x="10099" y="12475"/>
                  </a:lnTo>
                  <a:cubicBezTo>
                    <a:pt x="10165" y="12706"/>
                    <a:pt x="10245" y="12994"/>
                    <a:pt x="10324" y="13225"/>
                  </a:cubicBezTo>
                  <a:lnTo>
                    <a:pt x="10601" y="14051"/>
                  </a:lnTo>
                  <a:cubicBezTo>
                    <a:pt x="10601" y="14051"/>
                    <a:pt x="9618" y="14051"/>
                    <a:pt x="9618" y="14051"/>
                  </a:cubicBezTo>
                  <a:close/>
                  <a:moveTo>
                    <a:pt x="9472" y="11816"/>
                  </a:moveTo>
                  <a:lnTo>
                    <a:pt x="8113" y="15709"/>
                  </a:lnTo>
                  <a:lnTo>
                    <a:pt x="9155" y="15709"/>
                  </a:lnTo>
                  <a:lnTo>
                    <a:pt x="9472" y="14710"/>
                  </a:lnTo>
                  <a:lnTo>
                    <a:pt x="10746" y="14710"/>
                  </a:lnTo>
                  <a:lnTo>
                    <a:pt x="11089" y="15709"/>
                  </a:lnTo>
                  <a:lnTo>
                    <a:pt x="12172" y="15709"/>
                  </a:lnTo>
                  <a:lnTo>
                    <a:pt x="10792" y="11816"/>
                  </a:lnTo>
                  <a:cubicBezTo>
                    <a:pt x="10792" y="11816"/>
                    <a:pt x="9472" y="11816"/>
                    <a:pt x="9472" y="11816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9801347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3836" y="15709"/>
                  </a:moveTo>
                  <a:lnTo>
                    <a:pt x="14845" y="15709"/>
                  </a:lnTo>
                  <a:lnTo>
                    <a:pt x="14845" y="14144"/>
                  </a:lnTo>
                  <a:lnTo>
                    <a:pt x="16443" y="14144"/>
                  </a:lnTo>
                  <a:lnTo>
                    <a:pt x="16443" y="13428"/>
                  </a:lnTo>
                  <a:lnTo>
                    <a:pt x="14845" y="13428"/>
                  </a:lnTo>
                  <a:lnTo>
                    <a:pt x="14845" y="12538"/>
                  </a:lnTo>
                  <a:lnTo>
                    <a:pt x="16555" y="12538"/>
                  </a:lnTo>
                  <a:lnTo>
                    <a:pt x="16555" y="11816"/>
                  </a:lnTo>
                  <a:lnTo>
                    <a:pt x="13836" y="11816"/>
                  </a:lnTo>
                  <a:cubicBezTo>
                    <a:pt x="13836" y="11816"/>
                    <a:pt x="13836" y="15709"/>
                    <a:pt x="13836" y="15709"/>
                  </a:cubicBezTo>
                  <a:close/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3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7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10396" y="15062"/>
                  </a:moveTo>
                  <a:cubicBezTo>
                    <a:pt x="10270" y="15062"/>
                    <a:pt x="10131" y="15062"/>
                    <a:pt x="10045" y="15045"/>
                  </a:cubicBezTo>
                  <a:lnTo>
                    <a:pt x="10045" y="12498"/>
                  </a:lnTo>
                  <a:cubicBezTo>
                    <a:pt x="10131" y="12480"/>
                    <a:pt x="10277" y="12463"/>
                    <a:pt x="10501" y="12463"/>
                  </a:cubicBezTo>
                  <a:cubicBezTo>
                    <a:pt x="11366" y="12463"/>
                    <a:pt x="11907" y="12891"/>
                    <a:pt x="11900" y="13699"/>
                  </a:cubicBezTo>
                  <a:cubicBezTo>
                    <a:pt x="11900" y="14629"/>
                    <a:pt x="11306" y="15068"/>
                    <a:pt x="10396" y="15062"/>
                  </a:cubicBezTo>
                  <a:moveTo>
                    <a:pt x="10396" y="11787"/>
                  </a:moveTo>
                  <a:cubicBezTo>
                    <a:pt x="9887" y="11787"/>
                    <a:pt x="9405" y="11816"/>
                    <a:pt x="9036" y="11868"/>
                  </a:cubicBezTo>
                  <a:lnTo>
                    <a:pt x="9036" y="15691"/>
                  </a:lnTo>
                  <a:cubicBezTo>
                    <a:pt x="9287" y="15720"/>
                    <a:pt x="9656" y="15749"/>
                    <a:pt x="10178" y="15749"/>
                  </a:cubicBezTo>
                  <a:cubicBezTo>
                    <a:pt x="11048" y="15749"/>
                    <a:pt x="11762" y="15587"/>
                    <a:pt x="12231" y="15246"/>
                  </a:cubicBezTo>
                  <a:cubicBezTo>
                    <a:pt x="12660" y="14929"/>
                    <a:pt x="12970" y="14415"/>
                    <a:pt x="12970" y="13670"/>
                  </a:cubicBezTo>
                  <a:cubicBezTo>
                    <a:pt x="12970" y="12983"/>
                    <a:pt x="12680" y="12503"/>
                    <a:pt x="12217" y="12203"/>
                  </a:cubicBezTo>
                  <a:cubicBezTo>
                    <a:pt x="11788" y="11920"/>
                    <a:pt x="11241" y="11787"/>
                    <a:pt x="10396" y="11787"/>
                  </a:cubicBezTo>
                  <a:moveTo>
                    <a:pt x="6769" y="13659"/>
                  </a:moveTo>
                  <a:cubicBezTo>
                    <a:pt x="6623" y="13659"/>
                    <a:pt x="6518" y="13653"/>
                    <a:pt x="6432" y="13636"/>
                  </a:cubicBezTo>
                  <a:lnTo>
                    <a:pt x="6432" y="12486"/>
                  </a:lnTo>
                  <a:cubicBezTo>
                    <a:pt x="6505" y="12469"/>
                    <a:pt x="6643" y="12452"/>
                    <a:pt x="6848" y="12452"/>
                  </a:cubicBezTo>
                  <a:cubicBezTo>
                    <a:pt x="7350" y="12452"/>
                    <a:pt x="7634" y="12665"/>
                    <a:pt x="7634" y="13023"/>
                  </a:cubicBezTo>
                  <a:cubicBezTo>
                    <a:pt x="7634" y="13422"/>
                    <a:pt x="7304" y="13659"/>
                    <a:pt x="6769" y="13659"/>
                  </a:cubicBezTo>
                  <a:moveTo>
                    <a:pt x="6796" y="11787"/>
                  </a:moveTo>
                  <a:cubicBezTo>
                    <a:pt x="6182" y="11787"/>
                    <a:pt x="5746" y="11822"/>
                    <a:pt x="5436" y="11868"/>
                  </a:cubicBezTo>
                  <a:lnTo>
                    <a:pt x="5436" y="15709"/>
                  </a:lnTo>
                  <a:lnTo>
                    <a:pt x="6432" y="15709"/>
                  </a:lnTo>
                  <a:lnTo>
                    <a:pt x="6432" y="14317"/>
                  </a:lnTo>
                  <a:cubicBezTo>
                    <a:pt x="6525" y="14328"/>
                    <a:pt x="6643" y="14334"/>
                    <a:pt x="6776" y="14334"/>
                  </a:cubicBezTo>
                  <a:cubicBezTo>
                    <a:pt x="7370" y="14334"/>
                    <a:pt x="7878" y="14207"/>
                    <a:pt x="8221" y="13924"/>
                  </a:cubicBezTo>
                  <a:cubicBezTo>
                    <a:pt x="8486" y="13705"/>
                    <a:pt x="8631" y="13381"/>
                    <a:pt x="8631" y="13000"/>
                  </a:cubicBezTo>
                  <a:cubicBezTo>
                    <a:pt x="8631" y="12619"/>
                    <a:pt x="8439" y="12296"/>
                    <a:pt x="8155" y="12099"/>
                  </a:cubicBezTo>
                  <a:cubicBezTo>
                    <a:pt x="7859" y="11892"/>
                    <a:pt x="7416" y="11787"/>
                    <a:pt x="6796" y="1178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10236970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2936" y="15709"/>
                  </a:moveTo>
                  <a:lnTo>
                    <a:pt x="13945" y="15709"/>
                  </a:lnTo>
                  <a:lnTo>
                    <a:pt x="13945" y="14144"/>
                  </a:lnTo>
                  <a:lnTo>
                    <a:pt x="15543" y="14144"/>
                  </a:lnTo>
                  <a:lnTo>
                    <a:pt x="15543" y="13428"/>
                  </a:lnTo>
                  <a:lnTo>
                    <a:pt x="13945" y="13428"/>
                  </a:lnTo>
                  <a:lnTo>
                    <a:pt x="13945" y="12538"/>
                  </a:lnTo>
                  <a:lnTo>
                    <a:pt x="15655" y="12538"/>
                  </a:lnTo>
                  <a:lnTo>
                    <a:pt x="15655" y="11816"/>
                  </a:lnTo>
                  <a:lnTo>
                    <a:pt x="12936" y="11816"/>
                  </a:lnTo>
                  <a:cubicBezTo>
                    <a:pt x="12936" y="11816"/>
                    <a:pt x="12936" y="15709"/>
                    <a:pt x="12936" y="15709"/>
                  </a:cubicBezTo>
                  <a:close/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3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7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11136" y="15709"/>
                  </a:moveTo>
                  <a:lnTo>
                    <a:pt x="12145" y="15709"/>
                  </a:lnTo>
                  <a:lnTo>
                    <a:pt x="12145" y="11816"/>
                  </a:lnTo>
                  <a:lnTo>
                    <a:pt x="11136" y="11816"/>
                  </a:lnTo>
                  <a:cubicBezTo>
                    <a:pt x="11136" y="11816"/>
                    <a:pt x="11136" y="15709"/>
                    <a:pt x="11136" y="15709"/>
                  </a:cubicBezTo>
                  <a:close/>
                  <a:moveTo>
                    <a:pt x="8395" y="14167"/>
                  </a:moveTo>
                  <a:lnTo>
                    <a:pt x="9082" y="14167"/>
                  </a:lnTo>
                  <a:lnTo>
                    <a:pt x="9082" y="14981"/>
                  </a:lnTo>
                  <a:cubicBezTo>
                    <a:pt x="9002" y="15015"/>
                    <a:pt x="8818" y="15039"/>
                    <a:pt x="8586" y="15039"/>
                  </a:cubicBezTo>
                  <a:cubicBezTo>
                    <a:pt x="7761" y="15039"/>
                    <a:pt x="7187" y="14565"/>
                    <a:pt x="7187" y="13762"/>
                  </a:cubicBezTo>
                  <a:cubicBezTo>
                    <a:pt x="7187" y="12919"/>
                    <a:pt x="7821" y="12503"/>
                    <a:pt x="8659" y="12503"/>
                  </a:cubicBezTo>
                  <a:cubicBezTo>
                    <a:pt x="9148" y="12503"/>
                    <a:pt x="9451" y="12579"/>
                    <a:pt x="9696" y="12672"/>
                  </a:cubicBezTo>
                  <a:lnTo>
                    <a:pt x="9907" y="11966"/>
                  </a:lnTo>
                  <a:cubicBezTo>
                    <a:pt x="9689" y="11874"/>
                    <a:pt x="9247" y="11776"/>
                    <a:pt x="8672" y="11776"/>
                  </a:cubicBezTo>
                  <a:cubicBezTo>
                    <a:pt x="7213" y="11776"/>
                    <a:pt x="6138" y="12515"/>
                    <a:pt x="6131" y="13809"/>
                  </a:cubicBezTo>
                  <a:cubicBezTo>
                    <a:pt x="6124" y="14381"/>
                    <a:pt x="6349" y="14888"/>
                    <a:pt x="6758" y="15223"/>
                  </a:cubicBezTo>
                  <a:cubicBezTo>
                    <a:pt x="7167" y="15570"/>
                    <a:pt x="7755" y="15749"/>
                    <a:pt x="8566" y="15749"/>
                  </a:cubicBezTo>
                  <a:cubicBezTo>
                    <a:pt x="9155" y="15749"/>
                    <a:pt x="9742" y="15622"/>
                    <a:pt x="10052" y="15530"/>
                  </a:cubicBezTo>
                  <a:lnTo>
                    <a:pt x="10052" y="13479"/>
                  </a:lnTo>
                  <a:lnTo>
                    <a:pt x="8395" y="13479"/>
                  </a:lnTo>
                  <a:cubicBezTo>
                    <a:pt x="8395" y="13479"/>
                    <a:pt x="8395" y="14167"/>
                    <a:pt x="8395" y="14167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10672593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0069" y="13659"/>
                  </a:moveTo>
                  <a:cubicBezTo>
                    <a:pt x="9923" y="13659"/>
                    <a:pt x="9818" y="13653"/>
                    <a:pt x="9732" y="13636"/>
                  </a:cubicBezTo>
                  <a:lnTo>
                    <a:pt x="9732" y="12486"/>
                  </a:lnTo>
                  <a:cubicBezTo>
                    <a:pt x="9805" y="12469"/>
                    <a:pt x="9943" y="12452"/>
                    <a:pt x="10148" y="12452"/>
                  </a:cubicBezTo>
                  <a:cubicBezTo>
                    <a:pt x="10650" y="12452"/>
                    <a:pt x="10934" y="12665"/>
                    <a:pt x="10934" y="13023"/>
                  </a:cubicBezTo>
                  <a:cubicBezTo>
                    <a:pt x="10934" y="13422"/>
                    <a:pt x="10604" y="13659"/>
                    <a:pt x="10069" y="13659"/>
                  </a:cubicBezTo>
                  <a:moveTo>
                    <a:pt x="10096" y="11787"/>
                  </a:moveTo>
                  <a:cubicBezTo>
                    <a:pt x="9481" y="11787"/>
                    <a:pt x="9046" y="11822"/>
                    <a:pt x="8736" y="11869"/>
                  </a:cubicBezTo>
                  <a:lnTo>
                    <a:pt x="8736" y="15709"/>
                  </a:lnTo>
                  <a:lnTo>
                    <a:pt x="9732" y="15709"/>
                  </a:lnTo>
                  <a:lnTo>
                    <a:pt x="9732" y="14317"/>
                  </a:lnTo>
                  <a:cubicBezTo>
                    <a:pt x="9825" y="14328"/>
                    <a:pt x="9943" y="14334"/>
                    <a:pt x="10076" y="14334"/>
                  </a:cubicBezTo>
                  <a:cubicBezTo>
                    <a:pt x="10670" y="14334"/>
                    <a:pt x="11178" y="14207"/>
                    <a:pt x="11521" y="13924"/>
                  </a:cubicBezTo>
                  <a:cubicBezTo>
                    <a:pt x="11786" y="13705"/>
                    <a:pt x="11931" y="13382"/>
                    <a:pt x="11931" y="13000"/>
                  </a:cubicBezTo>
                  <a:cubicBezTo>
                    <a:pt x="11931" y="12619"/>
                    <a:pt x="11739" y="12296"/>
                    <a:pt x="11455" y="12099"/>
                  </a:cubicBezTo>
                  <a:cubicBezTo>
                    <a:pt x="11159" y="11891"/>
                    <a:pt x="10716" y="11787"/>
                    <a:pt x="10096" y="11787"/>
                  </a:cubicBezTo>
                  <a:moveTo>
                    <a:pt x="12131" y="13809"/>
                  </a:moveTo>
                  <a:cubicBezTo>
                    <a:pt x="12124" y="14381"/>
                    <a:pt x="12349" y="14888"/>
                    <a:pt x="12758" y="15224"/>
                  </a:cubicBezTo>
                  <a:cubicBezTo>
                    <a:pt x="13167" y="15571"/>
                    <a:pt x="13755" y="15749"/>
                    <a:pt x="14566" y="15749"/>
                  </a:cubicBezTo>
                  <a:cubicBezTo>
                    <a:pt x="15155" y="15749"/>
                    <a:pt x="15742" y="15622"/>
                    <a:pt x="16052" y="15530"/>
                  </a:cubicBezTo>
                  <a:lnTo>
                    <a:pt x="16052" y="13479"/>
                  </a:lnTo>
                  <a:lnTo>
                    <a:pt x="14395" y="13479"/>
                  </a:lnTo>
                  <a:lnTo>
                    <a:pt x="14395" y="14167"/>
                  </a:lnTo>
                  <a:lnTo>
                    <a:pt x="15081" y="14167"/>
                  </a:lnTo>
                  <a:lnTo>
                    <a:pt x="15081" y="14981"/>
                  </a:lnTo>
                  <a:cubicBezTo>
                    <a:pt x="15002" y="15015"/>
                    <a:pt x="14818" y="15039"/>
                    <a:pt x="14586" y="15039"/>
                  </a:cubicBezTo>
                  <a:cubicBezTo>
                    <a:pt x="13761" y="15039"/>
                    <a:pt x="13187" y="14566"/>
                    <a:pt x="13187" y="13762"/>
                  </a:cubicBezTo>
                  <a:cubicBezTo>
                    <a:pt x="13187" y="12919"/>
                    <a:pt x="13821" y="12503"/>
                    <a:pt x="14659" y="12503"/>
                  </a:cubicBezTo>
                  <a:cubicBezTo>
                    <a:pt x="15148" y="12503"/>
                    <a:pt x="15451" y="12579"/>
                    <a:pt x="15696" y="12671"/>
                  </a:cubicBezTo>
                  <a:lnTo>
                    <a:pt x="15906" y="11966"/>
                  </a:lnTo>
                  <a:cubicBezTo>
                    <a:pt x="15689" y="11874"/>
                    <a:pt x="15247" y="11776"/>
                    <a:pt x="14672" y="11776"/>
                  </a:cubicBezTo>
                  <a:cubicBezTo>
                    <a:pt x="13213" y="11776"/>
                    <a:pt x="12138" y="12515"/>
                    <a:pt x="12131" y="13809"/>
                  </a:cubicBezTo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3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7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6606" y="14265"/>
                  </a:moveTo>
                  <a:cubicBezTo>
                    <a:pt x="6606" y="14872"/>
                    <a:pt x="6343" y="15039"/>
                    <a:pt x="5920" y="15039"/>
                  </a:cubicBezTo>
                  <a:cubicBezTo>
                    <a:pt x="5722" y="15039"/>
                    <a:pt x="5544" y="15010"/>
                    <a:pt x="5406" y="14969"/>
                  </a:cubicBezTo>
                  <a:lnTo>
                    <a:pt x="5293" y="15680"/>
                  </a:lnTo>
                  <a:cubicBezTo>
                    <a:pt x="5491" y="15738"/>
                    <a:pt x="5795" y="15773"/>
                    <a:pt x="6026" y="15773"/>
                  </a:cubicBezTo>
                  <a:cubicBezTo>
                    <a:pt x="7003" y="15773"/>
                    <a:pt x="7610" y="15385"/>
                    <a:pt x="7610" y="14276"/>
                  </a:cubicBezTo>
                  <a:lnTo>
                    <a:pt x="7610" y="11816"/>
                  </a:lnTo>
                  <a:lnTo>
                    <a:pt x="6606" y="11816"/>
                  </a:lnTo>
                  <a:cubicBezTo>
                    <a:pt x="6606" y="11816"/>
                    <a:pt x="6606" y="14265"/>
                    <a:pt x="6606" y="1426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11108216" y="236849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13031" y="13809"/>
                  </a:moveTo>
                  <a:cubicBezTo>
                    <a:pt x="13024" y="14381"/>
                    <a:pt x="13249" y="14888"/>
                    <a:pt x="13658" y="15223"/>
                  </a:cubicBezTo>
                  <a:cubicBezTo>
                    <a:pt x="14067" y="15570"/>
                    <a:pt x="14655" y="15749"/>
                    <a:pt x="15467" y="15749"/>
                  </a:cubicBezTo>
                  <a:cubicBezTo>
                    <a:pt x="16054" y="15749"/>
                    <a:pt x="16642" y="15622"/>
                    <a:pt x="16952" y="15530"/>
                  </a:cubicBezTo>
                  <a:lnTo>
                    <a:pt x="16952" y="13479"/>
                  </a:lnTo>
                  <a:lnTo>
                    <a:pt x="15295" y="13479"/>
                  </a:lnTo>
                  <a:lnTo>
                    <a:pt x="15295" y="14167"/>
                  </a:lnTo>
                  <a:lnTo>
                    <a:pt x="15981" y="14167"/>
                  </a:lnTo>
                  <a:lnTo>
                    <a:pt x="15981" y="14981"/>
                  </a:lnTo>
                  <a:cubicBezTo>
                    <a:pt x="15902" y="15015"/>
                    <a:pt x="15718" y="15039"/>
                    <a:pt x="15486" y="15039"/>
                  </a:cubicBezTo>
                  <a:cubicBezTo>
                    <a:pt x="14661" y="15039"/>
                    <a:pt x="14087" y="14565"/>
                    <a:pt x="14087" y="13762"/>
                  </a:cubicBezTo>
                  <a:cubicBezTo>
                    <a:pt x="14087" y="12919"/>
                    <a:pt x="14721" y="12503"/>
                    <a:pt x="15559" y="12503"/>
                  </a:cubicBezTo>
                  <a:cubicBezTo>
                    <a:pt x="16048" y="12503"/>
                    <a:pt x="16351" y="12579"/>
                    <a:pt x="16596" y="12671"/>
                  </a:cubicBezTo>
                  <a:lnTo>
                    <a:pt x="16807" y="11966"/>
                  </a:lnTo>
                  <a:cubicBezTo>
                    <a:pt x="16589" y="11874"/>
                    <a:pt x="16147" y="11776"/>
                    <a:pt x="15572" y="11776"/>
                  </a:cubicBezTo>
                  <a:cubicBezTo>
                    <a:pt x="14113" y="11776"/>
                    <a:pt x="13037" y="12515"/>
                    <a:pt x="13031" y="13809"/>
                  </a:cubicBezTo>
                  <a:moveTo>
                    <a:pt x="6169" y="13659"/>
                  </a:moveTo>
                  <a:cubicBezTo>
                    <a:pt x="6023" y="13659"/>
                    <a:pt x="5918" y="13653"/>
                    <a:pt x="5832" y="13636"/>
                  </a:cubicBezTo>
                  <a:lnTo>
                    <a:pt x="5832" y="12486"/>
                  </a:lnTo>
                  <a:cubicBezTo>
                    <a:pt x="5905" y="12469"/>
                    <a:pt x="6043" y="12452"/>
                    <a:pt x="6248" y="12452"/>
                  </a:cubicBezTo>
                  <a:cubicBezTo>
                    <a:pt x="6750" y="12452"/>
                    <a:pt x="7034" y="12665"/>
                    <a:pt x="7034" y="13023"/>
                  </a:cubicBezTo>
                  <a:cubicBezTo>
                    <a:pt x="7034" y="13422"/>
                    <a:pt x="6704" y="13659"/>
                    <a:pt x="6169" y="13659"/>
                  </a:cubicBezTo>
                  <a:moveTo>
                    <a:pt x="6196" y="11787"/>
                  </a:moveTo>
                  <a:cubicBezTo>
                    <a:pt x="5582" y="11787"/>
                    <a:pt x="5146" y="11822"/>
                    <a:pt x="4836" y="11868"/>
                  </a:cubicBezTo>
                  <a:lnTo>
                    <a:pt x="4836" y="15709"/>
                  </a:lnTo>
                  <a:lnTo>
                    <a:pt x="5832" y="15709"/>
                  </a:lnTo>
                  <a:lnTo>
                    <a:pt x="5832" y="14317"/>
                  </a:lnTo>
                  <a:cubicBezTo>
                    <a:pt x="5925" y="14328"/>
                    <a:pt x="6043" y="14334"/>
                    <a:pt x="6176" y="14334"/>
                  </a:cubicBezTo>
                  <a:cubicBezTo>
                    <a:pt x="6770" y="14334"/>
                    <a:pt x="7278" y="14207"/>
                    <a:pt x="7621" y="13924"/>
                  </a:cubicBezTo>
                  <a:cubicBezTo>
                    <a:pt x="7886" y="13705"/>
                    <a:pt x="8031" y="13381"/>
                    <a:pt x="8031" y="13000"/>
                  </a:cubicBezTo>
                  <a:cubicBezTo>
                    <a:pt x="8031" y="12619"/>
                    <a:pt x="7839" y="12296"/>
                    <a:pt x="7555" y="12099"/>
                  </a:cubicBezTo>
                  <a:cubicBezTo>
                    <a:pt x="7259" y="11892"/>
                    <a:pt x="6816" y="11787"/>
                    <a:pt x="6196" y="11787"/>
                  </a:cubicBezTo>
                  <a:moveTo>
                    <a:pt x="11195" y="12954"/>
                  </a:moveTo>
                  <a:cubicBezTo>
                    <a:pt x="11195" y="13537"/>
                    <a:pt x="11215" y="14063"/>
                    <a:pt x="11280" y="14577"/>
                  </a:cubicBezTo>
                  <a:lnTo>
                    <a:pt x="11261" y="14577"/>
                  </a:lnTo>
                  <a:cubicBezTo>
                    <a:pt x="11062" y="14138"/>
                    <a:pt x="10799" y="13653"/>
                    <a:pt x="10535" y="13243"/>
                  </a:cubicBezTo>
                  <a:lnTo>
                    <a:pt x="9611" y="11816"/>
                  </a:lnTo>
                  <a:lnTo>
                    <a:pt x="8436" y="11816"/>
                  </a:lnTo>
                  <a:lnTo>
                    <a:pt x="8436" y="15709"/>
                  </a:lnTo>
                  <a:lnTo>
                    <a:pt x="9360" y="15709"/>
                  </a:lnTo>
                  <a:lnTo>
                    <a:pt x="9360" y="14536"/>
                  </a:lnTo>
                  <a:cubicBezTo>
                    <a:pt x="9360" y="13901"/>
                    <a:pt x="9347" y="13352"/>
                    <a:pt x="9320" y="12838"/>
                  </a:cubicBezTo>
                  <a:lnTo>
                    <a:pt x="9340" y="12833"/>
                  </a:lnTo>
                  <a:cubicBezTo>
                    <a:pt x="9558" y="13289"/>
                    <a:pt x="9848" y="13791"/>
                    <a:pt x="10112" y="14207"/>
                  </a:cubicBezTo>
                  <a:lnTo>
                    <a:pt x="11062" y="15709"/>
                  </a:lnTo>
                  <a:lnTo>
                    <a:pt x="12119" y="15709"/>
                  </a:lnTo>
                  <a:lnTo>
                    <a:pt x="12119" y="11816"/>
                  </a:lnTo>
                  <a:lnTo>
                    <a:pt x="11195" y="11816"/>
                  </a:lnTo>
                  <a:cubicBezTo>
                    <a:pt x="11195" y="11816"/>
                    <a:pt x="11195" y="12954"/>
                    <a:pt x="11195" y="12954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2758773" y="281967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2907" y="14380"/>
                  </a:moveTo>
                  <a:cubicBezTo>
                    <a:pt x="12819" y="14469"/>
                    <a:pt x="12764" y="14592"/>
                    <a:pt x="12764" y="14727"/>
                  </a:cubicBezTo>
                  <a:cubicBezTo>
                    <a:pt x="12764" y="14999"/>
                    <a:pt x="12984" y="15218"/>
                    <a:pt x="13255" y="15218"/>
                  </a:cubicBezTo>
                  <a:cubicBezTo>
                    <a:pt x="13390" y="15218"/>
                    <a:pt x="13513" y="15164"/>
                    <a:pt x="13602" y="15074"/>
                  </a:cubicBezTo>
                  <a:lnTo>
                    <a:pt x="17529" y="11147"/>
                  </a:lnTo>
                  <a:cubicBezTo>
                    <a:pt x="17618" y="11058"/>
                    <a:pt x="17673" y="10936"/>
                    <a:pt x="17673" y="10800"/>
                  </a:cubicBezTo>
                  <a:cubicBezTo>
                    <a:pt x="17673" y="10665"/>
                    <a:pt x="17618" y="10542"/>
                    <a:pt x="17529" y="10453"/>
                  </a:cubicBezTo>
                  <a:lnTo>
                    <a:pt x="13602" y="6526"/>
                  </a:lnTo>
                  <a:cubicBezTo>
                    <a:pt x="13513" y="6437"/>
                    <a:pt x="13390" y="6382"/>
                    <a:pt x="13255" y="6382"/>
                  </a:cubicBezTo>
                  <a:cubicBezTo>
                    <a:pt x="12984" y="6382"/>
                    <a:pt x="12764" y="6601"/>
                    <a:pt x="12764" y="6873"/>
                  </a:cubicBezTo>
                  <a:cubicBezTo>
                    <a:pt x="12764" y="7008"/>
                    <a:pt x="12819" y="7131"/>
                    <a:pt x="12907" y="7220"/>
                  </a:cubicBezTo>
                  <a:lnTo>
                    <a:pt x="15997" y="10309"/>
                  </a:ln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15997" y="11291"/>
                  </a:lnTo>
                  <a:cubicBezTo>
                    <a:pt x="15997" y="11291"/>
                    <a:pt x="12907" y="14380"/>
                    <a:pt x="12907" y="14380"/>
                  </a:cubicBezTo>
                  <a:close/>
                  <a:moveTo>
                    <a:pt x="21109" y="0"/>
                  </a:moveTo>
                  <a:lnTo>
                    <a:pt x="3436" y="0"/>
                  </a:lnTo>
                  <a:cubicBezTo>
                    <a:pt x="3166" y="0"/>
                    <a:pt x="2945" y="220"/>
                    <a:pt x="2945" y="491"/>
                  </a:cubicBezTo>
                  <a:lnTo>
                    <a:pt x="2945" y="7855"/>
                  </a:lnTo>
                  <a:cubicBezTo>
                    <a:pt x="2945" y="8126"/>
                    <a:pt x="3166" y="8345"/>
                    <a:pt x="3436" y="8345"/>
                  </a:cubicBezTo>
                  <a:cubicBezTo>
                    <a:pt x="3707" y="8345"/>
                    <a:pt x="3927" y="8126"/>
                    <a:pt x="3927" y="7855"/>
                  </a:cubicBezTo>
                  <a:lnTo>
                    <a:pt x="3927" y="982"/>
                  </a:lnTo>
                  <a:lnTo>
                    <a:pt x="20618" y="982"/>
                  </a:lnTo>
                  <a:lnTo>
                    <a:pt x="20618" y="20618"/>
                  </a:lnTo>
                  <a:lnTo>
                    <a:pt x="3927" y="20618"/>
                  </a:lnTo>
                  <a:lnTo>
                    <a:pt x="3927" y="13745"/>
                  </a:lnTo>
                  <a:cubicBezTo>
                    <a:pt x="3927" y="13475"/>
                    <a:pt x="3707" y="13255"/>
                    <a:pt x="3436" y="13255"/>
                  </a:cubicBezTo>
                  <a:cubicBezTo>
                    <a:pt x="3166" y="13255"/>
                    <a:pt x="2945" y="13475"/>
                    <a:pt x="2945" y="13745"/>
                  </a:cubicBezTo>
                  <a:lnTo>
                    <a:pt x="2945" y="21109"/>
                  </a:lnTo>
                  <a:cubicBezTo>
                    <a:pt x="2945" y="21380"/>
                    <a:pt x="3166" y="21600"/>
                    <a:pt x="3436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3194396" y="281967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109" y="10309"/>
                  </a:moveTo>
                  <a:lnTo>
                    <a:pt x="5604" y="10309"/>
                  </a:lnTo>
                  <a:lnTo>
                    <a:pt x="8693" y="7220"/>
                  </a:lnTo>
                  <a:cubicBezTo>
                    <a:pt x="8781" y="7131"/>
                    <a:pt x="8836" y="7008"/>
                    <a:pt x="8836" y="6873"/>
                  </a:cubicBezTo>
                  <a:cubicBezTo>
                    <a:pt x="8836" y="6601"/>
                    <a:pt x="8616" y="6382"/>
                    <a:pt x="8345" y="6382"/>
                  </a:cubicBezTo>
                  <a:cubicBezTo>
                    <a:pt x="8210" y="6382"/>
                    <a:pt x="8087" y="6437"/>
                    <a:pt x="7998" y="6526"/>
                  </a:cubicBezTo>
                  <a:lnTo>
                    <a:pt x="4071" y="10453"/>
                  </a:lnTo>
                  <a:cubicBezTo>
                    <a:pt x="3982" y="10542"/>
                    <a:pt x="3927" y="10665"/>
                    <a:pt x="3927" y="10800"/>
                  </a:cubicBezTo>
                  <a:cubicBezTo>
                    <a:pt x="3927" y="10936"/>
                    <a:pt x="3982" y="11058"/>
                    <a:pt x="4071" y="11147"/>
                  </a:cubicBezTo>
                  <a:lnTo>
                    <a:pt x="7998" y="15074"/>
                  </a:lnTo>
                  <a:cubicBezTo>
                    <a:pt x="8087" y="15164"/>
                    <a:pt x="8210" y="15218"/>
                    <a:pt x="8345" y="15218"/>
                  </a:cubicBezTo>
                  <a:cubicBezTo>
                    <a:pt x="8616" y="15218"/>
                    <a:pt x="8836" y="14999"/>
                    <a:pt x="8836" y="14727"/>
                  </a:cubicBezTo>
                  <a:cubicBezTo>
                    <a:pt x="8836" y="14592"/>
                    <a:pt x="8781" y="14469"/>
                    <a:pt x="8693" y="14380"/>
                  </a:cubicBezTo>
                  <a:lnTo>
                    <a:pt x="5604" y="11291"/>
                  </a:ln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18164" y="13255"/>
                  </a:moveTo>
                  <a:cubicBezTo>
                    <a:pt x="17893" y="13255"/>
                    <a:pt x="17673" y="13475"/>
                    <a:pt x="17673" y="13745"/>
                  </a:cubicBezTo>
                  <a:lnTo>
                    <a:pt x="17673" y="20618"/>
                  </a:lnTo>
                  <a:lnTo>
                    <a:pt x="982" y="20618"/>
                  </a:lnTo>
                  <a:lnTo>
                    <a:pt x="982" y="982"/>
                  </a:lnTo>
                  <a:lnTo>
                    <a:pt x="17673" y="982"/>
                  </a:lnTo>
                  <a:lnTo>
                    <a:pt x="17673" y="7855"/>
                  </a:lnTo>
                  <a:cubicBezTo>
                    <a:pt x="17673" y="8126"/>
                    <a:pt x="17893" y="8345"/>
                    <a:pt x="18164" y="8345"/>
                  </a:cubicBezTo>
                  <a:cubicBezTo>
                    <a:pt x="18434" y="8345"/>
                    <a:pt x="18655" y="8126"/>
                    <a:pt x="18655" y="7855"/>
                  </a:cubicBezTo>
                  <a:lnTo>
                    <a:pt x="18655" y="491"/>
                  </a:lnTo>
                  <a:cubicBezTo>
                    <a:pt x="18655" y="220"/>
                    <a:pt x="18434" y="0"/>
                    <a:pt x="18164" y="0"/>
                  </a:cubicBez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8164" y="21600"/>
                  </a:lnTo>
                  <a:cubicBezTo>
                    <a:pt x="18434" y="21600"/>
                    <a:pt x="18655" y="21380"/>
                    <a:pt x="18655" y="21109"/>
                  </a:cubicBezTo>
                  <a:lnTo>
                    <a:pt x="18655" y="13745"/>
                  </a:lnTo>
                  <a:cubicBezTo>
                    <a:pt x="18655" y="13475"/>
                    <a:pt x="18434" y="13255"/>
                    <a:pt x="18164" y="132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3687065" y="2819671"/>
              <a:ext cx="114102" cy="228204"/>
            </a:xfrm>
            <a:custGeom>
              <a:rect b="b" l="l" r="r" t="t"/>
              <a:pathLst>
                <a:path extrusionOk="0" h="21600" w="21600">
                  <a:moveTo>
                    <a:pt x="20618" y="15709"/>
                  </a:moveTo>
                  <a:cubicBezTo>
                    <a:pt x="20347" y="15709"/>
                    <a:pt x="20102" y="15764"/>
                    <a:pt x="19924" y="15853"/>
                  </a:cubicBezTo>
                  <a:lnTo>
                    <a:pt x="11782" y="19924"/>
                  </a:lnTo>
                  <a:lnTo>
                    <a:pt x="11782" y="491"/>
                  </a:lnTo>
                  <a:cubicBezTo>
                    <a:pt x="11782" y="220"/>
                    <a:pt x="11342" y="0"/>
                    <a:pt x="10800" y="0"/>
                  </a:cubicBezTo>
                  <a:cubicBezTo>
                    <a:pt x="10258" y="0"/>
                    <a:pt x="9818" y="220"/>
                    <a:pt x="9818" y="491"/>
                  </a:cubicBezTo>
                  <a:lnTo>
                    <a:pt x="9818" y="19924"/>
                  </a:lnTo>
                  <a:lnTo>
                    <a:pt x="1676" y="15853"/>
                  </a:lnTo>
                  <a:cubicBezTo>
                    <a:pt x="1498" y="15764"/>
                    <a:pt x="1253" y="15709"/>
                    <a:pt x="982" y="15709"/>
                  </a:cubicBezTo>
                  <a:cubicBezTo>
                    <a:pt x="440" y="15709"/>
                    <a:pt x="0" y="15929"/>
                    <a:pt x="0" y="16200"/>
                  </a:cubicBezTo>
                  <a:cubicBezTo>
                    <a:pt x="0" y="16336"/>
                    <a:pt x="110" y="16458"/>
                    <a:pt x="288" y="16547"/>
                  </a:cubicBezTo>
                  <a:lnTo>
                    <a:pt x="10106" y="21456"/>
                  </a:lnTo>
                  <a:cubicBezTo>
                    <a:pt x="10284" y="21545"/>
                    <a:pt x="10529" y="21600"/>
                    <a:pt x="10800" y="21600"/>
                  </a:cubicBezTo>
                  <a:cubicBezTo>
                    <a:pt x="11071" y="21600"/>
                    <a:pt x="11316" y="21545"/>
                    <a:pt x="11494" y="21456"/>
                  </a:cubicBezTo>
                  <a:lnTo>
                    <a:pt x="21312" y="16547"/>
                  </a:lnTo>
                  <a:cubicBezTo>
                    <a:pt x="21490" y="16458"/>
                    <a:pt x="21600" y="16336"/>
                    <a:pt x="21600" y="16200"/>
                  </a:cubicBezTo>
                  <a:cubicBezTo>
                    <a:pt x="21600" y="15929"/>
                    <a:pt x="21160" y="15709"/>
                    <a:pt x="20618" y="157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4122688" y="2819671"/>
              <a:ext cx="114102" cy="228204"/>
            </a:xfrm>
            <a:custGeom>
              <a:rect b="b" l="l" r="r" t="t"/>
              <a:pathLst>
                <a:path extrusionOk="0" h="21600" w="21600">
                  <a:moveTo>
                    <a:pt x="21312" y="5053"/>
                  </a:moveTo>
                  <a:lnTo>
                    <a:pt x="11494" y="144"/>
                  </a:lnTo>
                  <a:cubicBezTo>
                    <a:pt x="11316" y="55"/>
                    <a:pt x="11071" y="0"/>
                    <a:pt x="10800" y="0"/>
                  </a:cubicBezTo>
                  <a:cubicBezTo>
                    <a:pt x="10529" y="0"/>
                    <a:pt x="10284" y="55"/>
                    <a:pt x="10106" y="144"/>
                  </a:cubicBezTo>
                  <a:lnTo>
                    <a:pt x="288" y="5053"/>
                  </a:lnTo>
                  <a:cubicBezTo>
                    <a:pt x="110" y="5142"/>
                    <a:pt x="0" y="5264"/>
                    <a:pt x="0" y="5400"/>
                  </a:cubicBezTo>
                  <a:cubicBezTo>
                    <a:pt x="0" y="5671"/>
                    <a:pt x="440" y="5891"/>
                    <a:pt x="982" y="5891"/>
                  </a:cubicBezTo>
                  <a:cubicBezTo>
                    <a:pt x="1253" y="5891"/>
                    <a:pt x="1498" y="5836"/>
                    <a:pt x="1676" y="5747"/>
                  </a:cubicBezTo>
                  <a:lnTo>
                    <a:pt x="9818" y="1676"/>
                  </a:lnTo>
                  <a:lnTo>
                    <a:pt x="9818" y="21109"/>
                  </a:lnTo>
                  <a:cubicBezTo>
                    <a:pt x="9818" y="21380"/>
                    <a:pt x="10258" y="21600"/>
                    <a:pt x="10800" y="21600"/>
                  </a:cubicBezTo>
                  <a:cubicBezTo>
                    <a:pt x="11342" y="21600"/>
                    <a:pt x="11782" y="21380"/>
                    <a:pt x="11782" y="21109"/>
                  </a:cubicBezTo>
                  <a:lnTo>
                    <a:pt x="11782" y="1676"/>
                  </a:lnTo>
                  <a:lnTo>
                    <a:pt x="19924" y="5747"/>
                  </a:lnTo>
                  <a:cubicBezTo>
                    <a:pt x="20102" y="5836"/>
                    <a:pt x="20347" y="5891"/>
                    <a:pt x="20618" y="5891"/>
                  </a:cubicBezTo>
                  <a:cubicBezTo>
                    <a:pt x="21160" y="5891"/>
                    <a:pt x="21600" y="5671"/>
                    <a:pt x="21600" y="5400"/>
                  </a:cubicBezTo>
                  <a:cubicBezTo>
                    <a:pt x="21600" y="5264"/>
                    <a:pt x="21490" y="5142"/>
                    <a:pt x="21312" y="505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4501265" y="2876716"/>
              <a:ext cx="228204" cy="114102"/>
            </a:xfrm>
            <a:custGeom>
              <a:rect b="b" l="l" r="r" t="t"/>
              <a:pathLst>
                <a:path extrusionOk="0" h="21600" w="21600">
                  <a:moveTo>
                    <a:pt x="21109" y="9818"/>
                  </a:moveTo>
                  <a:lnTo>
                    <a:pt x="1676" y="9818"/>
                  </a:lnTo>
                  <a:lnTo>
                    <a:pt x="5747" y="1676"/>
                  </a:lnTo>
                  <a:cubicBezTo>
                    <a:pt x="5836" y="1499"/>
                    <a:pt x="5891" y="1253"/>
                    <a:pt x="5891" y="982"/>
                  </a:cubicBezTo>
                  <a:cubicBezTo>
                    <a:pt x="5891" y="439"/>
                    <a:pt x="5671" y="0"/>
                    <a:pt x="5400" y="0"/>
                  </a:cubicBezTo>
                  <a:cubicBezTo>
                    <a:pt x="5265" y="0"/>
                    <a:pt x="5142" y="110"/>
                    <a:pt x="5053" y="288"/>
                  </a:cubicBezTo>
                  <a:lnTo>
                    <a:pt x="144" y="10106"/>
                  </a:lnTo>
                  <a:cubicBezTo>
                    <a:pt x="55" y="10284"/>
                    <a:pt x="0" y="10530"/>
                    <a:pt x="0" y="10800"/>
                  </a:cubicBezTo>
                  <a:cubicBezTo>
                    <a:pt x="0" y="11071"/>
                    <a:pt x="55" y="11317"/>
                    <a:pt x="144" y="11494"/>
                  </a:cubicBezTo>
                  <a:lnTo>
                    <a:pt x="5053" y="21312"/>
                  </a:lnTo>
                  <a:cubicBezTo>
                    <a:pt x="5142" y="21491"/>
                    <a:pt x="5265" y="21600"/>
                    <a:pt x="5400" y="21600"/>
                  </a:cubicBezTo>
                  <a:cubicBezTo>
                    <a:pt x="5671" y="21600"/>
                    <a:pt x="5891" y="21161"/>
                    <a:pt x="5891" y="20618"/>
                  </a:cubicBezTo>
                  <a:cubicBezTo>
                    <a:pt x="5891" y="20348"/>
                    <a:pt x="5836" y="20102"/>
                    <a:pt x="5747" y="19924"/>
                  </a:cubicBezTo>
                  <a:lnTo>
                    <a:pt x="1676" y="11782"/>
                  </a:lnTo>
                  <a:lnTo>
                    <a:pt x="21109" y="11782"/>
                  </a:lnTo>
                  <a:cubicBezTo>
                    <a:pt x="21380" y="11782"/>
                    <a:pt x="21600" y="11343"/>
                    <a:pt x="21600" y="10800"/>
                  </a:cubicBezTo>
                  <a:cubicBezTo>
                    <a:pt x="21600" y="10257"/>
                    <a:pt x="21380" y="9818"/>
                    <a:pt x="21109" y="98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4936888" y="2876716"/>
              <a:ext cx="228204" cy="114102"/>
            </a:xfrm>
            <a:custGeom>
              <a:rect b="b" l="l" r="r" t="t"/>
              <a:pathLst>
                <a:path extrusionOk="0" h="21600" w="21600">
                  <a:moveTo>
                    <a:pt x="21456" y="10106"/>
                  </a:moveTo>
                  <a:lnTo>
                    <a:pt x="16547" y="288"/>
                  </a:lnTo>
                  <a:cubicBezTo>
                    <a:pt x="16458" y="110"/>
                    <a:pt x="16336" y="0"/>
                    <a:pt x="16200" y="0"/>
                  </a:cubicBezTo>
                  <a:cubicBezTo>
                    <a:pt x="15929" y="0"/>
                    <a:pt x="15709" y="439"/>
                    <a:pt x="15709" y="982"/>
                  </a:cubicBezTo>
                  <a:cubicBezTo>
                    <a:pt x="15709" y="1253"/>
                    <a:pt x="15764" y="1499"/>
                    <a:pt x="15853" y="1676"/>
                  </a:cubicBezTo>
                  <a:lnTo>
                    <a:pt x="19924" y="9818"/>
                  </a:lnTo>
                  <a:lnTo>
                    <a:pt x="491" y="9818"/>
                  </a:lnTo>
                  <a:cubicBezTo>
                    <a:pt x="220" y="9818"/>
                    <a:pt x="0" y="10257"/>
                    <a:pt x="0" y="10800"/>
                  </a:cubicBezTo>
                  <a:cubicBezTo>
                    <a:pt x="0" y="11343"/>
                    <a:pt x="220" y="11782"/>
                    <a:pt x="491" y="11782"/>
                  </a:cubicBezTo>
                  <a:lnTo>
                    <a:pt x="19924" y="11782"/>
                  </a:lnTo>
                  <a:lnTo>
                    <a:pt x="15853" y="19924"/>
                  </a:lnTo>
                  <a:cubicBezTo>
                    <a:pt x="15764" y="20102"/>
                    <a:pt x="15709" y="20347"/>
                    <a:pt x="15709" y="20618"/>
                  </a:cubicBezTo>
                  <a:cubicBezTo>
                    <a:pt x="15709" y="21161"/>
                    <a:pt x="15929" y="21600"/>
                    <a:pt x="16200" y="21600"/>
                  </a:cubicBezTo>
                  <a:cubicBezTo>
                    <a:pt x="16336" y="21600"/>
                    <a:pt x="16458" y="21491"/>
                    <a:pt x="16547" y="21312"/>
                  </a:cubicBezTo>
                  <a:lnTo>
                    <a:pt x="21456" y="11494"/>
                  </a:lnTo>
                  <a:cubicBezTo>
                    <a:pt x="21545" y="11317"/>
                    <a:pt x="21600" y="11071"/>
                    <a:pt x="21600" y="10800"/>
                  </a:cubicBezTo>
                  <a:cubicBezTo>
                    <a:pt x="21600" y="10529"/>
                    <a:pt x="21545" y="10284"/>
                    <a:pt x="21456" y="1010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5382884" y="2881902"/>
              <a:ext cx="207414" cy="103734"/>
            </a:xfrm>
            <a:custGeom>
              <a:rect b="b" l="l" r="r" t="t"/>
              <a:pathLst>
                <a:path extrusionOk="0" h="21600" w="21600">
                  <a:moveTo>
                    <a:pt x="21060" y="0"/>
                  </a:moveTo>
                  <a:cubicBezTo>
                    <a:pt x="20911" y="0"/>
                    <a:pt x="20776" y="121"/>
                    <a:pt x="20678" y="316"/>
                  </a:cubicBezTo>
                  <a:lnTo>
                    <a:pt x="10800" y="19033"/>
                  </a:lnTo>
                  <a:lnTo>
                    <a:pt x="922" y="316"/>
                  </a:lnTo>
                  <a:cubicBezTo>
                    <a:pt x="824" y="121"/>
                    <a:pt x="689" y="0"/>
                    <a:pt x="540" y="0"/>
                  </a:cubicBezTo>
                  <a:cubicBezTo>
                    <a:pt x="242" y="0"/>
                    <a:pt x="0" y="483"/>
                    <a:pt x="0" y="1080"/>
                  </a:cubicBezTo>
                  <a:cubicBezTo>
                    <a:pt x="0" y="1378"/>
                    <a:pt x="60" y="1648"/>
                    <a:pt x="158" y="1844"/>
                  </a:cubicBezTo>
                  <a:lnTo>
                    <a:pt x="10418" y="21284"/>
                  </a:lnTo>
                  <a:cubicBezTo>
                    <a:pt x="10516" y="21480"/>
                    <a:pt x="10651" y="21600"/>
                    <a:pt x="10800" y="21600"/>
                  </a:cubicBezTo>
                  <a:cubicBezTo>
                    <a:pt x="10949" y="21600"/>
                    <a:pt x="11084" y="21480"/>
                    <a:pt x="11182" y="21284"/>
                  </a:cubicBezTo>
                  <a:lnTo>
                    <a:pt x="21442" y="1844"/>
                  </a:lnTo>
                  <a:cubicBezTo>
                    <a:pt x="21540" y="1648"/>
                    <a:pt x="21600" y="1378"/>
                    <a:pt x="21600" y="1080"/>
                  </a:cubicBezTo>
                  <a:cubicBezTo>
                    <a:pt x="21600" y="483"/>
                    <a:pt x="21358" y="0"/>
                    <a:pt x="2106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5818507" y="2881902"/>
              <a:ext cx="207414" cy="103734"/>
            </a:xfrm>
            <a:custGeom>
              <a:rect b="b" l="l" r="r" t="t"/>
              <a:pathLst>
                <a:path extrusionOk="0" h="21600" w="21600">
                  <a:moveTo>
                    <a:pt x="21442" y="19756"/>
                  </a:moveTo>
                  <a:lnTo>
                    <a:pt x="11182" y="316"/>
                  </a:lnTo>
                  <a:cubicBezTo>
                    <a:pt x="11084" y="121"/>
                    <a:pt x="10949" y="0"/>
                    <a:pt x="10800" y="0"/>
                  </a:cubicBezTo>
                  <a:cubicBezTo>
                    <a:pt x="10651" y="0"/>
                    <a:pt x="10516" y="121"/>
                    <a:pt x="10418" y="316"/>
                  </a:cubicBezTo>
                  <a:lnTo>
                    <a:pt x="158" y="19756"/>
                  </a:lnTo>
                  <a:cubicBezTo>
                    <a:pt x="60" y="19953"/>
                    <a:pt x="0" y="20222"/>
                    <a:pt x="0" y="20520"/>
                  </a:cubicBezTo>
                  <a:cubicBezTo>
                    <a:pt x="0" y="21117"/>
                    <a:pt x="242" y="21600"/>
                    <a:pt x="540" y="21600"/>
                  </a:cubicBezTo>
                  <a:cubicBezTo>
                    <a:pt x="689" y="21600"/>
                    <a:pt x="824" y="21480"/>
                    <a:pt x="922" y="21284"/>
                  </a:cubicBezTo>
                  <a:lnTo>
                    <a:pt x="10800" y="2567"/>
                  </a:lnTo>
                  <a:lnTo>
                    <a:pt x="20678" y="21284"/>
                  </a:lnTo>
                  <a:cubicBezTo>
                    <a:pt x="20776" y="21480"/>
                    <a:pt x="20911" y="21600"/>
                    <a:pt x="21060" y="21600"/>
                  </a:cubicBezTo>
                  <a:cubicBezTo>
                    <a:pt x="21358" y="21600"/>
                    <a:pt x="21600" y="21117"/>
                    <a:pt x="21600" y="20520"/>
                  </a:cubicBezTo>
                  <a:cubicBezTo>
                    <a:pt x="21600" y="20222"/>
                    <a:pt x="21540" y="19953"/>
                    <a:pt x="21442" y="1975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6305990" y="2830042"/>
              <a:ext cx="103734" cy="207414"/>
            </a:xfrm>
            <a:custGeom>
              <a:rect b="b" l="l" r="r" t="t"/>
              <a:pathLst>
                <a:path extrusionOk="0" h="21600" w="21600">
                  <a:moveTo>
                    <a:pt x="2567" y="10800"/>
                  </a:moveTo>
                  <a:lnTo>
                    <a:pt x="21284" y="922"/>
                  </a:lnTo>
                  <a:cubicBezTo>
                    <a:pt x="21480" y="824"/>
                    <a:pt x="21600" y="689"/>
                    <a:pt x="21600" y="540"/>
                  </a:cubicBezTo>
                  <a:cubicBezTo>
                    <a:pt x="21600" y="242"/>
                    <a:pt x="21117" y="0"/>
                    <a:pt x="20520" y="0"/>
                  </a:cubicBezTo>
                  <a:cubicBezTo>
                    <a:pt x="20222" y="0"/>
                    <a:pt x="19953" y="61"/>
                    <a:pt x="19756" y="158"/>
                  </a:cubicBezTo>
                  <a:lnTo>
                    <a:pt x="316" y="10418"/>
                  </a:lnTo>
                  <a:cubicBezTo>
                    <a:pt x="121" y="10516"/>
                    <a:pt x="0" y="10651"/>
                    <a:pt x="0" y="10800"/>
                  </a:cubicBezTo>
                  <a:cubicBezTo>
                    <a:pt x="0" y="10949"/>
                    <a:pt x="120" y="11084"/>
                    <a:pt x="316" y="11182"/>
                  </a:cubicBezTo>
                  <a:lnTo>
                    <a:pt x="19756" y="21442"/>
                  </a:lnTo>
                  <a:cubicBezTo>
                    <a:pt x="19953" y="21540"/>
                    <a:pt x="20222" y="21600"/>
                    <a:pt x="20520" y="21600"/>
                  </a:cubicBezTo>
                  <a:cubicBezTo>
                    <a:pt x="21117" y="21600"/>
                    <a:pt x="21600" y="21358"/>
                    <a:pt x="21600" y="21060"/>
                  </a:cubicBezTo>
                  <a:cubicBezTo>
                    <a:pt x="21600" y="20911"/>
                    <a:pt x="21480" y="20776"/>
                    <a:pt x="21284" y="20678"/>
                  </a:cubicBezTo>
                  <a:cubicBezTo>
                    <a:pt x="21284" y="20678"/>
                    <a:pt x="2567" y="10800"/>
                    <a:pt x="2567" y="108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6741613" y="2830042"/>
              <a:ext cx="103734" cy="207414"/>
            </a:xfrm>
            <a:custGeom>
              <a:rect b="b" l="l" r="r" t="t"/>
              <a:pathLst>
                <a:path extrusionOk="0" h="21600" w="21600">
                  <a:moveTo>
                    <a:pt x="21284" y="10418"/>
                  </a:moveTo>
                  <a:lnTo>
                    <a:pt x="1844" y="158"/>
                  </a:lnTo>
                  <a:cubicBezTo>
                    <a:pt x="1648" y="61"/>
                    <a:pt x="1378" y="0"/>
                    <a:pt x="1080" y="0"/>
                  </a:cubicBezTo>
                  <a:cubicBezTo>
                    <a:pt x="483" y="0"/>
                    <a:pt x="0" y="242"/>
                    <a:pt x="0" y="540"/>
                  </a:cubicBezTo>
                  <a:cubicBezTo>
                    <a:pt x="0" y="689"/>
                    <a:pt x="121" y="824"/>
                    <a:pt x="316" y="922"/>
                  </a:cubicBezTo>
                  <a:lnTo>
                    <a:pt x="19033" y="10800"/>
                  </a:lnTo>
                  <a:lnTo>
                    <a:pt x="316" y="20678"/>
                  </a:lnTo>
                  <a:cubicBezTo>
                    <a:pt x="121" y="20776"/>
                    <a:pt x="0" y="20911"/>
                    <a:pt x="0" y="21060"/>
                  </a:cubicBezTo>
                  <a:cubicBezTo>
                    <a:pt x="0" y="21358"/>
                    <a:pt x="483" y="21600"/>
                    <a:pt x="1080" y="21600"/>
                  </a:cubicBezTo>
                  <a:cubicBezTo>
                    <a:pt x="1378" y="21600"/>
                    <a:pt x="1648" y="21540"/>
                    <a:pt x="1844" y="21442"/>
                  </a:cubicBezTo>
                  <a:lnTo>
                    <a:pt x="21284" y="11182"/>
                  </a:lnTo>
                  <a:cubicBezTo>
                    <a:pt x="21479" y="11084"/>
                    <a:pt x="21600" y="10949"/>
                    <a:pt x="21600" y="10800"/>
                  </a:cubicBezTo>
                  <a:cubicBezTo>
                    <a:pt x="21600" y="10651"/>
                    <a:pt x="21479" y="10516"/>
                    <a:pt x="21284" y="104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2758773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6200" y="8836"/>
                  </a:moveTo>
                  <a:cubicBezTo>
                    <a:pt x="16065" y="8836"/>
                    <a:pt x="15942" y="8891"/>
                    <a:pt x="15852" y="8980"/>
                  </a:cubicBezTo>
                  <a:lnTo>
                    <a:pt x="10800" y="13574"/>
                  </a:lnTo>
                  <a:lnTo>
                    <a:pt x="5747" y="8980"/>
                  </a:lnTo>
                  <a:cubicBezTo>
                    <a:pt x="5658" y="8891"/>
                    <a:pt x="5535" y="8836"/>
                    <a:pt x="5400" y="8836"/>
                  </a:cubicBezTo>
                  <a:cubicBezTo>
                    <a:pt x="5129" y="8836"/>
                    <a:pt x="4909" y="9056"/>
                    <a:pt x="4909" y="9327"/>
                  </a:cubicBezTo>
                  <a:cubicBezTo>
                    <a:pt x="4909" y="9463"/>
                    <a:pt x="4964" y="9586"/>
                    <a:pt x="5053" y="9674"/>
                  </a:cubicBezTo>
                  <a:lnTo>
                    <a:pt x="10453" y="14583"/>
                  </a:lnTo>
                  <a:cubicBezTo>
                    <a:pt x="10542" y="14673"/>
                    <a:pt x="10665" y="14727"/>
                    <a:pt x="10800" y="14727"/>
                  </a:cubicBezTo>
                  <a:cubicBezTo>
                    <a:pt x="10935" y="14727"/>
                    <a:pt x="11058" y="14673"/>
                    <a:pt x="11147" y="14583"/>
                  </a:cubicBezTo>
                  <a:lnTo>
                    <a:pt x="16547" y="9674"/>
                  </a:lnTo>
                  <a:cubicBezTo>
                    <a:pt x="16636" y="9586"/>
                    <a:pt x="16691" y="9463"/>
                    <a:pt x="16691" y="9327"/>
                  </a:cubicBezTo>
                  <a:cubicBezTo>
                    <a:pt x="16691" y="9056"/>
                    <a:pt x="16471" y="8836"/>
                    <a:pt x="16200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3194396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1147" y="7017"/>
                  </a:moveTo>
                  <a:cubicBezTo>
                    <a:pt x="11058" y="6927"/>
                    <a:pt x="10935" y="6873"/>
                    <a:pt x="10800" y="6873"/>
                  </a:cubicBezTo>
                  <a:cubicBezTo>
                    <a:pt x="10665" y="6873"/>
                    <a:pt x="10542" y="6927"/>
                    <a:pt x="10453" y="7017"/>
                  </a:cubicBezTo>
                  <a:lnTo>
                    <a:pt x="5053" y="11926"/>
                  </a:lnTo>
                  <a:cubicBezTo>
                    <a:pt x="4964" y="12015"/>
                    <a:pt x="4909" y="12138"/>
                    <a:pt x="4909" y="12273"/>
                  </a:cubicBezTo>
                  <a:cubicBezTo>
                    <a:pt x="4909" y="12544"/>
                    <a:pt x="5129" y="12764"/>
                    <a:pt x="5400" y="12764"/>
                  </a:cubicBezTo>
                  <a:cubicBezTo>
                    <a:pt x="5535" y="12764"/>
                    <a:pt x="5658" y="12709"/>
                    <a:pt x="5747" y="12620"/>
                  </a:cubicBezTo>
                  <a:lnTo>
                    <a:pt x="10800" y="8026"/>
                  </a:lnTo>
                  <a:lnTo>
                    <a:pt x="15853" y="12620"/>
                  </a:lnTo>
                  <a:cubicBezTo>
                    <a:pt x="15942" y="12709"/>
                    <a:pt x="16065" y="12764"/>
                    <a:pt x="16200" y="12764"/>
                  </a:cubicBezTo>
                  <a:cubicBezTo>
                    <a:pt x="16471" y="12764"/>
                    <a:pt x="16691" y="12544"/>
                    <a:pt x="16691" y="12273"/>
                  </a:cubicBezTo>
                  <a:cubicBezTo>
                    <a:pt x="16691" y="12138"/>
                    <a:pt x="16636" y="12015"/>
                    <a:pt x="16547" y="11926"/>
                  </a:cubicBezTo>
                  <a:cubicBezTo>
                    <a:pt x="16547" y="11926"/>
                    <a:pt x="11147" y="7017"/>
                    <a:pt x="11147" y="7017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3630019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764" y="5400"/>
                  </a:moveTo>
                  <a:cubicBezTo>
                    <a:pt x="12764" y="5129"/>
                    <a:pt x="12544" y="4909"/>
                    <a:pt x="12273" y="4909"/>
                  </a:cubicBezTo>
                  <a:cubicBezTo>
                    <a:pt x="12137" y="4909"/>
                    <a:pt x="12015" y="4964"/>
                    <a:pt x="11926" y="5053"/>
                  </a:cubicBezTo>
                  <a:lnTo>
                    <a:pt x="7017" y="10453"/>
                  </a:lnTo>
                  <a:cubicBezTo>
                    <a:pt x="6928" y="10542"/>
                    <a:pt x="6873" y="10665"/>
                    <a:pt x="6873" y="10800"/>
                  </a:cubicBezTo>
                  <a:cubicBezTo>
                    <a:pt x="6873" y="10936"/>
                    <a:pt x="6928" y="11058"/>
                    <a:pt x="7017" y="11147"/>
                  </a:cubicBezTo>
                  <a:lnTo>
                    <a:pt x="11926" y="16547"/>
                  </a:lnTo>
                  <a:cubicBezTo>
                    <a:pt x="12015" y="16636"/>
                    <a:pt x="12137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65"/>
                    <a:pt x="12709" y="15942"/>
                    <a:pt x="12620" y="15853"/>
                  </a:cubicBezTo>
                  <a:lnTo>
                    <a:pt x="8026" y="10800"/>
                  </a:lnTo>
                  <a:lnTo>
                    <a:pt x="12620" y="5747"/>
                  </a:lnTo>
                  <a:cubicBezTo>
                    <a:pt x="12709" y="5658"/>
                    <a:pt x="12764" y="5536"/>
                    <a:pt x="12764" y="5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4065642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4501265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2973" y="235"/>
                  </a:moveTo>
                  <a:cubicBezTo>
                    <a:pt x="12909" y="205"/>
                    <a:pt x="12840" y="184"/>
                    <a:pt x="12764" y="184"/>
                  </a:cubicBezTo>
                  <a:cubicBezTo>
                    <a:pt x="12493" y="184"/>
                    <a:pt x="12273" y="404"/>
                    <a:pt x="12273" y="675"/>
                  </a:cubicBezTo>
                  <a:cubicBezTo>
                    <a:pt x="12273" y="946"/>
                    <a:pt x="12493" y="1166"/>
                    <a:pt x="12764" y="1166"/>
                  </a:cubicBezTo>
                  <a:lnTo>
                    <a:pt x="12764" y="1179"/>
                  </a:lnTo>
                  <a:cubicBezTo>
                    <a:pt x="17245" y="2089"/>
                    <a:pt x="20618" y="6050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6050"/>
                    <a:pt x="4355" y="2089"/>
                    <a:pt x="8836" y="1179"/>
                  </a:cubicBezTo>
                  <a:lnTo>
                    <a:pt x="8836" y="1166"/>
                  </a:lnTo>
                  <a:cubicBezTo>
                    <a:pt x="9107" y="1166"/>
                    <a:pt x="9327" y="946"/>
                    <a:pt x="9327" y="675"/>
                  </a:cubicBezTo>
                  <a:cubicBezTo>
                    <a:pt x="9327" y="404"/>
                    <a:pt x="9107" y="184"/>
                    <a:pt x="8836" y="184"/>
                  </a:cubicBezTo>
                  <a:cubicBezTo>
                    <a:pt x="8761" y="184"/>
                    <a:pt x="8691" y="205"/>
                    <a:pt x="8627" y="235"/>
                  </a:cubicBezTo>
                  <a:cubicBezTo>
                    <a:pt x="3706" y="1243"/>
                    <a:pt x="0" y="5582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5582"/>
                    <a:pt x="17893" y="1243"/>
                    <a:pt x="12973" y="235"/>
                  </a:cubicBezTo>
                  <a:moveTo>
                    <a:pt x="6873" y="9818"/>
                  </a:moveTo>
                  <a:cubicBezTo>
                    <a:pt x="6602" y="9818"/>
                    <a:pt x="6382" y="10038"/>
                    <a:pt x="6382" y="10309"/>
                  </a:cubicBezTo>
                  <a:cubicBezTo>
                    <a:pt x="6382" y="10445"/>
                    <a:pt x="6437" y="10567"/>
                    <a:pt x="6526" y="10656"/>
                  </a:cubicBezTo>
                  <a:lnTo>
                    <a:pt x="10453" y="14583"/>
                  </a:lnTo>
                  <a:cubicBezTo>
                    <a:pt x="10542" y="14673"/>
                    <a:pt x="10664" y="14727"/>
                    <a:pt x="10800" y="14727"/>
                  </a:cubicBezTo>
                  <a:cubicBezTo>
                    <a:pt x="10936" y="14727"/>
                    <a:pt x="11059" y="14673"/>
                    <a:pt x="11147" y="14583"/>
                  </a:cubicBezTo>
                  <a:lnTo>
                    <a:pt x="15074" y="10656"/>
                  </a:lnTo>
                  <a:cubicBezTo>
                    <a:pt x="15163" y="10567"/>
                    <a:pt x="15218" y="10445"/>
                    <a:pt x="15218" y="10309"/>
                  </a:cubicBezTo>
                  <a:cubicBezTo>
                    <a:pt x="15218" y="10038"/>
                    <a:pt x="14998" y="9818"/>
                    <a:pt x="14727" y="9818"/>
                  </a:cubicBezTo>
                  <a:cubicBezTo>
                    <a:pt x="14592" y="9818"/>
                    <a:pt x="14469" y="9873"/>
                    <a:pt x="14380" y="9962"/>
                  </a:cubicBezTo>
                  <a:lnTo>
                    <a:pt x="11291" y="13051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3051"/>
                  </a:lnTo>
                  <a:lnTo>
                    <a:pt x="7220" y="9962"/>
                  </a:lnTo>
                  <a:cubicBezTo>
                    <a:pt x="7131" y="9873"/>
                    <a:pt x="7009" y="9818"/>
                    <a:pt x="6873" y="98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4936888" y="3307152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0800" y="19397"/>
                  </a:moveTo>
                  <a:lnTo>
                    <a:pt x="1638" y="1800"/>
                  </a:lnTo>
                  <a:lnTo>
                    <a:pt x="19962" y="1800"/>
                  </a:lnTo>
                  <a:cubicBezTo>
                    <a:pt x="19962" y="1800"/>
                    <a:pt x="10800" y="19397"/>
                    <a:pt x="10800" y="19397"/>
                  </a:cubicBezTo>
                  <a:close/>
                  <a:moveTo>
                    <a:pt x="21600" y="900"/>
                  </a:moveTo>
                  <a:cubicBezTo>
                    <a:pt x="21600" y="403"/>
                    <a:pt x="21380" y="0"/>
                    <a:pt x="21109" y="0"/>
                  </a:cubicBezTo>
                  <a:lnTo>
                    <a:pt x="491" y="0"/>
                  </a:lnTo>
                  <a:cubicBezTo>
                    <a:pt x="220" y="0"/>
                    <a:pt x="0" y="403"/>
                    <a:pt x="0" y="900"/>
                  </a:cubicBezTo>
                  <a:cubicBezTo>
                    <a:pt x="0" y="1141"/>
                    <a:pt x="53" y="1357"/>
                    <a:pt x="137" y="1519"/>
                  </a:cubicBezTo>
                  <a:lnTo>
                    <a:pt x="136" y="1521"/>
                  </a:lnTo>
                  <a:lnTo>
                    <a:pt x="10445" y="21321"/>
                  </a:lnTo>
                  <a:lnTo>
                    <a:pt x="10446" y="21319"/>
                  </a:lnTo>
                  <a:cubicBezTo>
                    <a:pt x="10536" y="21491"/>
                    <a:pt x="10660" y="21600"/>
                    <a:pt x="10800" y="21600"/>
                  </a:cubicBezTo>
                  <a:cubicBezTo>
                    <a:pt x="10940" y="21600"/>
                    <a:pt x="11064" y="21491"/>
                    <a:pt x="11154" y="21319"/>
                  </a:cubicBezTo>
                  <a:lnTo>
                    <a:pt x="11155" y="21321"/>
                  </a:lnTo>
                  <a:lnTo>
                    <a:pt x="21464" y="1521"/>
                  </a:lnTo>
                  <a:lnTo>
                    <a:pt x="21463" y="1519"/>
                  </a:lnTo>
                  <a:cubicBezTo>
                    <a:pt x="21547" y="1357"/>
                    <a:pt x="21600" y="1141"/>
                    <a:pt x="21600" y="9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5372512" y="3307152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638" y="19800"/>
                  </a:moveTo>
                  <a:lnTo>
                    <a:pt x="10800" y="2203"/>
                  </a:lnTo>
                  <a:lnTo>
                    <a:pt x="19962" y="19800"/>
                  </a:lnTo>
                  <a:cubicBezTo>
                    <a:pt x="19962" y="19800"/>
                    <a:pt x="1638" y="19800"/>
                    <a:pt x="1638" y="19800"/>
                  </a:cubicBezTo>
                  <a:close/>
                  <a:moveTo>
                    <a:pt x="21463" y="20081"/>
                  </a:moveTo>
                  <a:lnTo>
                    <a:pt x="21464" y="20079"/>
                  </a:lnTo>
                  <a:lnTo>
                    <a:pt x="11155" y="279"/>
                  </a:lnTo>
                  <a:lnTo>
                    <a:pt x="11154" y="282"/>
                  </a:lnTo>
                  <a:cubicBezTo>
                    <a:pt x="11064" y="109"/>
                    <a:pt x="10940" y="0"/>
                    <a:pt x="10800" y="0"/>
                  </a:cubicBezTo>
                  <a:cubicBezTo>
                    <a:pt x="10660" y="0"/>
                    <a:pt x="10536" y="109"/>
                    <a:pt x="10446" y="282"/>
                  </a:cubicBezTo>
                  <a:lnTo>
                    <a:pt x="10445" y="279"/>
                  </a:lnTo>
                  <a:lnTo>
                    <a:pt x="136" y="20079"/>
                  </a:lnTo>
                  <a:lnTo>
                    <a:pt x="137" y="20081"/>
                  </a:lnTo>
                  <a:cubicBezTo>
                    <a:pt x="54" y="20243"/>
                    <a:pt x="0" y="20459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20459"/>
                    <a:pt x="21547" y="20243"/>
                    <a:pt x="21463" y="2008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5859995" y="3255292"/>
              <a:ext cx="124470" cy="228204"/>
            </a:xfrm>
            <a:custGeom>
              <a:rect b="b" l="l" r="r" t="t"/>
              <a:pathLst>
                <a:path extrusionOk="0" h="21600" w="21600">
                  <a:moveTo>
                    <a:pt x="19800" y="19962"/>
                  </a:moveTo>
                  <a:lnTo>
                    <a:pt x="2203" y="10800"/>
                  </a:lnTo>
                  <a:lnTo>
                    <a:pt x="19800" y="1638"/>
                  </a:lnTo>
                  <a:cubicBezTo>
                    <a:pt x="19800" y="1638"/>
                    <a:pt x="19800" y="19962"/>
                    <a:pt x="19800" y="19962"/>
                  </a:cubicBezTo>
                  <a:close/>
                  <a:moveTo>
                    <a:pt x="20700" y="0"/>
                  </a:moveTo>
                  <a:cubicBezTo>
                    <a:pt x="20459" y="0"/>
                    <a:pt x="20243" y="53"/>
                    <a:pt x="20080" y="137"/>
                  </a:cubicBezTo>
                  <a:lnTo>
                    <a:pt x="20079" y="136"/>
                  </a:lnTo>
                  <a:lnTo>
                    <a:pt x="279" y="10445"/>
                  </a:lnTo>
                  <a:lnTo>
                    <a:pt x="281" y="10446"/>
                  </a:lnTo>
                  <a:cubicBezTo>
                    <a:pt x="109" y="10536"/>
                    <a:pt x="0" y="10660"/>
                    <a:pt x="0" y="10800"/>
                  </a:cubicBezTo>
                  <a:cubicBezTo>
                    <a:pt x="0" y="10940"/>
                    <a:pt x="109" y="11065"/>
                    <a:pt x="281" y="11154"/>
                  </a:cubicBezTo>
                  <a:lnTo>
                    <a:pt x="279" y="11155"/>
                  </a:lnTo>
                  <a:lnTo>
                    <a:pt x="20079" y="21465"/>
                  </a:lnTo>
                  <a:lnTo>
                    <a:pt x="20080" y="21463"/>
                  </a:lnTo>
                  <a:cubicBezTo>
                    <a:pt x="20243" y="21547"/>
                    <a:pt x="20459" y="21600"/>
                    <a:pt x="20700" y="21600"/>
                  </a:cubicBezTo>
                  <a:cubicBezTo>
                    <a:pt x="21197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197" y="0"/>
                    <a:pt x="207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3"/>
            <p:cNvSpPr/>
            <p:nvPr/>
          </p:nvSpPr>
          <p:spPr>
            <a:xfrm>
              <a:off x="6295618" y="3255292"/>
              <a:ext cx="124470" cy="228204"/>
            </a:xfrm>
            <a:custGeom>
              <a:rect b="b" l="l" r="r" t="t"/>
              <a:pathLst>
                <a:path extrusionOk="0" h="21600" w="21600">
                  <a:moveTo>
                    <a:pt x="1800" y="19962"/>
                  </a:moveTo>
                  <a:lnTo>
                    <a:pt x="1800" y="1638"/>
                  </a:lnTo>
                  <a:lnTo>
                    <a:pt x="19397" y="10800"/>
                  </a:lnTo>
                  <a:cubicBezTo>
                    <a:pt x="19397" y="10800"/>
                    <a:pt x="1800" y="19962"/>
                    <a:pt x="1800" y="19962"/>
                  </a:cubicBezTo>
                  <a:close/>
                  <a:moveTo>
                    <a:pt x="21600" y="10800"/>
                  </a:moveTo>
                  <a:cubicBezTo>
                    <a:pt x="21600" y="10660"/>
                    <a:pt x="21491" y="10536"/>
                    <a:pt x="21318" y="10446"/>
                  </a:cubicBezTo>
                  <a:lnTo>
                    <a:pt x="21321" y="10445"/>
                  </a:lnTo>
                  <a:lnTo>
                    <a:pt x="1521" y="136"/>
                  </a:lnTo>
                  <a:lnTo>
                    <a:pt x="1519" y="137"/>
                  </a:lnTo>
                  <a:cubicBezTo>
                    <a:pt x="1357" y="53"/>
                    <a:pt x="1141" y="0"/>
                    <a:pt x="900" y="0"/>
                  </a:cubicBezTo>
                  <a:cubicBezTo>
                    <a:pt x="403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403" y="21600"/>
                    <a:pt x="900" y="21600"/>
                  </a:cubicBezTo>
                  <a:cubicBezTo>
                    <a:pt x="1141" y="21600"/>
                    <a:pt x="1357" y="21547"/>
                    <a:pt x="1519" y="21463"/>
                  </a:cubicBezTo>
                  <a:lnTo>
                    <a:pt x="1521" y="21465"/>
                  </a:lnTo>
                  <a:lnTo>
                    <a:pt x="21321" y="11155"/>
                  </a:lnTo>
                  <a:lnTo>
                    <a:pt x="21318" y="11154"/>
                  </a:lnTo>
                  <a:cubicBezTo>
                    <a:pt x="21491" y="11065"/>
                    <a:pt x="21600" y="10940"/>
                    <a:pt x="21600" y="10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6679381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456" y="10453"/>
                  </a:moveTo>
                  <a:lnTo>
                    <a:pt x="18511" y="7507"/>
                  </a:lnTo>
                  <a:cubicBezTo>
                    <a:pt x="18422" y="7419"/>
                    <a:pt x="18299" y="7364"/>
                    <a:pt x="18164" y="7364"/>
                  </a:cubicBezTo>
                  <a:cubicBezTo>
                    <a:pt x="17892" y="7364"/>
                    <a:pt x="17673" y="7584"/>
                    <a:pt x="17673" y="7855"/>
                  </a:cubicBezTo>
                  <a:cubicBezTo>
                    <a:pt x="17673" y="7990"/>
                    <a:pt x="17728" y="8113"/>
                    <a:pt x="17817" y="8202"/>
                  </a:cubicBezTo>
                  <a:lnTo>
                    <a:pt x="19924" y="10309"/>
                  </a:lnTo>
                  <a:lnTo>
                    <a:pt x="11291" y="10309"/>
                  </a:lnTo>
                  <a:lnTo>
                    <a:pt x="11291" y="1676"/>
                  </a:lnTo>
                  <a:lnTo>
                    <a:pt x="13398" y="3783"/>
                  </a:lnTo>
                  <a:cubicBezTo>
                    <a:pt x="13487" y="3873"/>
                    <a:pt x="13610" y="3927"/>
                    <a:pt x="13745" y="3927"/>
                  </a:cubicBezTo>
                  <a:cubicBezTo>
                    <a:pt x="14017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6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8" y="3178"/>
                    <a:pt x="7364" y="3301"/>
                    <a:pt x="7364" y="3436"/>
                  </a:cubicBezTo>
                  <a:cubicBezTo>
                    <a:pt x="7364" y="3708"/>
                    <a:pt x="7583" y="3927"/>
                    <a:pt x="7855" y="3927"/>
                  </a:cubicBezTo>
                  <a:cubicBezTo>
                    <a:pt x="7990" y="3927"/>
                    <a:pt x="8113" y="3873"/>
                    <a:pt x="8202" y="3783"/>
                  </a:cubicBezTo>
                  <a:lnTo>
                    <a:pt x="10309" y="1676"/>
                  </a:lnTo>
                  <a:lnTo>
                    <a:pt x="10309" y="10309"/>
                  </a:lnTo>
                  <a:lnTo>
                    <a:pt x="1676" y="10309"/>
                  </a:lnTo>
                  <a:lnTo>
                    <a:pt x="3783" y="8202"/>
                  </a:lnTo>
                  <a:cubicBezTo>
                    <a:pt x="3873" y="8113"/>
                    <a:pt x="3927" y="7990"/>
                    <a:pt x="3927" y="7855"/>
                  </a:cubicBezTo>
                  <a:cubicBezTo>
                    <a:pt x="3927" y="7584"/>
                    <a:pt x="3708" y="7364"/>
                    <a:pt x="3436" y="7364"/>
                  </a:cubicBezTo>
                  <a:cubicBezTo>
                    <a:pt x="3301" y="7364"/>
                    <a:pt x="3178" y="7419"/>
                    <a:pt x="3089" y="7507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0936"/>
                    <a:pt x="55" y="11058"/>
                    <a:pt x="144" y="11148"/>
                  </a:cubicBezTo>
                  <a:lnTo>
                    <a:pt x="3089" y="14093"/>
                  </a:lnTo>
                  <a:cubicBezTo>
                    <a:pt x="3178" y="14182"/>
                    <a:pt x="3301" y="14236"/>
                    <a:pt x="3436" y="14236"/>
                  </a:cubicBezTo>
                  <a:cubicBezTo>
                    <a:pt x="3708" y="14236"/>
                    <a:pt x="3927" y="14017"/>
                    <a:pt x="3927" y="13745"/>
                  </a:cubicBezTo>
                  <a:cubicBezTo>
                    <a:pt x="3927" y="13610"/>
                    <a:pt x="3873" y="13488"/>
                    <a:pt x="3783" y="13398"/>
                  </a:cubicBezTo>
                  <a:lnTo>
                    <a:pt x="1676" y="11291"/>
                  </a:lnTo>
                  <a:lnTo>
                    <a:pt x="10309" y="11291"/>
                  </a:ln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8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  <a:cubicBezTo>
                    <a:pt x="13610" y="17673"/>
                    <a:pt x="13487" y="17728"/>
                    <a:pt x="13398" y="17817"/>
                  </a:cubicBezTo>
                  <a:lnTo>
                    <a:pt x="11291" y="19924"/>
                  </a:lnTo>
                  <a:lnTo>
                    <a:pt x="11291" y="11291"/>
                  </a:lnTo>
                  <a:lnTo>
                    <a:pt x="19924" y="11291"/>
                  </a:lnTo>
                  <a:lnTo>
                    <a:pt x="17817" y="13398"/>
                  </a:lnTo>
                  <a:cubicBezTo>
                    <a:pt x="17728" y="13488"/>
                    <a:pt x="17673" y="13610"/>
                    <a:pt x="17673" y="13745"/>
                  </a:cubicBezTo>
                  <a:cubicBezTo>
                    <a:pt x="17673" y="14017"/>
                    <a:pt x="17892" y="14236"/>
                    <a:pt x="18164" y="14236"/>
                  </a:cubicBezTo>
                  <a:cubicBezTo>
                    <a:pt x="18299" y="14236"/>
                    <a:pt x="18422" y="14182"/>
                    <a:pt x="18511" y="14093"/>
                  </a:cubicBezTo>
                  <a:lnTo>
                    <a:pt x="21456" y="11148"/>
                  </a:lnTo>
                  <a:cubicBezTo>
                    <a:pt x="21545" y="11058"/>
                    <a:pt x="21600" y="10936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7115004" y="281967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6200" y="7855"/>
                  </a:moveTo>
                  <a:cubicBezTo>
                    <a:pt x="16073" y="7855"/>
                    <a:pt x="15959" y="7905"/>
                    <a:pt x="15873" y="7985"/>
                  </a:cubicBezTo>
                  <a:lnTo>
                    <a:pt x="15870" y="7982"/>
                  </a:lnTo>
                  <a:lnTo>
                    <a:pt x="10800" y="12591"/>
                  </a:lnTo>
                  <a:lnTo>
                    <a:pt x="5730" y="7982"/>
                  </a:lnTo>
                  <a:lnTo>
                    <a:pt x="5727" y="7985"/>
                  </a:lnTo>
                  <a:cubicBezTo>
                    <a:pt x="5641" y="7905"/>
                    <a:pt x="5527" y="7855"/>
                    <a:pt x="5400" y="7855"/>
                  </a:cubicBezTo>
                  <a:cubicBezTo>
                    <a:pt x="5129" y="7855"/>
                    <a:pt x="4909" y="8074"/>
                    <a:pt x="4909" y="8345"/>
                  </a:cubicBezTo>
                  <a:cubicBezTo>
                    <a:pt x="4909" y="8489"/>
                    <a:pt x="4973" y="8616"/>
                    <a:pt x="5073" y="8706"/>
                  </a:cubicBezTo>
                  <a:lnTo>
                    <a:pt x="5070" y="8709"/>
                  </a:lnTo>
                  <a:lnTo>
                    <a:pt x="10470" y="13618"/>
                  </a:lnTo>
                  <a:lnTo>
                    <a:pt x="10473" y="13615"/>
                  </a:lnTo>
                  <a:cubicBezTo>
                    <a:pt x="10559" y="13695"/>
                    <a:pt x="10673" y="13745"/>
                    <a:pt x="10800" y="13745"/>
                  </a:cubicBezTo>
                  <a:cubicBezTo>
                    <a:pt x="10927" y="13745"/>
                    <a:pt x="11041" y="13695"/>
                    <a:pt x="11127" y="13615"/>
                  </a:cubicBezTo>
                  <a:lnTo>
                    <a:pt x="11130" y="13618"/>
                  </a:lnTo>
                  <a:lnTo>
                    <a:pt x="16530" y="8709"/>
                  </a:lnTo>
                  <a:lnTo>
                    <a:pt x="16527" y="8706"/>
                  </a:lnTo>
                  <a:cubicBezTo>
                    <a:pt x="16627" y="8616"/>
                    <a:pt x="16691" y="8489"/>
                    <a:pt x="16691" y="8345"/>
                  </a:cubicBezTo>
                  <a:cubicBezTo>
                    <a:pt x="16691" y="8074"/>
                    <a:pt x="16471" y="7855"/>
                    <a:pt x="16200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7550627" y="281967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6530" y="12891"/>
                  </a:moveTo>
                  <a:lnTo>
                    <a:pt x="11130" y="7982"/>
                  </a:lnTo>
                  <a:lnTo>
                    <a:pt x="11128" y="7985"/>
                  </a:lnTo>
                  <a:cubicBezTo>
                    <a:pt x="11040" y="7906"/>
                    <a:pt x="10927" y="7855"/>
                    <a:pt x="10800" y="7855"/>
                  </a:cubicBezTo>
                  <a:cubicBezTo>
                    <a:pt x="10673" y="7855"/>
                    <a:pt x="10559" y="7906"/>
                    <a:pt x="10473" y="7985"/>
                  </a:cubicBezTo>
                  <a:lnTo>
                    <a:pt x="10469" y="7982"/>
                  </a:lnTo>
                  <a:lnTo>
                    <a:pt x="5069" y="12891"/>
                  </a:lnTo>
                  <a:lnTo>
                    <a:pt x="5073" y="12895"/>
                  </a:lnTo>
                  <a:cubicBezTo>
                    <a:pt x="4973" y="12984"/>
                    <a:pt x="4909" y="13111"/>
                    <a:pt x="4909" y="13255"/>
                  </a:cubicBezTo>
                  <a:cubicBezTo>
                    <a:pt x="4909" y="13526"/>
                    <a:pt x="5129" y="13745"/>
                    <a:pt x="5400" y="13745"/>
                  </a:cubicBezTo>
                  <a:cubicBezTo>
                    <a:pt x="5527" y="13745"/>
                    <a:pt x="5640" y="13694"/>
                    <a:pt x="5728" y="13615"/>
                  </a:cubicBezTo>
                  <a:lnTo>
                    <a:pt x="5730" y="13618"/>
                  </a:lnTo>
                  <a:lnTo>
                    <a:pt x="10800" y="9009"/>
                  </a:lnTo>
                  <a:lnTo>
                    <a:pt x="15869" y="13618"/>
                  </a:lnTo>
                  <a:lnTo>
                    <a:pt x="15873" y="13615"/>
                  </a:lnTo>
                  <a:cubicBezTo>
                    <a:pt x="15959" y="13694"/>
                    <a:pt x="16073" y="13745"/>
                    <a:pt x="16200" y="13745"/>
                  </a:cubicBezTo>
                  <a:cubicBezTo>
                    <a:pt x="16471" y="13745"/>
                    <a:pt x="16691" y="13526"/>
                    <a:pt x="16691" y="13255"/>
                  </a:cubicBezTo>
                  <a:cubicBezTo>
                    <a:pt x="16691" y="13111"/>
                    <a:pt x="16627" y="12984"/>
                    <a:pt x="16527" y="12895"/>
                  </a:cubicBezTo>
                  <a:cubicBezTo>
                    <a:pt x="16527" y="12895"/>
                    <a:pt x="16530" y="12891"/>
                    <a:pt x="16530" y="12891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7986251" y="281967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4909"/>
                  </a:moveTo>
                  <a:cubicBezTo>
                    <a:pt x="12128" y="4909"/>
                    <a:pt x="12002" y="4974"/>
                    <a:pt x="11912" y="5073"/>
                  </a:cubicBezTo>
                  <a:lnTo>
                    <a:pt x="11909" y="5070"/>
                  </a:lnTo>
                  <a:lnTo>
                    <a:pt x="7000" y="10470"/>
                  </a:lnTo>
                  <a:lnTo>
                    <a:pt x="7003" y="10473"/>
                  </a:lnTo>
                  <a:cubicBezTo>
                    <a:pt x="6924" y="10559"/>
                    <a:pt x="6873" y="10673"/>
                    <a:pt x="6873" y="10800"/>
                  </a:cubicBezTo>
                  <a:cubicBezTo>
                    <a:pt x="6873" y="10927"/>
                    <a:pt x="6924" y="11041"/>
                    <a:pt x="7003" y="11127"/>
                  </a:cubicBezTo>
                  <a:lnTo>
                    <a:pt x="7000" y="11130"/>
                  </a:lnTo>
                  <a:lnTo>
                    <a:pt x="11909" y="16530"/>
                  </a:lnTo>
                  <a:lnTo>
                    <a:pt x="11912" y="16527"/>
                  </a:lnTo>
                  <a:cubicBezTo>
                    <a:pt x="12002" y="16627"/>
                    <a:pt x="12128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73"/>
                    <a:pt x="12713" y="15960"/>
                    <a:pt x="12633" y="15873"/>
                  </a:cubicBezTo>
                  <a:lnTo>
                    <a:pt x="12636" y="15870"/>
                  </a:lnTo>
                  <a:lnTo>
                    <a:pt x="8027" y="10800"/>
                  </a:lnTo>
                  <a:lnTo>
                    <a:pt x="12636" y="5730"/>
                  </a:lnTo>
                  <a:lnTo>
                    <a:pt x="12633" y="5728"/>
                  </a:lnTo>
                  <a:cubicBezTo>
                    <a:pt x="12713" y="5641"/>
                    <a:pt x="12764" y="5527"/>
                    <a:pt x="12764" y="5400"/>
                  </a:cubicBezTo>
                  <a:cubicBezTo>
                    <a:pt x="12764" y="5129"/>
                    <a:pt x="12544" y="4909"/>
                    <a:pt x="12273" y="49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8421874" y="281967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597" y="10473"/>
                  </a:moveTo>
                  <a:lnTo>
                    <a:pt x="14600" y="10470"/>
                  </a:lnTo>
                  <a:lnTo>
                    <a:pt x="9691" y="5070"/>
                  </a:lnTo>
                  <a:lnTo>
                    <a:pt x="9688" y="5073"/>
                  </a:lnTo>
                  <a:cubicBezTo>
                    <a:pt x="9598" y="4974"/>
                    <a:pt x="9471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27"/>
                    <a:pt x="8887" y="5641"/>
                    <a:pt x="8967" y="5728"/>
                  </a:cubicBezTo>
                  <a:lnTo>
                    <a:pt x="8964" y="5730"/>
                  </a:lnTo>
                  <a:lnTo>
                    <a:pt x="13573" y="10800"/>
                  </a:lnTo>
                  <a:lnTo>
                    <a:pt x="8964" y="15870"/>
                  </a:lnTo>
                  <a:lnTo>
                    <a:pt x="8967" y="15873"/>
                  </a:lnTo>
                  <a:cubicBezTo>
                    <a:pt x="8887" y="15960"/>
                    <a:pt x="8836" y="16073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71" y="16691"/>
                    <a:pt x="9598" y="16627"/>
                    <a:pt x="9688" y="16527"/>
                  </a:cubicBezTo>
                  <a:lnTo>
                    <a:pt x="9691" y="16530"/>
                  </a:lnTo>
                  <a:lnTo>
                    <a:pt x="14600" y="11130"/>
                  </a:lnTo>
                  <a:lnTo>
                    <a:pt x="14597" y="11127"/>
                  </a:lnTo>
                  <a:cubicBezTo>
                    <a:pt x="14676" y="11041"/>
                    <a:pt x="14727" y="10927"/>
                    <a:pt x="14727" y="10800"/>
                  </a:cubicBezTo>
                  <a:cubicBezTo>
                    <a:pt x="14727" y="10673"/>
                    <a:pt x="14676" y="10559"/>
                    <a:pt x="14597" y="104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8893799" y="2819671"/>
              <a:ext cx="155574" cy="228204"/>
            </a:xfrm>
            <a:custGeom>
              <a:rect b="b" l="l" r="r" t="t"/>
              <a:pathLst>
                <a:path extrusionOk="0" h="21600" w="21600">
                  <a:moveTo>
                    <a:pt x="10800" y="20415"/>
                  </a:moveTo>
                  <a:lnTo>
                    <a:pt x="2459" y="14727"/>
                  </a:lnTo>
                  <a:lnTo>
                    <a:pt x="8640" y="14727"/>
                  </a:lnTo>
                  <a:lnTo>
                    <a:pt x="8640" y="1964"/>
                  </a:lnTo>
                  <a:cubicBezTo>
                    <a:pt x="8640" y="1422"/>
                    <a:pt x="9285" y="982"/>
                    <a:pt x="10080" y="982"/>
                  </a:cubicBezTo>
                  <a:lnTo>
                    <a:pt x="11520" y="982"/>
                  </a:lnTo>
                  <a:cubicBezTo>
                    <a:pt x="12315" y="982"/>
                    <a:pt x="12960" y="1422"/>
                    <a:pt x="12960" y="1964"/>
                  </a:cubicBezTo>
                  <a:lnTo>
                    <a:pt x="12960" y="14727"/>
                  </a:lnTo>
                  <a:lnTo>
                    <a:pt x="19142" y="14727"/>
                  </a:lnTo>
                  <a:cubicBezTo>
                    <a:pt x="19142" y="14727"/>
                    <a:pt x="10800" y="20415"/>
                    <a:pt x="10800" y="20415"/>
                  </a:cubicBezTo>
                  <a:close/>
                  <a:moveTo>
                    <a:pt x="20880" y="13745"/>
                  </a:moveTo>
                  <a:lnTo>
                    <a:pt x="14400" y="13745"/>
                  </a:lnTo>
                  <a:lnTo>
                    <a:pt x="14400" y="1964"/>
                  </a:lnTo>
                  <a:cubicBezTo>
                    <a:pt x="14400" y="879"/>
                    <a:pt x="13110" y="0"/>
                    <a:pt x="11520" y="0"/>
                  </a:cubicBezTo>
                  <a:lnTo>
                    <a:pt x="10080" y="0"/>
                  </a:lnTo>
                  <a:cubicBezTo>
                    <a:pt x="8490" y="0"/>
                    <a:pt x="7200" y="879"/>
                    <a:pt x="7200" y="1964"/>
                  </a:cubicBezTo>
                  <a:lnTo>
                    <a:pt x="7200" y="13745"/>
                  </a:lnTo>
                  <a:lnTo>
                    <a:pt x="720" y="13745"/>
                  </a:lnTo>
                  <a:cubicBezTo>
                    <a:pt x="323" y="13745"/>
                    <a:pt x="0" y="13966"/>
                    <a:pt x="0" y="14236"/>
                  </a:cubicBezTo>
                  <a:cubicBezTo>
                    <a:pt x="0" y="14373"/>
                    <a:pt x="81" y="14495"/>
                    <a:pt x="212" y="14584"/>
                  </a:cubicBezTo>
                  <a:lnTo>
                    <a:pt x="10290" y="21456"/>
                  </a:lnTo>
                  <a:cubicBezTo>
                    <a:pt x="10421" y="21545"/>
                    <a:pt x="10601" y="21600"/>
                    <a:pt x="10800" y="21600"/>
                  </a:cubicBezTo>
                  <a:cubicBezTo>
                    <a:pt x="10999" y="21600"/>
                    <a:pt x="11179" y="21545"/>
                    <a:pt x="11310" y="21456"/>
                  </a:cubicBezTo>
                  <a:lnTo>
                    <a:pt x="21388" y="14584"/>
                  </a:lnTo>
                  <a:cubicBezTo>
                    <a:pt x="21519" y="14495"/>
                    <a:pt x="21600" y="14373"/>
                    <a:pt x="21600" y="14236"/>
                  </a:cubicBezTo>
                  <a:cubicBezTo>
                    <a:pt x="21600" y="13966"/>
                    <a:pt x="21277" y="13745"/>
                    <a:pt x="20880" y="137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9329422" y="2819671"/>
              <a:ext cx="155574" cy="228204"/>
            </a:xfrm>
            <a:custGeom>
              <a:rect b="b" l="l" r="r" t="t"/>
              <a:pathLst>
                <a:path extrusionOk="0" h="21600" w="21600">
                  <a:moveTo>
                    <a:pt x="12960" y="6873"/>
                  </a:moveTo>
                  <a:lnTo>
                    <a:pt x="12960" y="19636"/>
                  </a:lnTo>
                  <a:cubicBezTo>
                    <a:pt x="12960" y="20178"/>
                    <a:pt x="12315" y="20618"/>
                    <a:pt x="11520" y="20618"/>
                  </a:cubicBezTo>
                  <a:lnTo>
                    <a:pt x="10080" y="20618"/>
                  </a:lnTo>
                  <a:cubicBezTo>
                    <a:pt x="9285" y="20618"/>
                    <a:pt x="8640" y="20178"/>
                    <a:pt x="8640" y="19636"/>
                  </a:cubicBezTo>
                  <a:lnTo>
                    <a:pt x="8640" y="6873"/>
                  </a:lnTo>
                  <a:lnTo>
                    <a:pt x="2458" y="6873"/>
                  </a:lnTo>
                  <a:lnTo>
                    <a:pt x="10800" y="1185"/>
                  </a:lnTo>
                  <a:lnTo>
                    <a:pt x="19142" y="6873"/>
                  </a:lnTo>
                  <a:cubicBezTo>
                    <a:pt x="19142" y="6873"/>
                    <a:pt x="12960" y="6873"/>
                    <a:pt x="12960" y="6873"/>
                  </a:cubicBezTo>
                  <a:close/>
                  <a:moveTo>
                    <a:pt x="21389" y="7017"/>
                  </a:moveTo>
                  <a:lnTo>
                    <a:pt x="11309" y="144"/>
                  </a:lnTo>
                  <a:cubicBezTo>
                    <a:pt x="11179" y="55"/>
                    <a:pt x="10999" y="0"/>
                    <a:pt x="10800" y="0"/>
                  </a:cubicBezTo>
                  <a:cubicBezTo>
                    <a:pt x="10601" y="0"/>
                    <a:pt x="10422" y="55"/>
                    <a:pt x="10291" y="144"/>
                  </a:cubicBezTo>
                  <a:lnTo>
                    <a:pt x="211" y="7017"/>
                  </a:lnTo>
                  <a:cubicBezTo>
                    <a:pt x="81" y="7106"/>
                    <a:pt x="0" y="7228"/>
                    <a:pt x="0" y="7364"/>
                  </a:cubicBezTo>
                  <a:cubicBezTo>
                    <a:pt x="0" y="7635"/>
                    <a:pt x="322" y="7855"/>
                    <a:pt x="720" y="7855"/>
                  </a:cubicBezTo>
                  <a:lnTo>
                    <a:pt x="7200" y="7855"/>
                  </a:lnTo>
                  <a:lnTo>
                    <a:pt x="7200" y="19636"/>
                  </a:lnTo>
                  <a:cubicBezTo>
                    <a:pt x="7200" y="20721"/>
                    <a:pt x="8490" y="21600"/>
                    <a:pt x="10080" y="21600"/>
                  </a:cubicBezTo>
                  <a:lnTo>
                    <a:pt x="11520" y="21600"/>
                  </a:lnTo>
                  <a:cubicBezTo>
                    <a:pt x="13110" y="21600"/>
                    <a:pt x="14400" y="20721"/>
                    <a:pt x="14400" y="19636"/>
                  </a:cubicBezTo>
                  <a:lnTo>
                    <a:pt x="14400" y="7855"/>
                  </a:lnTo>
                  <a:lnTo>
                    <a:pt x="20880" y="7855"/>
                  </a:lnTo>
                  <a:cubicBezTo>
                    <a:pt x="21278" y="7855"/>
                    <a:pt x="21600" y="7635"/>
                    <a:pt x="21600" y="7364"/>
                  </a:cubicBezTo>
                  <a:cubicBezTo>
                    <a:pt x="21600" y="7228"/>
                    <a:pt x="21519" y="7106"/>
                    <a:pt x="21389" y="701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9728743" y="2855972"/>
              <a:ext cx="228204" cy="155574"/>
            </a:xfrm>
            <a:custGeom>
              <a:rect b="b" l="l" r="r" t="t"/>
              <a:pathLst>
                <a:path extrusionOk="0" h="21600" w="21600">
                  <a:moveTo>
                    <a:pt x="20618" y="11520"/>
                  </a:moveTo>
                  <a:cubicBezTo>
                    <a:pt x="20618" y="12315"/>
                    <a:pt x="20178" y="12960"/>
                    <a:pt x="19636" y="12960"/>
                  </a:cubicBezTo>
                  <a:lnTo>
                    <a:pt x="6873" y="12960"/>
                  </a:lnTo>
                  <a:lnTo>
                    <a:pt x="6873" y="19142"/>
                  </a:lnTo>
                  <a:lnTo>
                    <a:pt x="1185" y="10800"/>
                  </a:lnTo>
                  <a:lnTo>
                    <a:pt x="6873" y="2458"/>
                  </a:lnTo>
                  <a:lnTo>
                    <a:pt x="6873" y="8640"/>
                  </a:lnTo>
                  <a:lnTo>
                    <a:pt x="19636" y="8640"/>
                  </a:lnTo>
                  <a:cubicBezTo>
                    <a:pt x="20178" y="8640"/>
                    <a:pt x="20618" y="9285"/>
                    <a:pt x="20618" y="10080"/>
                  </a:cubicBezTo>
                  <a:cubicBezTo>
                    <a:pt x="20618" y="10080"/>
                    <a:pt x="20618" y="11520"/>
                    <a:pt x="20618" y="11520"/>
                  </a:cubicBezTo>
                  <a:close/>
                  <a:moveTo>
                    <a:pt x="19636" y="7200"/>
                  </a:moveTo>
                  <a:lnTo>
                    <a:pt x="7855" y="7200"/>
                  </a:lnTo>
                  <a:lnTo>
                    <a:pt x="7855" y="720"/>
                  </a:lnTo>
                  <a:cubicBezTo>
                    <a:pt x="7855" y="322"/>
                    <a:pt x="7635" y="0"/>
                    <a:pt x="7364" y="0"/>
                  </a:cubicBezTo>
                  <a:cubicBezTo>
                    <a:pt x="7228" y="0"/>
                    <a:pt x="7105" y="81"/>
                    <a:pt x="7017" y="212"/>
                  </a:cubicBezTo>
                  <a:lnTo>
                    <a:pt x="144" y="10291"/>
                  </a:lnTo>
                  <a:cubicBezTo>
                    <a:pt x="55" y="10422"/>
                    <a:pt x="0" y="10602"/>
                    <a:pt x="0" y="10800"/>
                  </a:cubicBezTo>
                  <a:cubicBezTo>
                    <a:pt x="0" y="11000"/>
                    <a:pt x="55" y="11180"/>
                    <a:pt x="144" y="11310"/>
                  </a:cubicBezTo>
                  <a:lnTo>
                    <a:pt x="7017" y="21389"/>
                  </a:lnTo>
                  <a:cubicBezTo>
                    <a:pt x="7105" y="21520"/>
                    <a:pt x="7228" y="21600"/>
                    <a:pt x="7364" y="21600"/>
                  </a:cubicBezTo>
                  <a:cubicBezTo>
                    <a:pt x="7635" y="21600"/>
                    <a:pt x="7855" y="21278"/>
                    <a:pt x="7855" y="20880"/>
                  </a:cubicBezTo>
                  <a:lnTo>
                    <a:pt x="7855" y="14400"/>
                  </a:lnTo>
                  <a:lnTo>
                    <a:pt x="19636" y="14400"/>
                  </a:lnTo>
                  <a:cubicBezTo>
                    <a:pt x="20721" y="14400"/>
                    <a:pt x="21600" y="13110"/>
                    <a:pt x="21600" y="11520"/>
                  </a:cubicBezTo>
                  <a:lnTo>
                    <a:pt x="21600" y="10080"/>
                  </a:lnTo>
                  <a:cubicBezTo>
                    <a:pt x="21600" y="8490"/>
                    <a:pt x="20721" y="7200"/>
                    <a:pt x="19636" y="7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10164366" y="2855972"/>
              <a:ext cx="228204" cy="155574"/>
            </a:xfrm>
            <a:custGeom>
              <a:rect b="b" l="l" r="r" t="t"/>
              <a:pathLst>
                <a:path extrusionOk="0" h="21600" w="21600">
                  <a:moveTo>
                    <a:pt x="14727" y="19142"/>
                  </a:moveTo>
                  <a:lnTo>
                    <a:pt x="14727" y="12960"/>
                  </a:lnTo>
                  <a:lnTo>
                    <a:pt x="1964" y="12960"/>
                  </a:lnTo>
                  <a:cubicBezTo>
                    <a:pt x="1421" y="12960"/>
                    <a:pt x="982" y="12316"/>
                    <a:pt x="982" y="11520"/>
                  </a:cubicBezTo>
                  <a:lnTo>
                    <a:pt x="982" y="10080"/>
                  </a:lnTo>
                  <a:cubicBezTo>
                    <a:pt x="982" y="9285"/>
                    <a:pt x="1421" y="8640"/>
                    <a:pt x="1964" y="8640"/>
                  </a:cubicBezTo>
                  <a:lnTo>
                    <a:pt x="14727" y="8640"/>
                  </a:lnTo>
                  <a:lnTo>
                    <a:pt x="14727" y="2458"/>
                  </a:lnTo>
                  <a:lnTo>
                    <a:pt x="20415" y="10800"/>
                  </a:lnTo>
                  <a:cubicBezTo>
                    <a:pt x="20415" y="10800"/>
                    <a:pt x="14727" y="19142"/>
                    <a:pt x="14727" y="19142"/>
                  </a:cubicBezTo>
                  <a:close/>
                  <a:moveTo>
                    <a:pt x="21456" y="10291"/>
                  </a:moveTo>
                  <a:lnTo>
                    <a:pt x="14584" y="212"/>
                  </a:lnTo>
                  <a:cubicBezTo>
                    <a:pt x="14495" y="81"/>
                    <a:pt x="14372" y="0"/>
                    <a:pt x="14236" y="0"/>
                  </a:cubicBezTo>
                  <a:cubicBezTo>
                    <a:pt x="13965" y="0"/>
                    <a:pt x="13745" y="322"/>
                    <a:pt x="13745" y="720"/>
                  </a:cubicBezTo>
                  <a:lnTo>
                    <a:pt x="13745" y="7200"/>
                  </a:lnTo>
                  <a:lnTo>
                    <a:pt x="1964" y="7200"/>
                  </a:lnTo>
                  <a:cubicBezTo>
                    <a:pt x="879" y="7200"/>
                    <a:pt x="0" y="8490"/>
                    <a:pt x="0" y="10080"/>
                  </a:cubicBezTo>
                  <a:lnTo>
                    <a:pt x="0" y="11520"/>
                  </a:lnTo>
                  <a:cubicBezTo>
                    <a:pt x="0" y="13110"/>
                    <a:pt x="879" y="14400"/>
                    <a:pt x="1964" y="14400"/>
                  </a:cubicBezTo>
                  <a:lnTo>
                    <a:pt x="13745" y="14400"/>
                  </a:lnTo>
                  <a:lnTo>
                    <a:pt x="13745" y="20880"/>
                  </a:lnTo>
                  <a:cubicBezTo>
                    <a:pt x="13745" y="21278"/>
                    <a:pt x="13965" y="21600"/>
                    <a:pt x="14236" y="21600"/>
                  </a:cubicBezTo>
                  <a:cubicBezTo>
                    <a:pt x="14372" y="21600"/>
                    <a:pt x="14495" y="21520"/>
                    <a:pt x="14583" y="21389"/>
                  </a:cubicBezTo>
                  <a:lnTo>
                    <a:pt x="21456" y="11310"/>
                  </a:lnTo>
                  <a:cubicBezTo>
                    <a:pt x="21545" y="11180"/>
                    <a:pt x="21600" y="11000"/>
                    <a:pt x="21600" y="10800"/>
                  </a:cubicBezTo>
                  <a:cubicBezTo>
                    <a:pt x="21600" y="10601"/>
                    <a:pt x="21545" y="10421"/>
                    <a:pt x="21456" y="102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10631105" y="2819671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21402" y="5052"/>
                  </a:moveTo>
                  <a:lnTo>
                    <a:pt x="14652" y="144"/>
                  </a:lnTo>
                  <a:cubicBezTo>
                    <a:pt x="14530" y="55"/>
                    <a:pt x="14362" y="0"/>
                    <a:pt x="14175" y="0"/>
                  </a:cubicBezTo>
                  <a:cubicBezTo>
                    <a:pt x="13802" y="0"/>
                    <a:pt x="13500" y="220"/>
                    <a:pt x="13500" y="491"/>
                  </a:cubicBezTo>
                  <a:cubicBezTo>
                    <a:pt x="13500" y="627"/>
                    <a:pt x="13576" y="749"/>
                    <a:pt x="13698" y="838"/>
                  </a:cubicBezTo>
                  <a:lnTo>
                    <a:pt x="19296" y="4909"/>
                  </a:lnTo>
                  <a:lnTo>
                    <a:pt x="675" y="4909"/>
                  </a:lnTo>
                  <a:cubicBezTo>
                    <a:pt x="302" y="4909"/>
                    <a:pt x="0" y="5129"/>
                    <a:pt x="0" y="5400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1048" y="21600"/>
                    <a:pt x="1350" y="21380"/>
                    <a:pt x="1350" y="21109"/>
                  </a:cubicBezTo>
                  <a:lnTo>
                    <a:pt x="1350" y="5891"/>
                  </a:lnTo>
                  <a:lnTo>
                    <a:pt x="19296" y="5891"/>
                  </a:lnTo>
                  <a:lnTo>
                    <a:pt x="13698" y="9962"/>
                  </a:lnTo>
                  <a:cubicBezTo>
                    <a:pt x="13575" y="10051"/>
                    <a:pt x="13500" y="10173"/>
                    <a:pt x="13500" y="10309"/>
                  </a:cubicBezTo>
                  <a:cubicBezTo>
                    <a:pt x="13500" y="10580"/>
                    <a:pt x="13802" y="10800"/>
                    <a:pt x="14175" y="10800"/>
                  </a:cubicBezTo>
                  <a:cubicBezTo>
                    <a:pt x="14362" y="10800"/>
                    <a:pt x="14531" y="10745"/>
                    <a:pt x="14653" y="10656"/>
                  </a:cubicBezTo>
                  <a:lnTo>
                    <a:pt x="21402" y="5747"/>
                  </a:lnTo>
                  <a:cubicBezTo>
                    <a:pt x="21525" y="5658"/>
                    <a:pt x="21600" y="5536"/>
                    <a:pt x="21600" y="5400"/>
                  </a:cubicBezTo>
                  <a:cubicBezTo>
                    <a:pt x="21600" y="5264"/>
                    <a:pt x="21524" y="5142"/>
                    <a:pt x="21402" y="505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11035613" y="2850786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16691" y="12546"/>
                  </a:moveTo>
                  <a:lnTo>
                    <a:pt x="16691" y="2304"/>
                  </a:lnTo>
                  <a:lnTo>
                    <a:pt x="20415" y="7425"/>
                  </a:lnTo>
                  <a:cubicBezTo>
                    <a:pt x="20415" y="7425"/>
                    <a:pt x="16691" y="12546"/>
                    <a:pt x="16691" y="12546"/>
                  </a:cubicBezTo>
                  <a:close/>
                  <a:moveTo>
                    <a:pt x="21456" y="6948"/>
                  </a:moveTo>
                  <a:lnTo>
                    <a:pt x="16548" y="198"/>
                  </a:lnTo>
                  <a:cubicBezTo>
                    <a:pt x="16458" y="76"/>
                    <a:pt x="16336" y="0"/>
                    <a:pt x="16200" y="0"/>
                  </a:cubicBezTo>
                  <a:cubicBezTo>
                    <a:pt x="15929" y="0"/>
                    <a:pt x="15709" y="302"/>
                    <a:pt x="15709" y="675"/>
                  </a:cubicBezTo>
                  <a:lnTo>
                    <a:pt x="15709" y="6750"/>
                  </a:lnTo>
                  <a:lnTo>
                    <a:pt x="491" y="6750"/>
                  </a:lnTo>
                  <a:cubicBezTo>
                    <a:pt x="220" y="6750"/>
                    <a:pt x="0" y="7052"/>
                    <a:pt x="0" y="7425"/>
                  </a:cubicBezTo>
                  <a:lnTo>
                    <a:pt x="0" y="20925"/>
                  </a:lnTo>
                  <a:cubicBezTo>
                    <a:pt x="0" y="21298"/>
                    <a:pt x="220" y="21600"/>
                    <a:pt x="491" y="21600"/>
                  </a:cubicBezTo>
                  <a:cubicBezTo>
                    <a:pt x="762" y="21600"/>
                    <a:pt x="982" y="21298"/>
                    <a:pt x="982" y="20925"/>
                  </a:cubicBezTo>
                  <a:lnTo>
                    <a:pt x="982" y="8100"/>
                  </a:lnTo>
                  <a:lnTo>
                    <a:pt x="15709" y="8100"/>
                  </a:lnTo>
                  <a:lnTo>
                    <a:pt x="15709" y="14175"/>
                  </a:lnTo>
                  <a:cubicBezTo>
                    <a:pt x="15709" y="14548"/>
                    <a:pt x="15929" y="14850"/>
                    <a:pt x="16200" y="14850"/>
                  </a:cubicBezTo>
                  <a:cubicBezTo>
                    <a:pt x="16336" y="14850"/>
                    <a:pt x="16458" y="14775"/>
                    <a:pt x="16547" y="14652"/>
                  </a:cubicBezTo>
                  <a:lnTo>
                    <a:pt x="21456" y="7903"/>
                  </a:lnTo>
                  <a:cubicBezTo>
                    <a:pt x="21545" y="7781"/>
                    <a:pt x="21600" y="7612"/>
                    <a:pt x="21600" y="7425"/>
                  </a:cubicBezTo>
                  <a:cubicBezTo>
                    <a:pt x="21600" y="7238"/>
                    <a:pt x="21545" y="7070"/>
                    <a:pt x="21456" y="694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7115004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109" y="0"/>
                  </a:moveTo>
                  <a:lnTo>
                    <a:pt x="14236" y="0"/>
                  </a:lnTo>
                  <a:cubicBezTo>
                    <a:pt x="13966" y="0"/>
                    <a:pt x="13745" y="220"/>
                    <a:pt x="13745" y="491"/>
                  </a:cubicBezTo>
                  <a:cubicBezTo>
                    <a:pt x="13745" y="762"/>
                    <a:pt x="13966" y="982"/>
                    <a:pt x="14236" y="982"/>
                  </a:cubicBezTo>
                  <a:lnTo>
                    <a:pt x="19924" y="982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2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20618" y="1676"/>
                  </a:lnTo>
                  <a:lnTo>
                    <a:pt x="20618" y="7364"/>
                  </a:lnTo>
                  <a:cubicBezTo>
                    <a:pt x="20618" y="7635"/>
                    <a:pt x="20838" y="7855"/>
                    <a:pt x="21109" y="7855"/>
                  </a:cubicBezTo>
                  <a:cubicBezTo>
                    <a:pt x="21380" y="7855"/>
                    <a:pt x="21600" y="7635"/>
                    <a:pt x="21600" y="7364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9327" y="11782"/>
                  </a:moveTo>
                  <a:cubicBezTo>
                    <a:pt x="9192" y="11782"/>
                    <a:pt x="9069" y="11837"/>
                    <a:pt x="8980" y="11926"/>
                  </a:cubicBezTo>
                  <a:lnTo>
                    <a:pt x="982" y="19924"/>
                  </a:lnTo>
                  <a:lnTo>
                    <a:pt x="982" y="14236"/>
                  </a:lnTo>
                  <a:cubicBezTo>
                    <a:pt x="982" y="13966"/>
                    <a:pt x="762" y="13745"/>
                    <a:pt x="491" y="13745"/>
                  </a:cubicBezTo>
                  <a:cubicBezTo>
                    <a:pt x="220" y="13745"/>
                    <a:pt x="0" y="13966"/>
                    <a:pt x="0" y="14236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7364" y="21600"/>
                  </a:lnTo>
                  <a:cubicBezTo>
                    <a:pt x="7634" y="21600"/>
                    <a:pt x="7855" y="21380"/>
                    <a:pt x="7855" y="21109"/>
                  </a:cubicBezTo>
                  <a:cubicBezTo>
                    <a:pt x="7855" y="20838"/>
                    <a:pt x="7634" y="20618"/>
                    <a:pt x="7364" y="20618"/>
                  </a:cubicBezTo>
                  <a:lnTo>
                    <a:pt x="1676" y="20618"/>
                  </a:lnTo>
                  <a:lnTo>
                    <a:pt x="9674" y="12620"/>
                  </a:lnTo>
                  <a:cubicBezTo>
                    <a:pt x="9763" y="12531"/>
                    <a:pt x="9818" y="12408"/>
                    <a:pt x="9818" y="12273"/>
                  </a:cubicBez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7550627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2764" y="8142"/>
                  </a:lnTo>
                  <a:lnTo>
                    <a:pt x="12764" y="2455"/>
                  </a:lnTo>
                  <a:cubicBezTo>
                    <a:pt x="12764" y="2184"/>
                    <a:pt x="12544" y="1964"/>
                    <a:pt x="12273" y="1964"/>
                  </a:cubicBezTo>
                  <a:cubicBezTo>
                    <a:pt x="12002" y="1964"/>
                    <a:pt x="11782" y="2184"/>
                    <a:pt x="11782" y="2455"/>
                  </a:cubicBezTo>
                  <a:lnTo>
                    <a:pt x="11782" y="9327"/>
                  </a:lnTo>
                  <a:cubicBezTo>
                    <a:pt x="11782" y="9599"/>
                    <a:pt x="12002" y="9818"/>
                    <a:pt x="12273" y="9818"/>
                  </a:cubicBezTo>
                  <a:lnTo>
                    <a:pt x="19145" y="9818"/>
                  </a:lnTo>
                  <a:cubicBezTo>
                    <a:pt x="19416" y="9818"/>
                    <a:pt x="19636" y="9599"/>
                    <a:pt x="19636" y="9327"/>
                  </a:cubicBezTo>
                  <a:cubicBezTo>
                    <a:pt x="19636" y="9056"/>
                    <a:pt x="19416" y="8836"/>
                    <a:pt x="19145" y="8836"/>
                  </a:cubicBezTo>
                  <a:lnTo>
                    <a:pt x="13458" y="8836"/>
                  </a:lnTo>
                  <a:lnTo>
                    <a:pt x="21456" y="838"/>
                  </a:lnTo>
                  <a:cubicBezTo>
                    <a:pt x="21545" y="750"/>
                    <a:pt x="21600" y="627"/>
                    <a:pt x="21600" y="491"/>
                  </a:cubicBezTo>
                  <a:moveTo>
                    <a:pt x="9327" y="11782"/>
                  </a:moveTo>
                  <a:lnTo>
                    <a:pt x="2455" y="11782"/>
                  </a:lnTo>
                  <a:cubicBezTo>
                    <a:pt x="2184" y="11782"/>
                    <a:pt x="1964" y="12002"/>
                    <a:pt x="1964" y="12273"/>
                  </a:cubicBezTo>
                  <a:cubicBezTo>
                    <a:pt x="1964" y="12544"/>
                    <a:pt x="2184" y="12764"/>
                    <a:pt x="2455" y="12764"/>
                  </a:cubicBezTo>
                  <a:lnTo>
                    <a:pt x="8142" y="12764"/>
                  </a:lnTo>
                  <a:lnTo>
                    <a:pt x="144" y="20762"/>
                  </a:lnTo>
                  <a:cubicBezTo>
                    <a:pt x="55" y="20851"/>
                    <a:pt x="0" y="20973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8836" y="13458"/>
                  </a:lnTo>
                  <a:lnTo>
                    <a:pt x="8836" y="19145"/>
                  </a:lnTo>
                  <a:cubicBezTo>
                    <a:pt x="8836" y="19417"/>
                    <a:pt x="9056" y="19636"/>
                    <a:pt x="9327" y="19636"/>
                  </a:cubicBezTo>
                  <a:cubicBezTo>
                    <a:pt x="9598" y="19636"/>
                    <a:pt x="9818" y="19417"/>
                    <a:pt x="9818" y="19145"/>
                  </a:cubicBezTo>
                  <a:lnTo>
                    <a:pt x="9818" y="12273"/>
                  </a:ln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7986251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109" y="0"/>
                  </a:moveTo>
                  <a:lnTo>
                    <a:pt x="16200" y="0"/>
                  </a:lnTo>
                  <a:cubicBezTo>
                    <a:pt x="15929" y="0"/>
                    <a:pt x="15709" y="220"/>
                    <a:pt x="15709" y="491"/>
                  </a:cubicBezTo>
                  <a:cubicBezTo>
                    <a:pt x="15709" y="762"/>
                    <a:pt x="15929" y="982"/>
                    <a:pt x="16200" y="982"/>
                  </a:cubicBezTo>
                  <a:lnTo>
                    <a:pt x="19924" y="982"/>
                  </a:lnTo>
                  <a:lnTo>
                    <a:pt x="6035" y="14871"/>
                  </a:lnTo>
                  <a:cubicBezTo>
                    <a:pt x="5946" y="14960"/>
                    <a:pt x="5891" y="15083"/>
                    <a:pt x="5891" y="15218"/>
                  </a:cubicBezTo>
                  <a:cubicBezTo>
                    <a:pt x="5891" y="15489"/>
                    <a:pt x="6111" y="15709"/>
                    <a:pt x="6382" y="15709"/>
                  </a:cubicBezTo>
                  <a:cubicBezTo>
                    <a:pt x="6517" y="15709"/>
                    <a:pt x="6640" y="15654"/>
                    <a:pt x="6729" y="15565"/>
                  </a:cubicBezTo>
                  <a:lnTo>
                    <a:pt x="20618" y="1676"/>
                  </a:lnTo>
                  <a:lnTo>
                    <a:pt x="20618" y="5400"/>
                  </a:lnTo>
                  <a:cubicBezTo>
                    <a:pt x="20618" y="5671"/>
                    <a:pt x="20838" y="5890"/>
                    <a:pt x="21109" y="5890"/>
                  </a:cubicBezTo>
                  <a:cubicBezTo>
                    <a:pt x="21380" y="5890"/>
                    <a:pt x="21600" y="5671"/>
                    <a:pt x="21600" y="5400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17182" y="6873"/>
                  </a:moveTo>
                  <a:cubicBezTo>
                    <a:pt x="16911" y="6873"/>
                    <a:pt x="16691" y="7092"/>
                    <a:pt x="16691" y="7364"/>
                  </a:cubicBezTo>
                  <a:lnTo>
                    <a:pt x="16691" y="20618"/>
                  </a:lnTo>
                  <a:lnTo>
                    <a:pt x="982" y="20618"/>
                  </a:lnTo>
                  <a:lnTo>
                    <a:pt x="982" y="4909"/>
                  </a:lnTo>
                  <a:lnTo>
                    <a:pt x="14236" y="4909"/>
                  </a:lnTo>
                  <a:cubicBezTo>
                    <a:pt x="14507" y="4909"/>
                    <a:pt x="14727" y="4689"/>
                    <a:pt x="14727" y="4418"/>
                  </a:cubicBezTo>
                  <a:cubicBezTo>
                    <a:pt x="14727" y="4147"/>
                    <a:pt x="14507" y="3927"/>
                    <a:pt x="14236" y="3927"/>
                  </a:cubicBezTo>
                  <a:lnTo>
                    <a:pt x="491" y="3927"/>
                  </a:lnTo>
                  <a:cubicBezTo>
                    <a:pt x="220" y="3927"/>
                    <a:pt x="0" y="4147"/>
                    <a:pt x="0" y="44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lnTo>
                    <a:pt x="17673" y="7364"/>
                  </a:lnTo>
                  <a:cubicBezTo>
                    <a:pt x="17673" y="7092"/>
                    <a:pt x="17453" y="6873"/>
                    <a:pt x="17182" y="6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8421874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5709" y="20383"/>
                  </a:moveTo>
                  <a:lnTo>
                    <a:pt x="11424" y="15709"/>
                  </a:lnTo>
                  <a:lnTo>
                    <a:pt x="13255" y="15709"/>
                  </a:lnTo>
                  <a:cubicBezTo>
                    <a:pt x="13525" y="15709"/>
                    <a:pt x="13745" y="15490"/>
                    <a:pt x="13745" y="15218"/>
                  </a:cubicBezTo>
                  <a:lnTo>
                    <a:pt x="13745" y="14727"/>
                  </a:lnTo>
                  <a:cubicBezTo>
                    <a:pt x="13635" y="12724"/>
                    <a:pt x="12844" y="5590"/>
                    <a:pt x="7448" y="1949"/>
                  </a:cubicBezTo>
                  <a:cubicBezTo>
                    <a:pt x="16407" y="4809"/>
                    <a:pt x="17536" y="12588"/>
                    <a:pt x="17673" y="14727"/>
                  </a:cubicBezTo>
                  <a:lnTo>
                    <a:pt x="17673" y="15218"/>
                  </a:lnTo>
                  <a:cubicBezTo>
                    <a:pt x="17673" y="15490"/>
                    <a:pt x="17893" y="15709"/>
                    <a:pt x="18164" y="15709"/>
                  </a:cubicBezTo>
                  <a:lnTo>
                    <a:pt x="19994" y="15709"/>
                  </a:lnTo>
                  <a:cubicBezTo>
                    <a:pt x="19994" y="15709"/>
                    <a:pt x="15709" y="20383"/>
                    <a:pt x="15709" y="20383"/>
                  </a:cubicBezTo>
                  <a:close/>
                  <a:moveTo>
                    <a:pt x="21109" y="14727"/>
                  </a:moveTo>
                  <a:lnTo>
                    <a:pt x="18658" y="14727"/>
                  </a:lnTo>
                  <a:cubicBezTo>
                    <a:pt x="18450" y="12130"/>
                    <a:pt x="16610" y="0"/>
                    <a:pt x="491" y="0"/>
                  </a:cubicBezTo>
                  <a:cubicBezTo>
                    <a:pt x="219" y="0"/>
                    <a:pt x="0" y="220"/>
                    <a:pt x="0" y="491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5558" y="982"/>
                    <a:pt x="9160" y="3417"/>
                    <a:pt x="11196" y="8250"/>
                  </a:cubicBezTo>
                  <a:cubicBezTo>
                    <a:pt x="12394" y="11093"/>
                    <a:pt x="12657" y="13684"/>
                    <a:pt x="12715" y="14727"/>
                  </a:cubicBezTo>
                  <a:lnTo>
                    <a:pt x="10309" y="14727"/>
                  </a:lnTo>
                  <a:cubicBezTo>
                    <a:pt x="10038" y="14727"/>
                    <a:pt x="9818" y="14947"/>
                    <a:pt x="9818" y="15218"/>
                  </a:cubicBezTo>
                  <a:cubicBezTo>
                    <a:pt x="9818" y="15354"/>
                    <a:pt x="9873" y="15477"/>
                    <a:pt x="9962" y="15566"/>
                  </a:cubicBezTo>
                  <a:lnTo>
                    <a:pt x="15362" y="21456"/>
                  </a:lnTo>
                  <a:cubicBezTo>
                    <a:pt x="15450" y="21545"/>
                    <a:pt x="15574" y="21600"/>
                    <a:pt x="15709" y="21600"/>
                  </a:cubicBezTo>
                  <a:cubicBezTo>
                    <a:pt x="15845" y="21600"/>
                    <a:pt x="15967" y="21545"/>
                    <a:pt x="16056" y="21456"/>
                  </a:cubicBezTo>
                  <a:lnTo>
                    <a:pt x="21456" y="15566"/>
                  </a:lnTo>
                  <a:cubicBezTo>
                    <a:pt x="21545" y="15477"/>
                    <a:pt x="21600" y="15354"/>
                    <a:pt x="21600" y="15218"/>
                  </a:cubicBezTo>
                  <a:cubicBezTo>
                    <a:pt x="21600" y="14947"/>
                    <a:pt x="21380" y="14727"/>
                    <a:pt x="21109" y="147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8857497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8164" y="5891"/>
                  </a:moveTo>
                  <a:cubicBezTo>
                    <a:pt x="17893" y="5891"/>
                    <a:pt x="17673" y="6111"/>
                    <a:pt x="17673" y="6382"/>
                  </a:cubicBezTo>
                  <a:lnTo>
                    <a:pt x="17673" y="6873"/>
                  </a:lnTo>
                  <a:cubicBezTo>
                    <a:pt x="17536" y="9012"/>
                    <a:pt x="16407" y="16791"/>
                    <a:pt x="7448" y="19651"/>
                  </a:cubicBezTo>
                  <a:cubicBezTo>
                    <a:pt x="12844" y="16010"/>
                    <a:pt x="13635" y="8876"/>
                    <a:pt x="13745" y="6873"/>
                  </a:cubicBezTo>
                  <a:lnTo>
                    <a:pt x="13745" y="6382"/>
                  </a:lnTo>
                  <a:cubicBezTo>
                    <a:pt x="13745" y="6111"/>
                    <a:pt x="13525" y="5891"/>
                    <a:pt x="13255" y="5891"/>
                  </a:cubicBezTo>
                  <a:lnTo>
                    <a:pt x="11424" y="5891"/>
                  </a:lnTo>
                  <a:lnTo>
                    <a:pt x="15709" y="1217"/>
                  </a:lnTo>
                  <a:lnTo>
                    <a:pt x="19994" y="5891"/>
                  </a:lnTo>
                  <a:cubicBezTo>
                    <a:pt x="19994" y="5891"/>
                    <a:pt x="18164" y="5891"/>
                    <a:pt x="18164" y="5891"/>
                  </a:cubicBezTo>
                  <a:close/>
                  <a:moveTo>
                    <a:pt x="21456" y="6035"/>
                  </a:moveTo>
                  <a:lnTo>
                    <a:pt x="16056" y="144"/>
                  </a:lnTo>
                  <a:cubicBezTo>
                    <a:pt x="15967" y="55"/>
                    <a:pt x="15845" y="0"/>
                    <a:pt x="15709" y="0"/>
                  </a:cubicBezTo>
                  <a:cubicBezTo>
                    <a:pt x="15573" y="0"/>
                    <a:pt x="15450" y="55"/>
                    <a:pt x="15362" y="144"/>
                  </a:cubicBezTo>
                  <a:lnTo>
                    <a:pt x="9962" y="6035"/>
                  </a:lnTo>
                  <a:cubicBezTo>
                    <a:pt x="9873" y="6124"/>
                    <a:pt x="9818" y="6247"/>
                    <a:pt x="9818" y="6382"/>
                  </a:cubicBezTo>
                  <a:cubicBezTo>
                    <a:pt x="9818" y="6653"/>
                    <a:pt x="10038" y="6873"/>
                    <a:pt x="10309" y="6873"/>
                  </a:cubicBezTo>
                  <a:lnTo>
                    <a:pt x="12715" y="6873"/>
                  </a:lnTo>
                  <a:cubicBezTo>
                    <a:pt x="12657" y="7916"/>
                    <a:pt x="12394" y="10507"/>
                    <a:pt x="11196" y="13351"/>
                  </a:cubicBezTo>
                  <a:cubicBezTo>
                    <a:pt x="9160" y="18184"/>
                    <a:pt x="5558" y="20618"/>
                    <a:pt x="491" y="20618"/>
                  </a:cubicBezTo>
                  <a:cubicBezTo>
                    <a:pt x="219" y="20618"/>
                    <a:pt x="0" y="20838"/>
                    <a:pt x="0" y="21109"/>
                  </a:cubicBezTo>
                  <a:cubicBezTo>
                    <a:pt x="0" y="21380"/>
                    <a:pt x="219" y="21600"/>
                    <a:pt x="491" y="21600"/>
                  </a:cubicBezTo>
                  <a:cubicBezTo>
                    <a:pt x="16610" y="21600"/>
                    <a:pt x="18450" y="9470"/>
                    <a:pt x="18658" y="6873"/>
                  </a:cubicBezTo>
                  <a:lnTo>
                    <a:pt x="21109" y="6873"/>
                  </a:lnTo>
                  <a:cubicBezTo>
                    <a:pt x="21380" y="6873"/>
                    <a:pt x="21600" y="6653"/>
                    <a:pt x="21600" y="6382"/>
                  </a:cubicBezTo>
                  <a:cubicBezTo>
                    <a:pt x="21600" y="6247"/>
                    <a:pt x="21545" y="6124"/>
                    <a:pt x="21456" y="603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9293120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6873" y="7855"/>
                  </a:moveTo>
                  <a:lnTo>
                    <a:pt x="6382" y="7855"/>
                  </a:lnTo>
                  <a:cubicBezTo>
                    <a:pt x="6110" y="7855"/>
                    <a:pt x="5891" y="8075"/>
                    <a:pt x="5891" y="8345"/>
                  </a:cubicBezTo>
                  <a:lnTo>
                    <a:pt x="5891" y="10176"/>
                  </a:lnTo>
                  <a:lnTo>
                    <a:pt x="1216" y="5891"/>
                  </a:lnTo>
                  <a:lnTo>
                    <a:pt x="5891" y="1606"/>
                  </a:lnTo>
                  <a:lnTo>
                    <a:pt x="5891" y="3436"/>
                  </a:lnTo>
                  <a:cubicBezTo>
                    <a:pt x="5891" y="3708"/>
                    <a:pt x="6110" y="3927"/>
                    <a:pt x="6382" y="3927"/>
                  </a:cubicBezTo>
                  <a:lnTo>
                    <a:pt x="6873" y="3927"/>
                  </a:lnTo>
                  <a:cubicBezTo>
                    <a:pt x="9012" y="4064"/>
                    <a:pt x="16791" y="5193"/>
                    <a:pt x="19651" y="14152"/>
                  </a:cubicBezTo>
                  <a:cubicBezTo>
                    <a:pt x="16010" y="8756"/>
                    <a:pt x="8876" y="7965"/>
                    <a:pt x="6873" y="7855"/>
                  </a:cubicBezTo>
                  <a:moveTo>
                    <a:pt x="6873" y="2942"/>
                  </a:moveTo>
                  <a:lnTo>
                    <a:pt x="6873" y="491"/>
                  </a:lnTo>
                  <a:cubicBezTo>
                    <a:pt x="6873" y="220"/>
                    <a:pt x="6653" y="0"/>
                    <a:pt x="6382" y="0"/>
                  </a:cubicBezTo>
                  <a:cubicBezTo>
                    <a:pt x="6246" y="0"/>
                    <a:pt x="6123" y="55"/>
                    <a:pt x="6035" y="144"/>
                  </a:cubicBezTo>
                  <a:lnTo>
                    <a:pt x="144" y="5544"/>
                  </a:lnTo>
                  <a:cubicBezTo>
                    <a:pt x="55" y="5633"/>
                    <a:pt x="0" y="5756"/>
                    <a:pt x="0" y="5891"/>
                  </a:cubicBezTo>
                  <a:cubicBezTo>
                    <a:pt x="0" y="6027"/>
                    <a:pt x="55" y="6150"/>
                    <a:pt x="144" y="6238"/>
                  </a:cubicBezTo>
                  <a:lnTo>
                    <a:pt x="6035" y="11638"/>
                  </a:lnTo>
                  <a:cubicBezTo>
                    <a:pt x="6123" y="11727"/>
                    <a:pt x="6246" y="11782"/>
                    <a:pt x="6382" y="11782"/>
                  </a:cubicBezTo>
                  <a:cubicBezTo>
                    <a:pt x="6653" y="11782"/>
                    <a:pt x="6873" y="11562"/>
                    <a:pt x="6873" y="11291"/>
                  </a:cubicBezTo>
                  <a:lnTo>
                    <a:pt x="6873" y="8884"/>
                  </a:lnTo>
                  <a:cubicBezTo>
                    <a:pt x="7916" y="8943"/>
                    <a:pt x="10507" y="9206"/>
                    <a:pt x="13350" y="10404"/>
                  </a:cubicBezTo>
                  <a:cubicBezTo>
                    <a:pt x="18183" y="12440"/>
                    <a:pt x="20618" y="16042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4990"/>
                    <a:pt x="9470" y="3150"/>
                    <a:pt x="6873" y="294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9728743" y="32552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5709" y="10176"/>
                  </a:moveTo>
                  <a:lnTo>
                    <a:pt x="15709" y="8345"/>
                  </a:lnTo>
                  <a:cubicBezTo>
                    <a:pt x="15709" y="8075"/>
                    <a:pt x="15490" y="7855"/>
                    <a:pt x="15218" y="7855"/>
                  </a:cubicBezTo>
                  <a:lnTo>
                    <a:pt x="14727" y="7855"/>
                  </a:lnTo>
                  <a:cubicBezTo>
                    <a:pt x="12724" y="7965"/>
                    <a:pt x="5590" y="8756"/>
                    <a:pt x="1949" y="14152"/>
                  </a:cubicBezTo>
                  <a:cubicBezTo>
                    <a:pt x="4809" y="5193"/>
                    <a:pt x="12588" y="4064"/>
                    <a:pt x="14727" y="3927"/>
                  </a:cubicBezTo>
                  <a:lnTo>
                    <a:pt x="15218" y="3927"/>
                  </a:lnTo>
                  <a:cubicBezTo>
                    <a:pt x="15490" y="3927"/>
                    <a:pt x="15709" y="3708"/>
                    <a:pt x="15709" y="3436"/>
                  </a:cubicBezTo>
                  <a:lnTo>
                    <a:pt x="15709" y="1606"/>
                  </a:lnTo>
                  <a:lnTo>
                    <a:pt x="20383" y="5891"/>
                  </a:lnTo>
                  <a:cubicBezTo>
                    <a:pt x="20383" y="5891"/>
                    <a:pt x="15709" y="10176"/>
                    <a:pt x="15709" y="10176"/>
                  </a:cubicBezTo>
                  <a:close/>
                  <a:moveTo>
                    <a:pt x="21456" y="5544"/>
                  </a:moveTo>
                  <a:lnTo>
                    <a:pt x="15565" y="144"/>
                  </a:lnTo>
                  <a:cubicBezTo>
                    <a:pt x="15477" y="55"/>
                    <a:pt x="15354" y="0"/>
                    <a:pt x="15218" y="0"/>
                  </a:cubicBezTo>
                  <a:cubicBezTo>
                    <a:pt x="14947" y="0"/>
                    <a:pt x="14727" y="220"/>
                    <a:pt x="14727" y="491"/>
                  </a:cubicBezTo>
                  <a:lnTo>
                    <a:pt x="14727" y="2942"/>
                  </a:lnTo>
                  <a:cubicBezTo>
                    <a:pt x="12130" y="3150"/>
                    <a:pt x="0" y="4991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762" y="21600"/>
                    <a:pt x="982" y="21380"/>
                    <a:pt x="982" y="21109"/>
                  </a:cubicBezTo>
                  <a:cubicBezTo>
                    <a:pt x="982" y="16042"/>
                    <a:pt x="3417" y="12440"/>
                    <a:pt x="8250" y="10404"/>
                  </a:cubicBezTo>
                  <a:cubicBezTo>
                    <a:pt x="11093" y="9206"/>
                    <a:pt x="13684" y="8943"/>
                    <a:pt x="14727" y="8884"/>
                  </a:cubicBezTo>
                  <a:lnTo>
                    <a:pt x="14727" y="11291"/>
                  </a:lnTo>
                  <a:cubicBezTo>
                    <a:pt x="14727" y="11562"/>
                    <a:pt x="14947" y="11782"/>
                    <a:pt x="15218" y="11782"/>
                  </a:cubicBezTo>
                  <a:cubicBezTo>
                    <a:pt x="15354" y="11782"/>
                    <a:pt x="15477" y="11727"/>
                    <a:pt x="15565" y="11638"/>
                  </a:cubicBezTo>
                  <a:lnTo>
                    <a:pt x="21456" y="6238"/>
                  </a:lnTo>
                  <a:cubicBezTo>
                    <a:pt x="21545" y="6150"/>
                    <a:pt x="21600" y="6027"/>
                    <a:pt x="21600" y="5891"/>
                  </a:cubicBezTo>
                  <a:cubicBezTo>
                    <a:pt x="21600" y="5756"/>
                    <a:pt x="21545" y="5633"/>
                    <a:pt x="21456" y="554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10164366" y="3296780"/>
              <a:ext cx="228204" cy="145206"/>
            </a:xfrm>
            <a:custGeom>
              <a:rect b="b" l="l" r="r" t="t"/>
              <a:pathLst>
                <a:path extrusionOk="0" h="21600" w="21600">
                  <a:moveTo>
                    <a:pt x="15955" y="1543"/>
                  </a:moveTo>
                  <a:cubicBezTo>
                    <a:pt x="12837" y="1543"/>
                    <a:pt x="10309" y="5515"/>
                    <a:pt x="10309" y="10414"/>
                  </a:cubicBezTo>
                  <a:lnTo>
                    <a:pt x="10309" y="11186"/>
                  </a:lnTo>
                  <a:cubicBezTo>
                    <a:pt x="10309" y="15233"/>
                    <a:pt x="8221" y="18514"/>
                    <a:pt x="5645" y="18514"/>
                  </a:cubicBezTo>
                  <a:cubicBezTo>
                    <a:pt x="3070" y="18514"/>
                    <a:pt x="982" y="15233"/>
                    <a:pt x="982" y="11186"/>
                  </a:cubicBezTo>
                  <a:lnTo>
                    <a:pt x="982" y="10414"/>
                  </a:lnTo>
                  <a:cubicBezTo>
                    <a:pt x="982" y="6367"/>
                    <a:pt x="3070" y="3086"/>
                    <a:pt x="5645" y="3086"/>
                  </a:cubicBezTo>
                  <a:cubicBezTo>
                    <a:pt x="6670" y="3086"/>
                    <a:pt x="7575" y="3630"/>
                    <a:pt x="8321" y="4629"/>
                  </a:cubicBezTo>
                  <a:lnTo>
                    <a:pt x="6382" y="4629"/>
                  </a:lnTo>
                  <a:cubicBezTo>
                    <a:pt x="6110" y="4629"/>
                    <a:pt x="5891" y="4974"/>
                    <a:pt x="5891" y="5400"/>
                  </a:cubicBezTo>
                  <a:cubicBezTo>
                    <a:pt x="5891" y="5826"/>
                    <a:pt x="6110" y="6171"/>
                    <a:pt x="6382" y="6171"/>
                  </a:cubicBezTo>
                  <a:lnTo>
                    <a:pt x="9327" y="6171"/>
                  </a:lnTo>
                  <a:cubicBezTo>
                    <a:pt x="9599" y="6171"/>
                    <a:pt x="9818" y="5826"/>
                    <a:pt x="9818" y="5400"/>
                  </a:cubicBezTo>
                  <a:lnTo>
                    <a:pt x="9818" y="771"/>
                  </a:lnTo>
                  <a:cubicBezTo>
                    <a:pt x="9818" y="346"/>
                    <a:pt x="9599" y="0"/>
                    <a:pt x="9327" y="0"/>
                  </a:cubicBezTo>
                  <a:cubicBezTo>
                    <a:pt x="9056" y="0"/>
                    <a:pt x="8836" y="346"/>
                    <a:pt x="8836" y="771"/>
                  </a:cubicBezTo>
                  <a:lnTo>
                    <a:pt x="8836" y="3321"/>
                  </a:lnTo>
                  <a:cubicBezTo>
                    <a:pt x="7879" y="2160"/>
                    <a:pt x="6706" y="1543"/>
                    <a:pt x="5645" y="1543"/>
                  </a:cubicBezTo>
                  <a:cubicBezTo>
                    <a:pt x="2527" y="1543"/>
                    <a:pt x="0" y="5515"/>
                    <a:pt x="0" y="10414"/>
                  </a:cubicBezTo>
                  <a:lnTo>
                    <a:pt x="0" y="11186"/>
                  </a:lnTo>
                  <a:cubicBezTo>
                    <a:pt x="0" y="16085"/>
                    <a:pt x="2527" y="20057"/>
                    <a:pt x="5645" y="20057"/>
                  </a:cubicBezTo>
                  <a:cubicBezTo>
                    <a:pt x="8763" y="20057"/>
                    <a:pt x="11291" y="16085"/>
                    <a:pt x="11291" y="11186"/>
                  </a:cubicBezTo>
                  <a:lnTo>
                    <a:pt x="11291" y="10414"/>
                  </a:lnTo>
                  <a:cubicBezTo>
                    <a:pt x="11291" y="6367"/>
                    <a:pt x="13379" y="3086"/>
                    <a:pt x="15955" y="3086"/>
                  </a:cubicBezTo>
                  <a:cubicBezTo>
                    <a:pt x="18530" y="3086"/>
                    <a:pt x="20618" y="6367"/>
                    <a:pt x="20618" y="10414"/>
                  </a:cubicBezTo>
                  <a:lnTo>
                    <a:pt x="20618" y="11186"/>
                  </a:lnTo>
                  <a:cubicBezTo>
                    <a:pt x="20618" y="15233"/>
                    <a:pt x="18530" y="18514"/>
                    <a:pt x="15955" y="18514"/>
                  </a:cubicBezTo>
                  <a:cubicBezTo>
                    <a:pt x="14930" y="18514"/>
                    <a:pt x="14025" y="17970"/>
                    <a:pt x="13279" y="16971"/>
                  </a:cubicBezTo>
                  <a:lnTo>
                    <a:pt x="15218" y="16971"/>
                  </a:lnTo>
                  <a:cubicBezTo>
                    <a:pt x="15490" y="16971"/>
                    <a:pt x="15709" y="16626"/>
                    <a:pt x="15709" y="16200"/>
                  </a:cubicBezTo>
                  <a:cubicBezTo>
                    <a:pt x="15709" y="15774"/>
                    <a:pt x="15490" y="15429"/>
                    <a:pt x="15218" y="15429"/>
                  </a:cubicBezTo>
                  <a:lnTo>
                    <a:pt x="12273" y="15429"/>
                  </a:lnTo>
                  <a:cubicBezTo>
                    <a:pt x="12001" y="15429"/>
                    <a:pt x="11782" y="15774"/>
                    <a:pt x="11782" y="16200"/>
                  </a:cubicBezTo>
                  <a:lnTo>
                    <a:pt x="11782" y="20829"/>
                  </a:lnTo>
                  <a:cubicBezTo>
                    <a:pt x="11782" y="21255"/>
                    <a:pt x="12001" y="21600"/>
                    <a:pt x="12273" y="21600"/>
                  </a:cubicBezTo>
                  <a:cubicBezTo>
                    <a:pt x="12544" y="21600"/>
                    <a:pt x="12764" y="21255"/>
                    <a:pt x="12764" y="20829"/>
                  </a:cubicBezTo>
                  <a:lnTo>
                    <a:pt x="12764" y="18279"/>
                  </a:lnTo>
                  <a:cubicBezTo>
                    <a:pt x="13721" y="19441"/>
                    <a:pt x="14894" y="20057"/>
                    <a:pt x="15955" y="20057"/>
                  </a:cubicBezTo>
                  <a:cubicBezTo>
                    <a:pt x="19073" y="20057"/>
                    <a:pt x="21600" y="16085"/>
                    <a:pt x="21600" y="11186"/>
                  </a:cubicBezTo>
                  <a:lnTo>
                    <a:pt x="21600" y="10414"/>
                  </a:lnTo>
                  <a:cubicBezTo>
                    <a:pt x="21600" y="5515"/>
                    <a:pt x="19073" y="1543"/>
                    <a:pt x="15955" y="154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10599989" y="3286408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19924" y="4050"/>
                  </a:moveTo>
                  <a:lnTo>
                    <a:pt x="18798" y="5598"/>
                  </a:lnTo>
                  <a:cubicBezTo>
                    <a:pt x="18709" y="5720"/>
                    <a:pt x="18655" y="5889"/>
                    <a:pt x="18655" y="6075"/>
                  </a:cubicBezTo>
                  <a:cubicBezTo>
                    <a:pt x="18655" y="6448"/>
                    <a:pt x="18874" y="6750"/>
                    <a:pt x="19145" y="6750"/>
                  </a:cubicBezTo>
                  <a:cubicBezTo>
                    <a:pt x="19281" y="6750"/>
                    <a:pt x="19404" y="6674"/>
                    <a:pt x="19493" y="6552"/>
                  </a:cubicBezTo>
                  <a:lnTo>
                    <a:pt x="21456" y="3853"/>
                  </a:lnTo>
                  <a:cubicBezTo>
                    <a:pt x="21545" y="3731"/>
                    <a:pt x="21600" y="3562"/>
                    <a:pt x="21600" y="3375"/>
                  </a:cubicBezTo>
                  <a:cubicBezTo>
                    <a:pt x="21600" y="3189"/>
                    <a:pt x="21545" y="3020"/>
                    <a:pt x="21456" y="2898"/>
                  </a:cubicBezTo>
                  <a:lnTo>
                    <a:pt x="19493" y="198"/>
                  </a:lnTo>
                  <a:cubicBezTo>
                    <a:pt x="19403" y="76"/>
                    <a:pt x="19281" y="0"/>
                    <a:pt x="19145" y="0"/>
                  </a:cubicBezTo>
                  <a:cubicBezTo>
                    <a:pt x="18874" y="0"/>
                    <a:pt x="18655" y="303"/>
                    <a:pt x="18655" y="675"/>
                  </a:cubicBezTo>
                  <a:cubicBezTo>
                    <a:pt x="18655" y="862"/>
                    <a:pt x="18709" y="1031"/>
                    <a:pt x="18799" y="1153"/>
                  </a:cubicBezTo>
                  <a:lnTo>
                    <a:pt x="19924" y="2700"/>
                  </a:lnTo>
                  <a:lnTo>
                    <a:pt x="15218" y="2700"/>
                  </a:lnTo>
                  <a:cubicBezTo>
                    <a:pt x="15065" y="2700"/>
                    <a:pt x="14933" y="2803"/>
                    <a:pt x="14843" y="2954"/>
                  </a:cubicBezTo>
                  <a:lnTo>
                    <a:pt x="14838" y="2948"/>
                  </a:lnTo>
                  <a:lnTo>
                    <a:pt x="6149" y="17550"/>
                  </a:lnTo>
                  <a:lnTo>
                    <a:pt x="491" y="17550"/>
                  </a:lnTo>
                  <a:cubicBezTo>
                    <a:pt x="220" y="17550"/>
                    <a:pt x="0" y="17853"/>
                    <a:pt x="0" y="18225"/>
                  </a:cubicBezTo>
                  <a:cubicBezTo>
                    <a:pt x="0" y="18598"/>
                    <a:pt x="220" y="18900"/>
                    <a:pt x="491" y="18900"/>
                  </a:cubicBezTo>
                  <a:lnTo>
                    <a:pt x="6382" y="18900"/>
                  </a:lnTo>
                  <a:cubicBezTo>
                    <a:pt x="6535" y="18900"/>
                    <a:pt x="6667" y="18798"/>
                    <a:pt x="6757" y="18647"/>
                  </a:cubicBezTo>
                  <a:lnTo>
                    <a:pt x="6762" y="18652"/>
                  </a:lnTo>
                  <a:lnTo>
                    <a:pt x="15451" y="4050"/>
                  </a:lnTo>
                  <a:cubicBezTo>
                    <a:pt x="15451" y="4050"/>
                    <a:pt x="19924" y="4050"/>
                    <a:pt x="19924" y="4050"/>
                  </a:cubicBezTo>
                  <a:close/>
                  <a:moveTo>
                    <a:pt x="19493" y="15048"/>
                  </a:moveTo>
                  <a:cubicBezTo>
                    <a:pt x="19403" y="14926"/>
                    <a:pt x="19281" y="14850"/>
                    <a:pt x="19145" y="14850"/>
                  </a:cubicBezTo>
                  <a:cubicBezTo>
                    <a:pt x="18874" y="14850"/>
                    <a:pt x="18655" y="15153"/>
                    <a:pt x="18655" y="15525"/>
                  </a:cubicBezTo>
                  <a:cubicBezTo>
                    <a:pt x="18655" y="15712"/>
                    <a:pt x="18709" y="15880"/>
                    <a:pt x="18798" y="16002"/>
                  </a:cubicBezTo>
                  <a:lnTo>
                    <a:pt x="19924" y="17550"/>
                  </a:lnTo>
                  <a:lnTo>
                    <a:pt x="15451" y="17550"/>
                  </a:lnTo>
                  <a:lnTo>
                    <a:pt x="12386" y="12399"/>
                  </a:lnTo>
                  <a:lnTo>
                    <a:pt x="11751" y="13465"/>
                  </a:lnTo>
                  <a:lnTo>
                    <a:pt x="14838" y="18652"/>
                  </a:lnTo>
                  <a:lnTo>
                    <a:pt x="14843" y="18647"/>
                  </a:lnTo>
                  <a:cubicBezTo>
                    <a:pt x="14933" y="18798"/>
                    <a:pt x="15065" y="18900"/>
                    <a:pt x="15218" y="18900"/>
                  </a:cubicBezTo>
                  <a:lnTo>
                    <a:pt x="19924" y="18900"/>
                  </a:lnTo>
                  <a:lnTo>
                    <a:pt x="18798" y="20448"/>
                  </a:lnTo>
                  <a:cubicBezTo>
                    <a:pt x="18709" y="20570"/>
                    <a:pt x="18655" y="20739"/>
                    <a:pt x="18655" y="20925"/>
                  </a:cubicBezTo>
                  <a:cubicBezTo>
                    <a:pt x="18655" y="21298"/>
                    <a:pt x="18874" y="21600"/>
                    <a:pt x="19145" y="21600"/>
                  </a:cubicBezTo>
                  <a:cubicBezTo>
                    <a:pt x="19281" y="21600"/>
                    <a:pt x="19403" y="21525"/>
                    <a:pt x="19493" y="21402"/>
                  </a:cubicBezTo>
                  <a:lnTo>
                    <a:pt x="21456" y="18702"/>
                  </a:lnTo>
                  <a:cubicBezTo>
                    <a:pt x="21545" y="18580"/>
                    <a:pt x="21600" y="18412"/>
                    <a:pt x="21600" y="18225"/>
                  </a:cubicBezTo>
                  <a:cubicBezTo>
                    <a:pt x="21600" y="18039"/>
                    <a:pt x="21545" y="17870"/>
                    <a:pt x="21456" y="17748"/>
                  </a:cubicBezTo>
                  <a:cubicBezTo>
                    <a:pt x="21456" y="17748"/>
                    <a:pt x="19493" y="15048"/>
                    <a:pt x="19493" y="15048"/>
                  </a:cubicBezTo>
                  <a:close/>
                  <a:moveTo>
                    <a:pt x="491" y="4050"/>
                  </a:moveTo>
                  <a:lnTo>
                    <a:pt x="6148" y="4050"/>
                  </a:lnTo>
                  <a:lnTo>
                    <a:pt x="9214" y="9201"/>
                  </a:lnTo>
                  <a:lnTo>
                    <a:pt x="9849" y="8136"/>
                  </a:lnTo>
                  <a:lnTo>
                    <a:pt x="6762" y="2948"/>
                  </a:lnTo>
                  <a:lnTo>
                    <a:pt x="6756" y="2954"/>
                  </a:lnTo>
                  <a:cubicBezTo>
                    <a:pt x="6667" y="2803"/>
                    <a:pt x="6535" y="2700"/>
                    <a:pt x="6382" y="2700"/>
                  </a:cubicBezTo>
                  <a:lnTo>
                    <a:pt x="491" y="2700"/>
                  </a:lnTo>
                  <a:cubicBezTo>
                    <a:pt x="220" y="2700"/>
                    <a:pt x="0" y="3003"/>
                    <a:pt x="0" y="3375"/>
                  </a:cubicBezTo>
                  <a:cubicBezTo>
                    <a:pt x="0" y="3748"/>
                    <a:pt x="220" y="4050"/>
                    <a:pt x="491" y="405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11035613" y="3276036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1964" y="12000"/>
                  </a:moveTo>
                  <a:cubicBezTo>
                    <a:pt x="1421" y="12000"/>
                    <a:pt x="982" y="11462"/>
                    <a:pt x="982" y="10800"/>
                  </a:cubicBezTo>
                  <a:cubicBezTo>
                    <a:pt x="982" y="10138"/>
                    <a:pt x="1421" y="9600"/>
                    <a:pt x="1964" y="9600"/>
                  </a:cubicBezTo>
                  <a:cubicBezTo>
                    <a:pt x="2505" y="9600"/>
                    <a:pt x="2945" y="10138"/>
                    <a:pt x="2945" y="10800"/>
                  </a:cubicBezTo>
                  <a:cubicBezTo>
                    <a:pt x="2945" y="11462"/>
                    <a:pt x="2505" y="12000"/>
                    <a:pt x="1964" y="12000"/>
                  </a:cubicBezTo>
                  <a:moveTo>
                    <a:pt x="21456" y="10376"/>
                  </a:moveTo>
                  <a:lnTo>
                    <a:pt x="18511" y="6776"/>
                  </a:lnTo>
                  <a:cubicBezTo>
                    <a:pt x="18422" y="6667"/>
                    <a:pt x="18299" y="6600"/>
                    <a:pt x="18164" y="6600"/>
                  </a:cubicBezTo>
                  <a:cubicBezTo>
                    <a:pt x="17892" y="6600"/>
                    <a:pt x="17673" y="6869"/>
                    <a:pt x="17673" y="7200"/>
                  </a:cubicBezTo>
                  <a:cubicBezTo>
                    <a:pt x="17673" y="7366"/>
                    <a:pt x="17728" y="7516"/>
                    <a:pt x="17817" y="7624"/>
                  </a:cubicBezTo>
                  <a:lnTo>
                    <a:pt x="19924" y="10200"/>
                  </a:lnTo>
                  <a:lnTo>
                    <a:pt x="8058" y="10200"/>
                  </a:lnTo>
                  <a:lnTo>
                    <a:pt x="14727" y="2048"/>
                  </a:lnTo>
                  <a:lnTo>
                    <a:pt x="14727" y="5400"/>
                  </a:lnTo>
                  <a:cubicBezTo>
                    <a:pt x="14727" y="5732"/>
                    <a:pt x="14947" y="6000"/>
                    <a:pt x="15218" y="6000"/>
                  </a:cubicBezTo>
                  <a:cubicBezTo>
                    <a:pt x="15489" y="6000"/>
                    <a:pt x="15709" y="5732"/>
                    <a:pt x="15709" y="5400"/>
                  </a:cubicBezTo>
                  <a:lnTo>
                    <a:pt x="15709" y="600"/>
                  </a:lnTo>
                  <a:cubicBezTo>
                    <a:pt x="15709" y="269"/>
                    <a:pt x="15489" y="0"/>
                    <a:pt x="15218" y="0"/>
                  </a:cubicBezTo>
                  <a:lnTo>
                    <a:pt x="11291" y="0"/>
                  </a:lnTo>
                  <a:cubicBezTo>
                    <a:pt x="11020" y="0"/>
                    <a:pt x="10800" y="269"/>
                    <a:pt x="10800" y="600"/>
                  </a:cubicBezTo>
                  <a:cubicBezTo>
                    <a:pt x="10800" y="932"/>
                    <a:pt x="11020" y="1200"/>
                    <a:pt x="11291" y="1200"/>
                  </a:cubicBezTo>
                  <a:lnTo>
                    <a:pt x="14033" y="1200"/>
                  </a:lnTo>
                  <a:lnTo>
                    <a:pt x="6669" y="10200"/>
                  </a:lnTo>
                  <a:lnTo>
                    <a:pt x="3858" y="10200"/>
                  </a:lnTo>
                  <a:cubicBezTo>
                    <a:pt x="3639" y="9167"/>
                    <a:pt x="2877" y="8400"/>
                    <a:pt x="1964" y="8400"/>
                  </a:cubicBezTo>
                  <a:cubicBezTo>
                    <a:pt x="879" y="8400"/>
                    <a:pt x="0" y="9475"/>
                    <a:pt x="0" y="10800"/>
                  </a:cubicBezTo>
                  <a:cubicBezTo>
                    <a:pt x="0" y="12125"/>
                    <a:pt x="879" y="13200"/>
                    <a:pt x="1964" y="13200"/>
                  </a:cubicBezTo>
                  <a:cubicBezTo>
                    <a:pt x="2877" y="13200"/>
                    <a:pt x="3639" y="12434"/>
                    <a:pt x="3858" y="11400"/>
                  </a:cubicBezTo>
                  <a:lnTo>
                    <a:pt x="6669" y="11400"/>
                  </a:lnTo>
                  <a:lnTo>
                    <a:pt x="14033" y="20400"/>
                  </a:lnTo>
                  <a:lnTo>
                    <a:pt x="11291" y="20400"/>
                  </a:lnTo>
                  <a:cubicBezTo>
                    <a:pt x="11020" y="20400"/>
                    <a:pt x="10800" y="20669"/>
                    <a:pt x="10800" y="21000"/>
                  </a:cubicBezTo>
                  <a:cubicBezTo>
                    <a:pt x="10800" y="21332"/>
                    <a:pt x="11020" y="21600"/>
                    <a:pt x="11291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6200"/>
                  </a:lnTo>
                  <a:cubicBezTo>
                    <a:pt x="15709" y="15869"/>
                    <a:pt x="15489" y="15600"/>
                    <a:pt x="15218" y="15600"/>
                  </a:cubicBezTo>
                  <a:cubicBezTo>
                    <a:pt x="14947" y="15600"/>
                    <a:pt x="14727" y="15869"/>
                    <a:pt x="14727" y="16200"/>
                  </a:cubicBezTo>
                  <a:lnTo>
                    <a:pt x="14727" y="19552"/>
                  </a:lnTo>
                  <a:lnTo>
                    <a:pt x="8058" y="11400"/>
                  </a:lnTo>
                  <a:lnTo>
                    <a:pt x="19924" y="11400"/>
                  </a:lnTo>
                  <a:lnTo>
                    <a:pt x="17817" y="13976"/>
                  </a:lnTo>
                  <a:cubicBezTo>
                    <a:pt x="17728" y="14085"/>
                    <a:pt x="17673" y="14235"/>
                    <a:pt x="17673" y="14400"/>
                  </a:cubicBezTo>
                  <a:cubicBezTo>
                    <a:pt x="17673" y="14732"/>
                    <a:pt x="17892" y="15000"/>
                    <a:pt x="18164" y="15000"/>
                  </a:cubicBezTo>
                  <a:cubicBezTo>
                    <a:pt x="18299" y="15000"/>
                    <a:pt x="18422" y="14933"/>
                    <a:pt x="18511" y="14824"/>
                  </a:cubicBezTo>
                  <a:lnTo>
                    <a:pt x="21456" y="11224"/>
                  </a:lnTo>
                  <a:cubicBezTo>
                    <a:pt x="21545" y="11116"/>
                    <a:pt x="21600" y="10966"/>
                    <a:pt x="21600" y="10800"/>
                  </a:cubicBezTo>
                  <a:cubicBezTo>
                    <a:pt x="21600" y="10635"/>
                    <a:pt x="21545" y="10485"/>
                    <a:pt x="21456" y="1037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2789889" y="3711657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3194396" y="3711657"/>
              <a:ext cx="228175" cy="228204"/>
            </a:xfrm>
            <a:custGeom>
              <a:rect b="b" l="l" r="r" t="t"/>
              <a:pathLst>
                <a:path extrusionOk="0" h="21600" w="21531">
                  <a:moveTo>
                    <a:pt x="6365" y="15409"/>
                  </a:moveTo>
                  <a:cubicBezTo>
                    <a:pt x="5782" y="14888"/>
                    <a:pt x="4858" y="14006"/>
                    <a:pt x="3935" y="12895"/>
                  </a:cubicBezTo>
                  <a:cubicBezTo>
                    <a:pt x="2587" y="11273"/>
                    <a:pt x="979" y="8835"/>
                    <a:pt x="979" y="6430"/>
                  </a:cubicBezTo>
                  <a:cubicBezTo>
                    <a:pt x="979" y="3427"/>
                    <a:pt x="3396" y="982"/>
                    <a:pt x="6366" y="982"/>
                  </a:cubicBezTo>
                  <a:cubicBezTo>
                    <a:pt x="9336" y="982"/>
                    <a:pt x="11752" y="3427"/>
                    <a:pt x="11752" y="6430"/>
                  </a:cubicBezTo>
                  <a:cubicBezTo>
                    <a:pt x="11752" y="10208"/>
                    <a:pt x="7888" y="14044"/>
                    <a:pt x="6365" y="15409"/>
                  </a:cubicBezTo>
                  <a:moveTo>
                    <a:pt x="6366" y="0"/>
                  </a:moveTo>
                  <a:cubicBezTo>
                    <a:pt x="2850" y="0"/>
                    <a:pt x="0" y="2879"/>
                    <a:pt x="0" y="6430"/>
                  </a:cubicBezTo>
                  <a:cubicBezTo>
                    <a:pt x="0" y="11655"/>
                    <a:pt x="6366" y="16701"/>
                    <a:pt x="6366" y="16701"/>
                  </a:cubicBezTo>
                  <a:cubicBezTo>
                    <a:pt x="6366" y="16701"/>
                    <a:pt x="12732" y="11655"/>
                    <a:pt x="12732" y="6430"/>
                  </a:cubicBezTo>
                  <a:cubicBezTo>
                    <a:pt x="12732" y="2879"/>
                    <a:pt x="9882" y="0"/>
                    <a:pt x="6366" y="0"/>
                  </a:cubicBezTo>
                  <a:moveTo>
                    <a:pt x="17357" y="19604"/>
                  </a:moveTo>
                  <a:cubicBezTo>
                    <a:pt x="17127" y="19764"/>
                    <a:pt x="16856" y="19909"/>
                    <a:pt x="16554" y="20033"/>
                  </a:cubicBezTo>
                  <a:cubicBezTo>
                    <a:pt x="16304" y="20137"/>
                    <a:pt x="16185" y="20424"/>
                    <a:pt x="16288" y="20675"/>
                  </a:cubicBezTo>
                  <a:cubicBezTo>
                    <a:pt x="16365" y="20865"/>
                    <a:pt x="16548" y="20979"/>
                    <a:pt x="16740" y="20979"/>
                  </a:cubicBezTo>
                  <a:cubicBezTo>
                    <a:pt x="16802" y="20979"/>
                    <a:pt x="16866" y="20967"/>
                    <a:pt x="16926" y="20942"/>
                  </a:cubicBezTo>
                  <a:cubicBezTo>
                    <a:pt x="17294" y="20790"/>
                    <a:pt x="17627" y="20611"/>
                    <a:pt x="17915" y="20411"/>
                  </a:cubicBezTo>
                  <a:cubicBezTo>
                    <a:pt x="18138" y="20256"/>
                    <a:pt x="18193" y="19950"/>
                    <a:pt x="18039" y="19727"/>
                  </a:cubicBezTo>
                  <a:cubicBezTo>
                    <a:pt x="17885" y="19505"/>
                    <a:pt x="17579" y="19449"/>
                    <a:pt x="17357" y="19604"/>
                  </a:cubicBezTo>
                  <a:moveTo>
                    <a:pt x="16249" y="13042"/>
                  </a:moveTo>
                  <a:cubicBezTo>
                    <a:pt x="16109" y="12790"/>
                    <a:pt x="16024" y="12529"/>
                    <a:pt x="15995" y="12265"/>
                  </a:cubicBezTo>
                  <a:cubicBezTo>
                    <a:pt x="15966" y="11995"/>
                    <a:pt x="15731" y="11801"/>
                    <a:pt x="15456" y="11829"/>
                  </a:cubicBezTo>
                  <a:cubicBezTo>
                    <a:pt x="15187" y="11859"/>
                    <a:pt x="14992" y="12100"/>
                    <a:pt x="15022" y="12370"/>
                  </a:cubicBezTo>
                  <a:cubicBezTo>
                    <a:pt x="15064" y="12767"/>
                    <a:pt x="15190" y="13154"/>
                    <a:pt x="15395" y="13522"/>
                  </a:cubicBezTo>
                  <a:cubicBezTo>
                    <a:pt x="15484" y="13682"/>
                    <a:pt x="15651" y="13773"/>
                    <a:pt x="15822" y="13773"/>
                  </a:cubicBezTo>
                  <a:cubicBezTo>
                    <a:pt x="15904" y="13773"/>
                    <a:pt x="15985" y="13753"/>
                    <a:pt x="16061" y="13710"/>
                  </a:cubicBezTo>
                  <a:cubicBezTo>
                    <a:pt x="16297" y="13578"/>
                    <a:pt x="16382" y="13279"/>
                    <a:pt x="16249" y="13042"/>
                  </a:cubicBezTo>
                  <a:moveTo>
                    <a:pt x="18249" y="15254"/>
                  </a:moveTo>
                  <a:cubicBezTo>
                    <a:pt x="18041" y="14981"/>
                    <a:pt x="17803" y="14708"/>
                    <a:pt x="17538" y="14439"/>
                  </a:cubicBezTo>
                  <a:cubicBezTo>
                    <a:pt x="17349" y="14246"/>
                    <a:pt x="17039" y="14244"/>
                    <a:pt x="16845" y="14434"/>
                  </a:cubicBezTo>
                  <a:cubicBezTo>
                    <a:pt x="16653" y="14624"/>
                    <a:pt x="16651" y="14935"/>
                    <a:pt x="16841" y="15129"/>
                  </a:cubicBezTo>
                  <a:cubicBezTo>
                    <a:pt x="17076" y="15368"/>
                    <a:pt x="17288" y="15612"/>
                    <a:pt x="17471" y="15851"/>
                  </a:cubicBezTo>
                  <a:cubicBezTo>
                    <a:pt x="17568" y="15977"/>
                    <a:pt x="17713" y="16043"/>
                    <a:pt x="17860" y="16043"/>
                  </a:cubicBezTo>
                  <a:cubicBezTo>
                    <a:pt x="17964" y="16043"/>
                    <a:pt x="18068" y="16011"/>
                    <a:pt x="18157" y="15942"/>
                  </a:cubicBezTo>
                  <a:cubicBezTo>
                    <a:pt x="18373" y="15777"/>
                    <a:pt x="18413" y="15469"/>
                    <a:pt x="18249" y="15254"/>
                  </a:cubicBezTo>
                  <a:moveTo>
                    <a:pt x="21476" y="5928"/>
                  </a:moveTo>
                  <a:cubicBezTo>
                    <a:pt x="21352" y="5687"/>
                    <a:pt x="21057" y="5592"/>
                    <a:pt x="20817" y="5717"/>
                  </a:cubicBezTo>
                  <a:cubicBezTo>
                    <a:pt x="20817" y="5717"/>
                    <a:pt x="20650" y="5803"/>
                    <a:pt x="20371" y="5962"/>
                  </a:cubicBezTo>
                  <a:cubicBezTo>
                    <a:pt x="20136" y="6096"/>
                    <a:pt x="20054" y="6396"/>
                    <a:pt x="20188" y="6632"/>
                  </a:cubicBezTo>
                  <a:cubicBezTo>
                    <a:pt x="20278" y="6791"/>
                    <a:pt x="20444" y="6880"/>
                    <a:pt x="20614" y="6880"/>
                  </a:cubicBezTo>
                  <a:cubicBezTo>
                    <a:pt x="20697" y="6880"/>
                    <a:pt x="20780" y="6859"/>
                    <a:pt x="20856" y="6815"/>
                  </a:cubicBezTo>
                  <a:cubicBezTo>
                    <a:pt x="21108" y="6672"/>
                    <a:pt x="21261" y="6592"/>
                    <a:pt x="21265" y="6590"/>
                  </a:cubicBezTo>
                  <a:cubicBezTo>
                    <a:pt x="21506" y="6466"/>
                    <a:pt x="21600" y="6170"/>
                    <a:pt x="21476" y="5928"/>
                  </a:cubicBezTo>
                  <a:moveTo>
                    <a:pt x="18659" y="16886"/>
                  </a:moveTo>
                  <a:cubicBezTo>
                    <a:pt x="18395" y="16941"/>
                    <a:pt x="18225" y="17201"/>
                    <a:pt x="18280" y="17467"/>
                  </a:cubicBezTo>
                  <a:cubicBezTo>
                    <a:pt x="18312" y="17625"/>
                    <a:pt x="18330" y="17781"/>
                    <a:pt x="18330" y="17929"/>
                  </a:cubicBezTo>
                  <a:cubicBezTo>
                    <a:pt x="18330" y="18050"/>
                    <a:pt x="18318" y="18171"/>
                    <a:pt x="18296" y="18287"/>
                  </a:cubicBezTo>
                  <a:cubicBezTo>
                    <a:pt x="18244" y="18554"/>
                    <a:pt x="18418" y="18811"/>
                    <a:pt x="18683" y="18862"/>
                  </a:cubicBezTo>
                  <a:cubicBezTo>
                    <a:pt x="18715" y="18869"/>
                    <a:pt x="18746" y="18871"/>
                    <a:pt x="18777" y="18871"/>
                  </a:cubicBezTo>
                  <a:cubicBezTo>
                    <a:pt x="19007" y="18871"/>
                    <a:pt x="19212" y="18708"/>
                    <a:pt x="19257" y="18473"/>
                  </a:cubicBezTo>
                  <a:cubicBezTo>
                    <a:pt x="19292" y="18296"/>
                    <a:pt x="19309" y="18114"/>
                    <a:pt x="19309" y="17929"/>
                  </a:cubicBezTo>
                  <a:cubicBezTo>
                    <a:pt x="19309" y="17715"/>
                    <a:pt x="19285" y="17492"/>
                    <a:pt x="19239" y="17267"/>
                  </a:cubicBezTo>
                  <a:cubicBezTo>
                    <a:pt x="19183" y="17001"/>
                    <a:pt x="18923" y="16832"/>
                    <a:pt x="18659" y="16886"/>
                  </a:cubicBezTo>
                  <a:moveTo>
                    <a:pt x="18590" y="7106"/>
                  </a:moveTo>
                  <a:cubicBezTo>
                    <a:pt x="18317" y="7303"/>
                    <a:pt x="18035" y="7518"/>
                    <a:pt x="17756" y="7745"/>
                  </a:cubicBezTo>
                  <a:cubicBezTo>
                    <a:pt x="17546" y="7917"/>
                    <a:pt x="17515" y="8226"/>
                    <a:pt x="17686" y="8436"/>
                  </a:cubicBezTo>
                  <a:cubicBezTo>
                    <a:pt x="17783" y="8556"/>
                    <a:pt x="17924" y="8617"/>
                    <a:pt x="18066" y="8617"/>
                  </a:cubicBezTo>
                  <a:cubicBezTo>
                    <a:pt x="18174" y="8617"/>
                    <a:pt x="18284" y="8581"/>
                    <a:pt x="18374" y="8507"/>
                  </a:cubicBezTo>
                  <a:cubicBezTo>
                    <a:pt x="18637" y="8292"/>
                    <a:pt x="18903" y="8090"/>
                    <a:pt x="19161" y="7905"/>
                  </a:cubicBezTo>
                  <a:cubicBezTo>
                    <a:pt x="19380" y="7747"/>
                    <a:pt x="19431" y="7440"/>
                    <a:pt x="19273" y="7220"/>
                  </a:cubicBezTo>
                  <a:cubicBezTo>
                    <a:pt x="19116" y="6999"/>
                    <a:pt x="18810" y="6949"/>
                    <a:pt x="18590" y="7106"/>
                  </a:cubicBezTo>
                  <a:moveTo>
                    <a:pt x="14704" y="20512"/>
                  </a:moveTo>
                  <a:cubicBezTo>
                    <a:pt x="14393" y="20556"/>
                    <a:pt x="14065" y="20590"/>
                    <a:pt x="13729" y="20611"/>
                  </a:cubicBezTo>
                  <a:cubicBezTo>
                    <a:pt x="13459" y="20629"/>
                    <a:pt x="13254" y="20863"/>
                    <a:pt x="13272" y="21134"/>
                  </a:cubicBezTo>
                  <a:cubicBezTo>
                    <a:pt x="13289" y="21394"/>
                    <a:pt x="13504" y="21593"/>
                    <a:pt x="13760" y="21593"/>
                  </a:cubicBezTo>
                  <a:cubicBezTo>
                    <a:pt x="13771" y="21593"/>
                    <a:pt x="13781" y="21592"/>
                    <a:pt x="13792" y="21592"/>
                  </a:cubicBezTo>
                  <a:cubicBezTo>
                    <a:pt x="14152" y="21568"/>
                    <a:pt x="14506" y="21533"/>
                    <a:pt x="14842" y="21485"/>
                  </a:cubicBezTo>
                  <a:cubicBezTo>
                    <a:pt x="15110" y="21447"/>
                    <a:pt x="15296" y="21198"/>
                    <a:pt x="15258" y="20929"/>
                  </a:cubicBezTo>
                  <a:cubicBezTo>
                    <a:pt x="15220" y="20661"/>
                    <a:pt x="14973" y="20472"/>
                    <a:pt x="14704" y="20512"/>
                  </a:cubicBezTo>
                  <a:moveTo>
                    <a:pt x="8893" y="20109"/>
                  </a:moveTo>
                  <a:cubicBezTo>
                    <a:pt x="8582" y="19997"/>
                    <a:pt x="8299" y="19866"/>
                    <a:pt x="8052" y="19721"/>
                  </a:cubicBezTo>
                  <a:cubicBezTo>
                    <a:pt x="7818" y="19582"/>
                    <a:pt x="7519" y="19663"/>
                    <a:pt x="7382" y="19896"/>
                  </a:cubicBezTo>
                  <a:cubicBezTo>
                    <a:pt x="7244" y="20130"/>
                    <a:pt x="7323" y="20432"/>
                    <a:pt x="7556" y="20568"/>
                  </a:cubicBezTo>
                  <a:cubicBezTo>
                    <a:pt x="7856" y="20744"/>
                    <a:pt x="8194" y="20901"/>
                    <a:pt x="8562" y="21034"/>
                  </a:cubicBezTo>
                  <a:cubicBezTo>
                    <a:pt x="8617" y="21053"/>
                    <a:pt x="8672" y="21062"/>
                    <a:pt x="8728" y="21062"/>
                  </a:cubicBezTo>
                  <a:cubicBezTo>
                    <a:pt x="8928" y="21062"/>
                    <a:pt x="9117" y="20938"/>
                    <a:pt x="9189" y="20737"/>
                  </a:cubicBezTo>
                  <a:cubicBezTo>
                    <a:pt x="9280" y="20482"/>
                    <a:pt x="9148" y="20200"/>
                    <a:pt x="8893" y="20109"/>
                  </a:cubicBezTo>
                  <a:moveTo>
                    <a:pt x="11751" y="20618"/>
                  </a:moveTo>
                  <a:cubicBezTo>
                    <a:pt x="11412" y="20600"/>
                    <a:pt x="11082" y="20572"/>
                    <a:pt x="10771" y="20533"/>
                  </a:cubicBezTo>
                  <a:cubicBezTo>
                    <a:pt x="10502" y="20493"/>
                    <a:pt x="10258" y="20690"/>
                    <a:pt x="10225" y="20959"/>
                  </a:cubicBezTo>
                  <a:cubicBezTo>
                    <a:pt x="10191" y="21229"/>
                    <a:pt x="10382" y="21474"/>
                    <a:pt x="10650" y="21507"/>
                  </a:cubicBezTo>
                  <a:cubicBezTo>
                    <a:pt x="10984" y="21549"/>
                    <a:pt x="11337" y="21580"/>
                    <a:pt x="11699" y="21600"/>
                  </a:cubicBezTo>
                  <a:cubicBezTo>
                    <a:pt x="11708" y="21600"/>
                    <a:pt x="11716" y="21600"/>
                    <a:pt x="11725" y="21600"/>
                  </a:cubicBezTo>
                  <a:cubicBezTo>
                    <a:pt x="11984" y="21600"/>
                    <a:pt x="12200" y="21397"/>
                    <a:pt x="12214" y="21135"/>
                  </a:cubicBezTo>
                  <a:cubicBezTo>
                    <a:pt x="12228" y="20863"/>
                    <a:pt x="12021" y="20632"/>
                    <a:pt x="11751" y="20618"/>
                  </a:cubicBezTo>
                  <a:moveTo>
                    <a:pt x="6840" y="18180"/>
                  </a:moveTo>
                  <a:cubicBezTo>
                    <a:pt x="6836" y="17912"/>
                    <a:pt x="6619" y="17696"/>
                    <a:pt x="6351" y="17696"/>
                  </a:cubicBezTo>
                  <a:cubicBezTo>
                    <a:pt x="6080" y="17696"/>
                    <a:pt x="5861" y="17916"/>
                    <a:pt x="5861" y="18188"/>
                  </a:cubicBezTo>
                  <a:cubicBezTo>
                    <a:pt x="5861" y="18234"/>
                    <a:pt x="5867" y="18484"/>
                    <a:pt x="5997" y="18834"/>
                  </a:cubicBezTo>
                  <a:cubicBezTo>
                    <a:pt x="6070" y="19033"/>
                    <a:pt x="6257" y="19155"/>
                    <a:pt x="6456" y="19155"/>
                  </a:cubicBezTo>
                  <a:cubicBezTo>
                    <a:pt x="6512" y="19155"/>
                    <a:pt x="6570" y="19145"/>
                    <a:pt x="6626" y="19124"/>
                  </a:cubicBezTo>
                  <a:cubicBezTo>
                    <a:pt x="6880" y="19030"/>
                    <a:pt x="7009" y="18748"/>
                    <a:pt x="6915" y="18493"/>
                  </a:cubicBezTo>
                  <a:cubicBezTo>
                    <a:pt x="6849" y="18314"/>
                    <a:pt x="6841" y="18191"/>
                    <a:pt x="6840" y="18180"/>
                  </a:cubicBezTo>
                  <a:moveTo>
                    <a:pt x="15760" y="10798"/>
                  </a:moveTo>
                  <a:cubicBezTo>
                    <a:pt x="15838" y="10844"/>
                    <a:pt x="15924" y="10866"/>
                    <a:pt x="16008" y="10866"/>
                  </a:cubicBezTo>
                  <a:cubicBezTo>
                    <a:pt x="16176" y="10866"/>
                    <a:pt x="16339" y="10780"/>
                    <a:pt x="16431" y="10625"/>
                  </a:cubicBezTo>
                  <a:cubicBezTo>
                    <a:pt x="16577" y="10376"/>
                    <a:pt x="16761" y="10120"/>
                    <a:pt x="16977" y="9861"/>
                  </a:cubicBezTo>
                  <a:cubicBezTo>
                    <a:pt x="17151" y="9653"/>
                    <a:pt x="17124" y="9343"/>
                    <a:pt x="16917" y="9169"/>
                  </a:cubicBezTo>
                  <a:cubicBezTo>
                    <a:pt x="16709" y="8994"/>
                    <a:pt x="16400" y="9022"/>
                    <a:pt x="16227" y="9230"/>
                  </a:cubicBezTo>
                  <a:cubicBezTo>
                    <a:pt x="15976" y="9529"/>
                    <a:pt x="15761" y="9832"/>
                    <a:pt x="15587" y="10125"/>
                  </a:cubicBezTo>
                  <a:cubicBezTo>
                    <a:pt x="15450" y="10359"/>
                    <a:pt x="15527" y="10659"/>
                    <a:pt x="15760" y="10798"/>
                  </a:cubicBezTo>
                  <a:moveTo>
                    <a:pt x="6366" y="8841"/>
                  </a:moveTo>
                  <a:cubicBezTo>
                    <a:pt x="5014" y="8841"/>
                    <a:pt x="3917" y="7741"/>
                    <a:pt x="3917" y="6384"/>
                  </a:cubicBezTo>
                  <a:cubicBezTo>
                    <a:pt x="3917" y="5027"/>
                    <a:pt x="5014" y="3927"/>
                    <a:pt x="6366" y="3927"/>
                  </a:cubicBezTo>
                  <a:cubicBezTo>
                    <a:pt x="7719" y="3927"/>
                    <a:pt x="8814" y="5027"/>
                    <a:pt x="8814" y="6384"/>
                  </a:cubicBezTo>
                  <a:cubicBezTo>
                    <a:pt x="8814" y="7741"/>
                    <a:pt x="7719" y="8841"/>
                    <a:pt x="6366" y="8841"/>
                  </a:cubicBezTo>
                  <a:moveTo>
                    <a:pt x="6366" y="2955"/>
                  </a:moveTo>
                  <a:cubicBezTo>
                    <a:pt x="4473" y="2955"/>
                    <a:pt x="2938" y="4494"/>
                    <a:pt x="2938" y="6392"/>
                  </a:cubicBezTo>
                  <a:cubicBezTo>
                    <a:pt x="2938" y="8291"/>
                    <a:pt x="4473" y="9831"/>
                    <a:pt x="6366" y="9831"/>
                  </a:cubicBezTo>
                  <a:cubicBezTo>
                    <a:pt x="8259" y="9831"/>
                    <a:pt x="9794" y="8291"/>
                    <a:pt x="9794" y="6392"/>
                  </a:cubicBezTo>
                  <a:cubicBezTo>
                    <a:pt x="9794" y="4494"/>
                    <a:pt x="8259" y="2955"/>
                    <a:pt x="6366" y="29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3692251" y="3711657"/>
              <a:ext cx="103734" cy="228204"/>
            </a:xfrm>
            <a:custGeom>
              <a:rect b="b" l="l" r="r" t="t"/>
              <a:pathLst>
                <a:path extrusionOk="0" h="21600" w="21600">
                  <a:moveTo>
                    <a:pt x="10800" y="1964"/>
                  </a:moveTo>
                  <a:cubicBezTo>
                    <a:pt x="10800" y="1964"/>
                    <a:pt x="4320" y="1964"/>
                    <a:pt x="4320" y="4909"/>
                  </a:cubicBezTo>
                  <a:cubicBezTo>
                    <a:pt x="4320" y="5180"/>
                    <a:pt x="4804" y="5400"/>
                    <a:pt x="5400" y="5400"/>
                  </a:cubicBezTo>
                  <a:cubicBezTo>
                    <a:pt x="5996" y="5400"/>
                    <a:pt x="6480" y="5180"/>
                    <a:pt x="6480" y="4909"/>
                  </a:cubicBezTo>
                  <a:cubicBezTo>
                    <a:pt x="6480" y="2945"/>
                    <a:pt x="10800" y="2945"/>
                    <a:pt x="10800" y="2945"/>
                  </a:cubicBezTo>
                  <a:cubicBezTo>
                    <a:pt x="11396" y="2945"/>
                    <a:pt x="11880" y="2726"/>
                    <a:pt x="11880" y="2455"/>
                  </a:cubicBezTo>
                  <a:cubicBezTo>
                    <a:pt x="11880" y="2183"/>
                    <a:pt x="11396" y="1964"/>
                    <a:pt x="10800" y="1964"/>
                  </a:cubicBezTo>
                  <a:moveTo>
                    <a:pt x="10800" y="8836"/>
                  </a:moveTo>
                  <a:cubicBezTo>
                    <a:pt x="6029" y="8836"/>
                    <a:pt x="2160" y="7078"/>
                    <a:pt x="2160" y="4909"/>
                  </a:cubicBezTo>
                  <a:cubicBezTo>
                    <a:pt x="2160" y="2740"/>
                    <a:pt x="6029" y="982"/>
                    <a:pt x="10800" y="982"/>
                  </a:cubicBezTo>
                  <a:cubicBezTo>
                    <a:pt x="15571" y="982"/>
                    <a:pt x="19440" y="2740"/>
                    <a:pt x="19440" y="4909"/>
                  </a:cubicBezTo>
                  <a:cubicBezTo>
                    <a:pt x="19440" y="7078"/>
                    <a:pt x="15571" y="8836"/>
                    <a:pt x="10800" y="8836"/>
                  </a:cubicBezTo>
                  <a:moveTo>
                    <a:pt x="10800" y="17182"/>
                  </a:moveTo>
                  <a:lnTo>
                    <a:pt x="8154" y="9664"/>
                  </a:lnTo>
                  <a:cubicBezTo>
                    <a:pt x="9002" y="9761"/>
                    <a:pt x="9885" y="9818"/>
                    <a:pt x="10800" y="9818"/>
                  </a:cubicBezTo>
                  <a:cubicBezTo>
                    <a:pt x="11715" y="9818"/>
                    <a:pt x="12598" y="9761"/>
                    <a:pt x="13446" y="9664"/>
                  </a:cubicBezTo>
                  <a:cubicBezTo>
                    <a:pt x="13446" y="9664"/>
                    <a:pt x="10800" y="17182"/>
                    <a:pt x="10800" y="17182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2199"/>
                    <a:pt x="0" y="4909"/>
                  </a:cubicBezTo>
                  <a:cubicBezTo>
                    <a:pt x="0" y="6830"/>
                    <a:pt x="2431" y="8487"/>
                    <a:pt x="5966" y="9295"/>
                  </a:cubicBezTo>
                  <a:lnTo>
                    <a:pt x="10800" y="21600"/>
                  </a:lnTo>
                  <a:lnTo>
                    <a:pt x="15635" y="9295"/>
                  </a:lnTo>
                  <a:cubicBezTo>
                    <a:pt x="19169" y="8487"/>
                    <a:pt x="21600" y="6830"/>
                    <a:pt x="21600" y="4909"/>
                  </a:cubicBezTo>
                  <a:cubicBezTo>
                    <a:pt x="21600" y="2199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4065642" y="371165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1291" y="20593"/>
                  </a:moveTo>
                  <a:lnTo>
                    <a:pt x="11291" y="19145"/>
                  </a:lnTo>
                  <a:cubicBezTo>
                    <a:pt x="11291" y="18875"/>
                    <a:pt x="11071" y="18655"/>
                    <a:pt x="10800" y="18655"/>
                  </a:cubicBezTo>
                  <a:cubicBezTo>
                    <a:pt x="10529" y="18655"/>
                    <a:pt x="10309" y="18875"/>
                    <a:pt x="10309" y="19145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2455" y="11291"/>
                  </a:lnTo>
                  <a:cubicBezTo>
                    <a:pt x="2725" y="11291"/>
                    <a:pt x="2945" y="11071"/>
                    <a:pt x="2945" y="10800"/>
                  </a:cubicBezTo>
                  <a:cubicBezTo>
                    <a:pt x="2945" y="10529"/>
                    <a:pt x="2725" y="10309"/>
                    <a:pt x="2455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2455"/>
                  </a:lnTo>
                  <a:cubicBezTo>
                    <a:pt x="10309" y="2726"/>
                    <a:pt x="10529" y="2945"/>
                    <a:pt x="10800" y="2945"/>
                  </a:cubicBezTo>
                  <a:cubicBezTo>
                    <a:pt x="11071" y="2945"/>
                    <a:pt x="11291" y="2726"/>
                    <a:pt x="11291" y="2455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9145" y="10309"/>
                  </a:lnTo>
                  <a:cubicBezTo>
                    <a:pt x="18875" y="10309"/>
                    <a:pt x="18655" y="10529"/>
                    <a:pt x="18655" y="10800"/>
                  </a:cubicBezTo>
                  <a:cubicBezTo>
                    <a:pt x="18655" y="11071"/>
                    <a:pt x="18875" y="11291"/>
                    <a:pt x="19145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965" y="6634"/>
                  </a:moveTo>
                  <a:lnTo>
                    <a:pt x="12189" y="12188"/>
                  </a:lnTo>
                  <a:lnTo>
                    <a:pt x="6635" y="14966"/>
                  </a:lnTo>
                  <a:lnTo>
                    <a:pt x="9411" y="9412"/>
                  </a:lnTo>
                  <a:cubicBezTo>
                    <a:pt x="9411" y="9412"/>
                    <a:pt x="14965" y="6634"/>
                    <a:pt x="14965" y="6634"/>
                  </a:cubicBezTo>
                  <a:close/>
                  <a:moveTo>
                    <a:pt x="4552" y="17048"/>
                  </a:moveTo>
                  <a:lnTo>
                    <a:pt x="12883" y="12883"/>
                  </a:lnTo>
                  <a:lnTo>
                    <a:pt x="17048" y="4551"/>
                  </a:lnTo>
                  <a:lnTo>
                    <a:pt x="8717" y="8717"/>
                  </a:lnTo>
                  <a:cubicBezTo>
                    <a:pt x="8717" y="8717"/>
                    <a:pt x="4552" y="17048"/>
                    <a:pt x="4552" y="17048"/>
                  </a:cubicBezTo>
                  <a:close/>
                  <a:moveTo>
                    <a:pt x="11494" y="11494"/>
                  </a:moveTo>
                  <a:cubicBezTo>
                    <a:pt x="11877" y="11111"/>
                    <a:pt x="11877" y="10489"/>
                    <a:pt x="11494" y="10106"/>
                  </a:cubicBezTo>
                  <a:cubicBezTo>
                    <a:pt x="11111" y="9722"/>
                    <a:pt x="10489" y="9722"/>
                    <a:pt x="10106" y="10106"/>
                  </a:cubicBezTo>
                  <a:cubicBezTo>
                    <a:pt x="9723" y="10489"/>
                    <a:pt x="9723" y="11111"/>
                    <a:pt x="10106" y="11494"/>
                  </a:cubicBezTo>
                  <a:cubicBezTo>
                    <a:pt x="10489" y="11878"/>
                    <a:pt x="11111" y="11878"/>
                    <a:pt x="11494" y="1149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4501265" y="371165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20458"/>
                  </a:moveTo>
                  <a:lnTo>
                    <a:pt x="14727" y="18775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2" y="1990"/>
                  </a:moveTo>
                  <a:lnTo>
                    <a:pt x="21244" y="1983"/>
                  </a:lnTo>
                  <a:lnTo>
                    <a:pt x="14371" y="19"/>
                  </a:lnTo>
                  <a:lnTo>
                    <a:pt x="14369" y="27"/>
                  </a:lnTo>
                  <a:cubicBezTo>
                    <a:pt x="14326" y="14"/>
                    <a:pt x="14284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1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8" y="19610"/>
                  </a:cubicBezTo>
                  <a:lnTo>
                    <a:pt x="356" y="19618"/>
                  </a:lnTo>
                  <a:lnTo>
                    <a:pt x="7229" y="21581"/>
                  </a:lnTo>
                  <a:lnTo>
                    <a:pt x="7231" y="21573"/>
                  </a:lnTo>
                  <a:cubicBezTo>
                    <a:pt x="7274" y="21586"/>
                    <a:pt x="7316" y="21600"/>
                    <a:pt x="7364" y="21600"/>
                  </a:cubicBezTo>
                  <a:cubicBezTo>
                    <a:pt x="7411" y="21600"/>
                    <a:pt x="7454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2" y="199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4936888" y="371165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7547" y="12509"/>
                  </a:moveTo>
                  <a:lnTo>
                    <a:pt x="18520" y="12645"/>
                  </a:lnTo>
                  <a:cubicBezTo>
                    <a:pt x="18572" y="12276"/>
                    <a:pt x="18589" y="11922"/>
                    <a:pt x="18572" y="11593"/>
                  </a:cubicBezTo>
                  <a:lnTo>
                    <a:pt x="17592" y="11644"/>
                  </a:lnTo>
                  <a:cubicBezTo>
                    <a:pt x="17606" y="11910"/>
                    <a:pt x="17591" y="12201"/>
                    <a:pt x="17547" y="12509"/>
                  </a:cubicBezTo>
                  <a:moveTo>
                    <a:pt x="17444" y="10833"/>
                  </a:moveTo>
                  <a:lnTo>
                    <a:pt x="18374" y="10520"/>
                  </a:lnTo>
                  <a:cubicBezTo>
                    <a:pt x="18262" y="10187"/>
                    <a:pt x="18104" y="9869"/>
                    <a:pt x="17890" y="9546"/>
                  </a:cubicBezTo>
                  <a:lnTo>
                    <a:pt x="17072" y="10089"/>
                  </a:lnTo>
                  <a:cubicBezTo>
                    <a:pt x="17237" y="10339"/>
                    <a:pt x="17359" y="10582"/>
                    <a:pt x="17444" y="10833"/>
                  </a:cubicBezTo>
                  <a:moveTo>
                    <a:pt x="17529" y="13890"/>
                  </a:moveTo>
                  <a:cubicBezTo>
                    <a:pt x="17440" y="13801"/>
                    <a:pt x="17317" y="13745"/>
                    <a:pt x="17182" y="13745"/>
                  </a:cubicBezTo>
                  <a:cubicBezTo>
                    <a:pt x="16910" y="13745"/>
                    <a:pt x="16691" y="13965"/>
                    <a:pt x="16691" y="14236"/>
                  </a:cubicBezTo>
                  <a:cubicBezTo>
                    <a:pt x="16691" y="14372"/>
                    <a:pt x="16746" y="14495"/>
                    <a:pt x="16835" y="14583"/>
                  </a:cubicBezTo>
                  <a:lnTo>
                    <a:pt x="17469" y="15218"/>
                  </a:lnTo>
                  <a:lnTo>
                    <a:pt x="16835" y="15853"/>
                  </a:lnTo>
                  <a:cubicBezTo>
                    <a:pt x="16746" y="15942"/>
                    <a:pt x="16691" y="16064"/>
                    <a:pt x="16691" y="16200"/>
                  </a:cubicBezTo>
                  <a:cubicBezTo>
                    <a:pt x="16691" y="16471"/>
                    <a:pt x="16910" y="16691"/>
                    <a:pt x="17182" y="16691"/>
                  </a:cubicBezTo>
                  <a:cubicBezTo>
                    <a:pt x="17317" y="16691"/>
                    <a:pt x="17440" y="16636"/>
                    <a:pt x="17529" y="16547"/>
                  </a:cubicBezTo>
                  <a:lnTo>
                    <a:pt x="18164" y="15912"/>
                  </a:lnTo>
                  <a:lnTo>
                    <a:pt x="18798" y="16547"/>
                  </a:lnTo>
                  <a:cubicBezTo>
                    <a:pt x="18887" y="16636"/>
                    <a:pt x="19010" y="16691"/>
                    <a:pt x="19145" y="16691"/>
                  </a:cubicBezTo>
                  <a:cubicBezTo>
                    <a:pt x="19417" y="16691"/>
                    <a:pt x="19636" y="16471"/>
                    <a:pt x="19636" y="16200"/>
                  </a:cubicBezTo>
                  <a:cubicBezTo>
                    <a:pt x="19636" y="16064"/>
                    <a:pt x="19582" y="15942"/>
                    <a:pt x="19493" y="15853"/>
                  </a:cubicBezTo>
                  <a:lnTo>
                    <a:pt x="18858" y="15218"/>
                  </a:lnTo>
                  <a:lnTo>
                    <a:pt x="19493" y="14583"/>
                  </a:lnTo>
                  <a:cubicBezTo>
                    <a:pt x="19582" y="14495"/>
                    <a:pt x="19636" y="14372"/>
                    <a:pt x="19636" y="14236"/>
                  </a:cubicBezTo>
                  <a:cubicBezTo>
                    <a:pt x="19636" y="13965"/>
                    <a:pt x="19417" y="13745"/>
                    <a:pt x="19145" y="13745"/>
                  </a:cubicBezTo>
                  <a:cubicBezTo>
                    <a:pt x="19009" y="13745"/>
                    <a:pt x="18887" y="13801"/>
                    <a:pt x="18798" y="13890"/>
                  </a:cubicBezTo>
                  <a:lnTo>
                    <a:pt x="18164" y="14524"/>
                  </a:lnTo>
                  <a:cubicBezTo>
                    <a:pt x="18164" y="14524"/>
                    <a:pt x="17529" y="13890"/>
                    <a:pt x="17529" y="13890"/>
                  </a:cubicBezTo>
                  <a:close/>
                  <a:moveTo>
                    <a:pt x="20618" y="20458"/>
                  </a:moveTo>
                  <a:lnTo>
                    <a:pt x="14727" y="18775"/>
                  </a:lnTo>
                  <a:lnTo>
                    <a:pt x="14727" y="7698"/>
                  </a:lnTo>
                  <a:cubicBezTo>
                    <a:pt x="14950" y="7802"/>
                    <a:pt x="15155" y="7914"/>
                    <a:pt x="15324" y="8034"/>
                  </a:cubicBezTo>
                  <a:lnTo>
                    <a:pt x="15893" y="7234"/>
                  </a:lnTo>
                  <a:cubicBezTo>
                    <a:pt x="15627" y="7044"/>
                    <a:pt x="15313" y="6872"/>
                    <a:pt x="14959" y="6721"/>
                  </a:cubicBezTo>
                  <a:lnTo>
                    <a:pt x="14727" y="7263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9347"/>
                  </a:lnTo>
                  <a:lnTo>
                    <a:pt x="8249" y="10199"/>
                  </a:lnTo>
                  <a:cubicBezTo>
                    <a:pt x="8580" y="10045"/>
                    <a:pt x="8881" y="9843"/>
                    <a:pt x="9168" y="9581"/>
                  </a:cubicBezTo>
                  <a:lnTo>
                    <a:pt x="8505" y="8857"/>
                  </a:lnTo>
                  <a:cubicBezTo>
                    <a:pt x="8297" y="9048"/>
                    <a:pt x="8088" y="9187"/>
                    <a:pt x="7855" y="9299"/>
                  </a:cubicBez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1" y="1990"/>
                  </a:moveTo>
                  <a:lnTo>
                    <a:pt x="21244" y="1983"/>
                  </a:lnTo>
                  <a:lnTo>
                    <a:pt x="14372" y="19"/>
                  </a:lnTo>
                  <a:lnTo>
                    <a:pt x="14369" y="27"/>
                  </a:lnTo>
                  <a:cubicBezTo>
                    <a:pt x="14326" y="14"/>
                    <a:pt x="14283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0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9" y="19610"/>
                  </a:cubicBezTo>
                  <a:lnTo>
                    <a:pt x="356" y="19618"/>
                  </a:lnTo>
                  <a:lnTo>
                    <a:pt x="7228" y="21581"/>
                  </a:lnTo>
                  <a:lnTo>
                    <a:pt x="7231" y="21573"/>
                  </a:lnTo>
                  <a:cubicBezTo>
                    <a:pt x="7274" y="21586"/>
                    <a:pt x="7317" y="21600"/>
                    <a:pt x="7364" y="21600"/>
                  </a:cubicBezTo>
                  <a:cubicBezTo>
                    <a:pt x="7411" y="21600"/>
                    <a:pt x="7453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1" y="1990"/>
                  </a:cubicBezTo>
                  <a:moveTo>
                    <a:pt x="16435" y="9275"/>
                  </a:moveTo>
                  <a:lnTo>
                    <a:pt x="16518" y="9374"/>
                  </a:lnTo>
                  <a:lnTo>
                    <a:pt x="17269" y="8740"/>
                  </a:lnTo>
                  <a:lnTo>
                    <a:pt x="17184" y="8640"/>
                  </a:lnTo>
                  <a:cubicBezTo>
                    <a:pt x="17013" y="8438"/>
                    <a:pt x="16840" y="8236"/>
                    <a:pt x="16677" y="8019"/>
                  </a:cubicBezTo>
                  <a:lnTo>
                    <a:pt x="15891" y="8606"/>
                  </a:lnTo>
                  <a:cubicBezTo>
                    <a:pt x="16066" y="8840"/>
                    <a:pt x="16251" y="9059"/>
                    <a:pt x="16435" y="9275"/>
                  </a:cubicBezTo>
                  <a:moveTo>
                    <a:pt x="6270" y="11022"/>
                  </a:moveTo>
                  <a:lnTo>
                    <a:pt x="5739" y="10196"/>
                  </a:lnTo>
                  <a:cubicBezTo>
                    <a:pt x="5432" y="10394"/>
                    <a:pt x="5153" y="10605"/>
                    <a:pt x="4909" y="10825"/>
                  </a:cubicBezTo>
                  <a:lnTo>
                    <a:pt x="5568" y="11554"/>
                  </a:lnTo>
                  <a:cubicBezTo>
                    <a:pt x="5772" y="11370"/>
                    <a:pt x="6008" y="11191"/>
                    <a:pt x="6270" y="11022"/>
                  </a:cubicBezTo>
                  <a:moveTo>
                    <a:pt x="5004" y="12185"/>
                  </a:moveTo>
                  <a:lnTo>
                    <a:pt x="4196" y="11628"/>
                  </a:lnTo>
                  <a:cubicBezTo>
                    <a:pt x="3975" y="11949"/>
                    <a:pt x="3812" y="12288"/>
                    <a:pt x="3713" y="12634"/>
                  </a:cubicBezTo>
                  <a:lnTo>
                    <a:pt x="4656" y="12906"/>
                  </a:lnTo>
                  <a:cubicBezTo>
                    <a:pt x="4727" y="12661"/>
                    <a:pt x="4844" y="12418"/>
                    <a:pt x="5004" y="12185"/>
                  </a:cubicBezTo>
                  <a:moveTo>
                    <a:pt x="10467" y="8318"/>
                  </a:moveTo>
                  <a:lnTo>
                    <a:pt x="9972" y="7470"/>
                  </a:lnTo>
                  <a:cubicBezTo>
                    <a:pt x="9623" y="7674"/>
                    <a:pt x="9362" y="7936"/>
                    <a:pt x="9132" y="8189"/>
                  </a:cubicBezTo>
                  <a:lnTo>
                    <a:pt x="9857" y="8850"/>
                  </a:lnTo>
                  <a:cubicBezTo>
                    <a:pt x="10063" y="8624"/>
                    <a:pt x="10245" y="8448"/>
                    <a:pt x="10467" y="8318"/>
                  </a:cubicBezTo>
                  <a:moveTo>
                    <a:pt x="3927" y="15709"/>
                  </a:moveTo>
                  <a:cubicBezTo>
                    <a:pt x="4469" y="15709"/>
                    <a:pt x="4909" y="15270"/>
                    <a:pt x="4909" y="14727"/>
                  </a:cubicBezTo>
                  <a:cubicBezTo>
                    <a:pt x="4909" y="14185"/>
                    <a:pt x="4469" y="13745"/>
                    <a:pt x="3927" y="13745"/>
                  </a:cubicBezTo>
                  <a:cubicBezTo>
                    <a:pt x="3385" y="13745"/>
                    <a:pt x="2945" y="14185"/>
                    <a:pt x="2945" y="14727"/>
                  </a:cubicBezTo>
                  <a:cubicBezTo>
                    <a:pt x="2945" y="15270"/>
                    <a:pt x="3385" y="15709"/>
                    <a:pt x="3927" y="15709"/>
                  </a:cubicBezTo>
                  <a:moveTo>
                    <a:pt x="12273" y="7855"/>
                  </a:moveTo>
                  <a:cubicBezTo>
                    <a:pt x="12815" y="7855"/>
                    <a:pt x="13255" y="7415"/>
                    <a:pt x="13255" y="6873"/>
                  </a:cubicBezTo>
                  <a:cubicBezTo>
                    <a:pt x="13255" y="6331"/>
                    <a:pt x="12815" y="5891"/>
                    <a:pt x="12273" y="5891"/>
                  </a:cubicBezTo>
                  <a:cubicBezTo>
                    <a:pt x="11730" y="5891"/>
                    <a:pt x="11291" y="6331"/>
                    <a:pt x="11291" y="6873"/>
                  </a:cubicBezTo>
                  <a:cubicBezTo>
                    <a:pt x="11291" y="7415"/>
                    <a:pt x="11730" y="7855"/>
                    <a:pt x="12273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5372512" y="371165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8345"/>
                  </a:moveTo>
                  <a:cubicBezTo>
                    <a:pt x="9444" y="8345"/>
                    <a:pt x="8345" y="9444"/>
                    <a:pt x="8345" y="10800"/>
                  </a:cubicBezTo>
                  <a:cubicBezTo>
                    <a:pt x="8345" y="12156"/>
                    <a:pt x="9444" y="13255"/>
                    <a:pt x="10800" y="13255"/>
                  </a:cubicBezTo>
                  <a:cubicBezTo>
                    <a:pt x="12156" y="13255"/>
                    <a:pt x="13255" y="12156"/>
                    <a:pt x="13255" y="10800"/>
                  </a:cubicBezTo>
                  <a:cubicBezTo>
                    <a:pt x="13255" y="9444"/>
                    <a:pt x="12156" y="8345"/>
                    <a:pt x="10800" y="8345"/>
                  </a:cubicBezTo>
                  <a:moveTo>
                    <a:pt x="11291" y="20593"/>
                  </a:moveTo>
                  <a:lnTo>
                    <a:pt x="11291" y="17182"/>
                  </a:lnTo>
                  <a:cubicBezTo>
                    <a:pt x="11291" y="16910"/>
                    <a:pt x="11071" y="16691"/>
                    <a:pt x="10800" y="16691"/>
                  </a:cubicBezTo>
                  <a:cubicBezTo>
                    <a:pt x="10529" y="16691"/>
                    <a:pt x="10309" y="16910"/>
                    <a:pt x="10309" y="17182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4418" y="11291"/>
                  </a:lnTo>
                  <a:cubicBezTo>
                    <a:pt x="4690" y="11291"/>
                    <a:pt x="4909" y="11071"/>
                    <a:pt x="4909" y="10800"/>
                  </a:cubicBezTo>
                  <a:cubicBezTo>
                    <a:pt x="4909" y="10529"/>
                    <a:pt x="4690" y="10309"/>
                    <a:pt x="4418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4418"/>
                  </a:ln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7182" y="10309"/>
                  </a:lnTo>
                  <a:cubicBezTo>
                    <a:pt x="16910" y="10309"/>
                    <a:pt x="16691" y="10529"/>
                    <a:pt x="16691" y="10800"/>
                  </a:cubicBezTo>
                  <a:cubicBezTo>
                    <a:pt x="16691" y="11071"/>
                    <a:pt x="16910" y="11291"/>
                    <a:pt x="17182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5808135" y="371165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1291" y="20593"/>
                  </a:moveTo>
                  <a:lnTo>
                    <a:pt x="11291" y="17648"/>
                  </a:lnTo>
                  <a:cubicBezTo>
                    <a:pt x="14694" y="17407"/>
                    <a:pt x="17408" y="14693"/>
                    <a:pt x="17649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1291" y="13205"/>
                  </a:moveTo>
                  <a:cubicBezTo>
                    <a:pt x="12252" y="13010"/>
                    <a:pt x="13005" y="12252"/>
                    <a:pt x="13201" y="11291"/>
                  </a:cubicBezTo>
                  <a:lnTo>
                    <a:pt x="16667" y="11291"/>
                  </a:lnTo>
                  <a:cubicBezTo>
                    <a:pt x="16431" y="14152"/>
                    <a:pt x="14152" y="16429"/>
                    <a:pt x="11291" y="16666"/>
                  </a:cubicBezTo>
                  <a:cubicBezTo>
                    <a:pt x="11291" y="16666"/>
                    <a:pt x="11291" y="13205"/>
                    <a:pt x="11291" y="13205"/>
                  </a:cubicBezTo>
                  <a:close/>
                  <a:moveTo>
                    <a:pt x="11291" y="4934"/>
                  </a:moveTo>
                  <a:cubicBezTo>
                    <a:pt x="12233" y="5012"/>
                    <a:pt x="13111" y="5315"/>
                    <a:pt x="13875" y="5784"/>
                  </a:cubicBezTo>
                  <a:cubicBezTo>
                    <a:pt x="13793" y="5967"/>
                    <a:pt x="13745" y="6168"/>
                    <a:pt x="13745" y="6382"/>
                  </a:cubicBezTo>
                  <a:cubicBezTo>
                    <a:pt x="13745" y="7195"/>
                    <a:pt x="14405" y="7855"/>
                    <a:pt x="15218" y="7855"/>
                  </a:cubicBezTo>
                  <a:cubicBezTo>
                    <a:pt x="15432" y="7855"/>
                    <a:pt x="15633" y="7807"/>
                    <a:pt x="15816" y="7725"/>
                  </a:cubicBezTo>
                  <a:cubicBezTo>
                    <a:pt x="16286" y="8489"/>
                    <a:pt x="16589" y="9367"/>
                    <a:pt x="16667" y="10309"/>
                  </a:cubicBezTo>
                  <a:lnTo>
                    <a:pt x="13201" y="10309"/>
                  </a:lnTo>
                  <a:cubicBezTo>
                    <a:pt x="13005" y="9348"/>
                    <a:pt x="12252" y="8590"/>
                    <a:pt x="11291" y="8395"/>
                  </a:cubicBezTo>
                  <a:cubicBezTo>
                    <a:pt x="11291" y="8395"/>
                    <a:pt x="11291" y="4934"/>
                    <a:pt x="11291" y="4934"/>
                  </a:cubicBezTo>
                  <a:close/>
                  <a:moveTo>
                    <a:pt x="11291" y="1007"/>
                  </a:moveTo>
                  <a:cubicBezTo>
                    <a:pt x="16320" y="1256"/>
                    <a:pt x="20345" y="5281"/>
                    <a:pt x="20594" y="10309"/>
                  </a:cubicBezTo>
                  <a:lnTo>
                    <a:pt x="17649" y="10309"/>
                  </a:lnTo>
                  <a:cubicBezTo>
                    <a:pt x="17563" y="9102"/>
                    <a:pt x="17162" y="7985"/>
                    <a:pt x="16534" y="7031"/>
                  </a:cubicBezTo>
                  <a:cubicBezTo>
                    <a:pt x="16631" y="6835"/>
                    <a:pt x="16691" y="6616"/>
                    <a:pt x="16691" y="6382"/>
                  </a:cubicBezTo>
                  <a:cubicBezTo>
                    <a:pt x="16691" y="5569"/>
                    <a:pt x="16032" y="4909"/>
                    <a:pt x="15218" y="4909"/>
                  </a:cubicBezTo>
                  <a:cubicBezTo>
                    <a:pt x="14984" y="4909"/>
                    <a:pt x="14765" y="4969"/>
                    <a:pt x="14568" y="5066"/>
                  </a:cubicBezTo>
                  <a:cubicBezTo>
                    <a:pt x="13614" y="4439"/>
                    <a:pt x="12498" y="4038"/>
                    <a:pt x="11291" y="3952"/>
                  </a:cubicBezTo>
                  <a:cubicBezTo>
                    <a:pt x="11291" y="3952"/>
                    <a:pt x="11291" y="1007"/>
                    <a:pt x="11291" y="1007"/>
                  </a:cubicBezTo>
                  <a:close/>
                  <a:moveTo>
                    <a:pt x="10309" y="3949"/>
                  </a:moveTo>
                  <a:cubicBezTo>
                    <a:pt x="7225" y="4167"/>
                    <a:pt x="4703" y="6417"/>
                    <a:pt x="4078" y="9370"/>
                  </a:cubicBezTo>
                  <a:cubicBezTo>
                    <a:pt x="3590" y="9486"/>
                    <a:pt x="3196" y="9843"/>
                    <a:pt x="3030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cubicBezTo>
                    <a:pt x="10309" y="1007"/>
                    <a:pt x="10309" y="3949"/>
                    <a:pt x="10309" y="3949"/>
                  </a:cubicBezTo>
                  <a:close/>
                  <a:moveTo>
                    <a:pt x="10309" y="8395"/>
                  </a:moveTo>
                  <a:cubicBezTo>
                    <a:pt x="9348" y="8590"/>
                    <a:pt x="8595" y="9348"/>
                    <a:pt x="8399" y="10309"/>
                  </a:cubicBezTo>
                  <a:lnTo>
                    <a:pt x="5796" y="10309"/>
                  </a:lnTo>
                  <a:cubicBezTo>
                    <a:pt x="5666" y="9948"/>
                    <a:pt x="5405" y="9649"/>
                    <a:pt x="5062" y="9482"/>
                  </a:cubicBezTo>
                  <a:cubicBezTo>
                    <a:pt x="5626" y="7018"/>
                    <a:pt x="7730" y="5144"/>
                    <a:pt x="10309" y="4930"/>
                  </a:cubicBezTo>
                  <a:cubicBezTo>
                    <a:pt x="10309" y="4930"/>
                    <a:pt x="10309" y="8395"/>
                    <a:pt x="10309" y="8395"/>
                  </a:cubicBezTo>
                  <a:close/>
                  <a:moveTo>
                    <a:pt x="10309" y="16670"/>
                  </a:moveTo>
                  <a:cubicBezTo>
                    <a:pt x="7730" y="16456"/>
                    <a:pt x="5626" y="14582"/>
                    <a:pt x="5062" y="12118"/>
                  </a:cubicBezTo>
                  <a:cubicBezTo>
                    <a:pt x="5405" y="11951"/>
                    <a:pt x="5666" y="11652"/>
                    <a:pt x="5796" y="11291"/>
                  </a:cubicBezTo>
                  <a:lnTo>
                    <a:pt x="8399" y="11291"/>
                  </a:lnTo>
                  <a:cubicBezTo>
                    <a:pt x="8595" y="12252"/>
                    <a:pt x="9348" y="13010"/>
                    <a:pt x="10309" y="13205"/>
                  </a:cubicBezTo>
                  <a:cubicBezTo>
                    <a:pt x="10309" y="13205"/>
                    <a:pt x="10309" y="16670"/>
                    <a:pt x="10309" y="16670"/>
                  </a:cubicBezTo>
                  <a:close/>
                  <a:moveTo>
                    <a:pt x="10309" y="20593"/>
                  </a:moveTo>
                  <a:cubicBezTo>
                    <a:pt x="5280" y="20344"/>
                    <a:pt x="1255" y="16319"/>
                    <a:pt x="1006" y="11291"/>
                  </a:cubicBezTo>
                  <a:lnTo>
                    <a:pt x="3030" y="11291"/>
                  </a:lnTo>
                  <a:cubicBezTo>
                    <a:pt x="3196" y="11757"/>
                    <a:pt x="3590" y="12114"/>
                    <a:pt x="4078" y="12230"/>
                  </a:cubicBezTo>
                  <a:cubicBezTo>
                    <a:pt x="4703" y="15183"/>
                    <a:pt x="7225" y="17434"/>
                    <a:pt x="10309" y="17651"/>
                  </a:cubicBezTo>
                  <a:cubicBezTo>
                    <a:pt x="10309" y="17651"/>
                    <a:pt x="10309" y="20593"/>
                    <a:pt x="10309" y="20593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6264502" y="3711657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20400" y="12524"/>
                  </a:moveTo>
                  <a:cubicBezTo>
                    <a:pt x="19362" y="12218"/>
                    <a:pt x="17455" y="11782"/>
                    <a:pt x="15000" y="11782"/>
                  </a:cubicBezTo>
                  <a:cubicBezTo>
                    <a:pt x="12625" y="11782"/>
                    <a:pt x="11514" y="12089"/>
                    <a:pt x="10534" y="12360"/>
                  </a:cubicBezTo>
                  <a:cubicBezTo>
                    <a:pt x="9751" y="12577"/>
                    <a:pt x="9076" y="12764"/>
                    <a:pt x="7800" y="12764"/>
                  </a:cubicBezTo>
                  <a:cubicBezTo>
                    <a:pt x="6097" y="12764"/>
                    <a:pt x="5268" y="12537"/>
                    <a:pt x="4390" y="12298"/>
                  </a:cubicBezTo>
                  <a:cubicBezTo>
                    <a:pt x="3564" y="12073"/>
                    <a:pt x="2709" y="11842"/>
                    <a:pt x="1200" y="11792"/>
                  </a:cubicBezTo>
                  <a:lnTo>
                    <a:pt x="1200" y="992"/>
                  </a:lnTo>
                  <a:cubicBezTo>
                    <a:pt x="2511" y="1038"/>
                    <a:pt x="3242" y="1238"/>
                    <a:pt x="4010" y="1448"/>
                  </a:cubicBezTo>
                  <a:cubicBezTo>
                    <a:pt x="4941" y="1701"/>
                    <a:pt x="5903" y="1964"/>
                    <a:pt x="7800" y="1964"/>
                  </a:cubicBezTo>
                  <a:cubicBezTo>
                    <a:pt x="9273" y="1964"/>
                    <a:pt x="10109" y="1733"/>
                    <a:pt x="10918" y="1508"/>
                  </a:cubicBezTo>
                  <a:cubicBezTo>
                    <a:pt x="11854" y="1250"/>
                    <a:pt x="12823" y="982"/>
                    <a:pt x="15000" y="982"/>
                  </a:cubicBezTo>
                  <a:cubicBezTo>
                    <a:pt x="17661" y="982"/>
                    <a:pt x="19648" y="1545"/>
                    <a:pt x="20400" y="1794"/>
                  </a:cubicBezTo>
                  <a:cubicBezTo>
                    <a:pt x="20400" y="1794"/>
                    <a:pt x="20400" y="12524"/>
                    <a:pt x="20400" y="12524"/>
                  </a:cubicBezTo>
                  <a:close/>
                  <a:moveTo>
                    <a:pt x="21594" y="1473"/>
                  </a:moveTo>
                  <a:cubicBezTo>
                    <a:pt x="21594" y="1293"/>
                    <a:pt x="21478" y="1120"/>
                    <a:pt x="21268" y="1034"/>
                  </a:cubicBezTo>
                  <a:cubicBezTo>
                    <a:pt x="21165" y="991"/>
                    <a:pt x="18699" y="0"/>
                    <a:pt x="15000" y="0"/>
                  </a:cubicBezTo>
                  <a:cubicBezTo>
                    <a:pt x="12625" y="0"/>
                    <a:pt x="11514" y="308"/>
                    <a:pt x="10534" y="579"/>
                  </a:cubicBezTo>
                  <a:cubicBezTo>
                    <a:pt x="9751" y="795"/>
                    <a:pt x="9076" y="982"/>
                    <a:pt x="7800" y="982"/>
                  </a:cubicBezTo>
                  <a:cubicBezTo>
                    <a:pt x="6097" y="982"/>
                    <a:pt x="5268" y="756"/>
                    <a:pt x="4390" y="516"/>
                  </a:cubicBezTo>
                  <a:cubicBezTo>
                    <a:pt x="3459" y="263"/>
                    <a:pt x="2497" y="0"/>
                    <a:pt x="600" y="0"/>
                  </a:cubicBez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2774"/>
                  </a:lnTo>
                  <a:cubicBezTo>
                    <a:pt x="2511" y="12820"/>
                    <a:pt x="3242" y="13020"/>
                    <a:pt x="4010" y="13230"/>
                  </a:cubicBezTo>
                  <a:cubicBezTo>
                    <a:pt x="4941" y="13483"/>
                    <a:pt x="5903" y="13745"/>
                    <a:pt x="7800" y="13745"/>
                  </a:cubicBezTo>
                  <a:cubicBezTo>
                    <a:pt x="9273" y="13745"/>
                    <a:pt x="10109" y="13514"/>
                    <a:pt x="10918" y="13291"/>
                  </a:cubicBezTo>
                  <a:cubicBezTo>
                    <a:pt x="11854" y="13031"/>
                    <a:pt x="12823" y="12764"/>
                    <a:pt x="15000" y="12764"/>
                  </a:cubicBezTo>
                  <a:cubicBezTo>
                    <a:pt x="18400" y="12764"/>
                    <a:pt x="20709" y="13685"/>
                    <a:pt x="20733" y="13694"/>
                  </a:cubicBezTo>
                  <a:cubicBezTo>
                    <a:pt x="21029" y="13814"/>
                    <a:pt x="21389" y="13716"/>
                    <a:pt x="21537" y="13473"/>
                  </a:cubicBezTo>
                  <a:cubicBezTo>
                    <a:pt x="21580" y="13403"/>
                    <a:pt x="21594" y="13328"/>
                    <a:pt x="21594" y="13255"/>
                  </a:cubicBezTo>
                  <a:lnTo>
                    <a:pt x="21600" y="13255"/>
                  </a:lnTo>
                  <a:lnTo>
                    <a:pt x="21600" y="1473"/>
                  </a:lnTo>
                  <a:cubicBezTo>
                    <a:pt x="21600" y="1473"/>
                    <a:pt x="21594" y="1473"/>
                    <a:pt x="21594" y="1473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6700125" y="3711657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9600" y="11782"/>
                  </a:moveTo>
                  <a:lnTo>
                    <a:pt x="9600" y="10800"/>
                  </a:lnTo>
                  <a:lnTo>
                    <a:pt x="11400" y="10800"/>
                  </a:lnTo>
                  <a:cubicBezTo>
                    <a:pt x="11732" y="10800"/>
                    <a:pt x="12000" y="10580"/>
                    <a:pt x="12000" y="10309"/>
                  </a:cubicBezTo>
                  <a:lnTo>
                    <a:pt x="12000" y="2945"/>
                  </a:lnTo>
                  <a:lnTo>
                    <a:pt x="19940" y="2945"/>
                  </a:lnTo>
                  <a:lnTo>
                    <a:pt x="16886" y="7111"/>
                  </a:lnTo>
                  <a:lnTo>
                    <a:pt x="16894" y="7115"/>
                  </a:lnTo>
                  <a:cubicBezTo>
                    <a:pt x="16840" y="7189"/>
                    <a:pt x="16800" y="7272"/>
                    <a:pt x="16800" y="7364"/>
                  </a:cubicBezTo>
                  <a:cubicBezTo>
                    <a:pt x="16800" y="7457"/>
                    <a:pt x="16840" y="7538"/>
                    <a:pt x="16894" y="7612"/>
                  </a:cubicBezTo>
                  <a:lnTo>
                    <a:pt x="16886" y="7616"/>
                  </a:lnTo>
                  <a:lnTo>
                    <a:pt x="19940" y="11782"/>
                  </a:lnTo>
                  <a:cubicBezTo>
                    <a:pt x="19940" y="11782"/>
                    <a:pt x="9600" y="11782"/>
                    <a:pt x="9600" y="11782"/>
                  </a:cubicBezTo>
                  <a:close/>
                  <a:moveTo>
                    <a:pt x="1200" y="982"/>
                  </a:moveTo>
                  <a:lnTo>
                    <a:pt x="10800" y="982"/>
                  </a:lnTo>
                  <a:lnTo>
                    <a:pt x="10800" y="9818"/>
                  </a:lnTo>
                  <a:lnTo>
                    <a:pt x="1200" y="9818"/>
                  </a:lnTo>
                  <a:cubicBezTo>
                    <a:pt x="1200" y="9818"/>
                    <a:pt x="1200" y="982"/>
                    <a:pt x="1200" y="982"/>
                  </a:cubicBezTo>
                  <a:close/>
                  <a:moveTo>
                    <a:pt x="21514" y="12020"/>
                  </a:moveTo>
                  <a:lnTo>
                    <a:pt x="18100" y="7364"/>
                  </a:lnTo>
                  <a:lnTo>
                    <a:pt x="21514" y="2707"/>
                  </a:lnTo>
                  <a:lnTo>
                    <a:pt x="21506" y="2703"/>
                  </a:lnTo>
                  <a:cubicBezTo>
                    <a:pt x="21560" y="2629"/>
                    <a:pt x="21600" y="2547"/>
                    <a:pt x="21600" y="2455"/>
                  </a:cubicBezTo>
                  <a:cubicBezTo>
                    <a:pt x="21600" y="2183"/>
                    <a:pt x="21332" y="1964"/>
                    <a:pt x="21000" y="1964"/>
                  </a:cubicBezTo>
                  <a:lnTo>
                    <a:pt x="12000" y="1964"/>
                  </a:lnTo>
                  <a:lnTo>
                    <a:pt x="12000" y="491"/>
                  </a:lnTo>
                  <a:cubicBezTo>
                    <a:pt x="12000" y="220"/>
                    <a:pt x="11732" y="0"/>
                    <a:pt x="11400" y="0"/>
                  </a:cubicBezTo>
                  <a:lnTo>
                    <a:pt x="600" y="0"/>
                  </a:ln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0800"/>
                  </a:lnTo>
                  <a:lnTo>
                    <a:pt x="8400" y="10800"/>
                  </a:lnTo>
                  <a:lnTo>
                    <a:pt x="8400" y="12273"/>
                  </a:lnTo>
                  <a:cubicBezTo>
                    <a:pt x="8400" y="12544"/>
                    <a:pt x="8668" y="12764"/>
                    <a:pt x="9000" y="12764"/>
                  </a:cubicBezTo>
                  <a:lnTo>
                    <a:pt x="21000" y="12764"/>
                  </a:lnTo>
                  <a:cubicBezTo>
                    <a:pt x="21332" y="12764"/>
                    <a:pt x="21600" y="12544"/>
                    <a:pt x="21600" y="12273"/>
                  </a:cubicBezTo>
                  <a:cubicBezTo>
                    <a:pt x="21600" y="12181"/>
                    <a:pt x="21560" y="12098"/>
                    <a:pt x="21506" y="12024"/>
                  </a:cubicBezTo>
                  <a:cubicBezTo>
                    <a:pt x="21506" y="12024"/>
                    <a:pt x="21514" y="12020"/>
                    <a:pt x="21514" y="1202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7146120" y="370647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581743" y="370647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7658" y="8342"/>
                  </a:moveTo>
                  <a:cubicBezTo>
                    <a:pt x="17614" y="6914"/>
                    <a:pt x="17383" y="5576"/>
                    <a:pt x="17008" y="4408"/>
                  </a:cubicBezTo>
                  <a:cubicBezTo>
                    <a:pt x="17543" y="4130"/>
                    <a:pt x="18018" y="3797"/>
                    <a:pt x="18435" y="3427"/>
                  </a:cubicBezTo>
                  <a:cubicBezTo>
                    <a:pt x="19673" y="4722"/>
                    <a:pt x="20474" y="6437"/>
                    <a:pt x="20593" y="8342"/>
                  </a:cubicBezTo>
                  <a:cubicBezTo>
                    <a:pt x="20593" y="8342"/>
                    <a:pt x="17658" y="8342"/>
                    <a:pt x="17658" y="8342"/>
                  </a:cubicBezTo>
                  <a:close/>
                  <a:moveTo>
                    <a:pt x="15485" y="1482"/>
                  </a:moveTo>
                  <a:cubicBezTo>
                    <a:pt x="16306" y="1786"/>
                    <a:pt x="17058" y="2226"/>
                    <a:pt x="17723" y="2769"/>
                  </a:cubicBezTo>
                  <a:cubicBezTo>
                    <a:pt x="17412" y="3036"/>
                    <a:pt x="17056" y="3275"/>
                    <a:pt x="16666" y="3486"/>
                  </a:cubicBezTo>
                  <a:cubicBezTo>
                    <a:pt x="16337" y="2707"/>
                    <a:pt x="15939" y="2026"/>
                    <a:pt x="15485" y="1482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7"/>
                  </a:cubicBezTo>
                  <a:cubicBezTo>
                    <a:pt x="6514" y="3197"/>
                    <a:pt x="7287" y="3044"/>
                    <a:pt x="8086" y="2983"/>
                  </a:cubicBezTo>
                  <a:cubicBezTo>
                    <a:pt x="7991" y="2912"/>
                    <a:pt x="7892" y="2844"/>
                    <a:pt x="7804" y="2769"/>
                  </a:cubicBezTo>
                  <a:cubicBezTo>
                    <a:pt x="8469" y="2226"/>
                    <a:pt x="9222" y="1786"/>
                    <a:pt x="10042" y="1482"/>
                  </a:cubicBezTo>
                  <a:cubicBezTo>
                    <a:pt x="9694" y="1899"/>
                    <a:pt x="9380" y="2398"/>
                    <a:pt x="9104" y="2959"/>
                  </a:cubicBezTo>
                  <a:cubicBezTo>
                    <a:pt x="9451" y="2968"/>
                    <a:pt x="9793" y="2996"/>
                    <a:pt x="10131" y="3040"/>
                  </a:cubicBezTo>
                  <a:cubicBezTo>
                    <a:pt x="10712" y="1983"/>
                    <a:pt x="11449" y="1263"/>
                    <a:pt x="12269" y="1056"/>
                  </a:cubicBezTo>
                  <a:lnTo>
                    <a:pt x="12269" y="3575"/>
                  </a:lnTo>
                  <a:cubicBezTo>
                    <a:pt x="12608" y="3701"/>
                    <a:pt x="12938" y="3844"/>
                    <a:pt x="13258" y="4006"/>
                  </a:cubicBezTo>
                  <a:lnTo>
                    <a:pt x="13258" y="1056"/>
                  </a:lnTo>
                  <a:cubicBezTo>
                    <a:pt x="14282" y="1315"/>
                    <a:pt x="15181" y="2363"/>
                    <a:pt x="15801" y="3883"/>
                  </a:cubicBezTo>
                  <a:cubicBezTo>
                    <a:pt x="15207" y="4107"/>
                    <a:pt x="14555" y="4261"/>
                    <a:pt x="13865" y="4342"/>
                  </a:cubicBezTo>
                  <a:cubicBezTo>
                    <a:pt x="14263" y="4581"/>
                    <a:pt x="14647" y="4840"/>
                    <a:pt x="15006" y="5131"/>
                  </a:cubicBezTo>
                  <a:cubicBezTo>
                    <a:pt x="15391" y="5041"/>
                    <a:pt x="15767" y="4935"/>
                    <a:pt x="16122" y="4801"/>
                  </a:cubicBezTo>
                  <a:cubicBezTo>
                    <a:pt x="16296" y="5379"/>
                    <a:pt x="16430" y="6009"/>
                    <a:pt x="16526" y="6670"/>
                  </a:cubicBezTo>
                  <a:cubicBezTo>
                    <a:pt x="17157" y="7466"/>
                    <a:pt x="17663" y="8363"/>
                    <a:pt x="18025" y="9331"/>
                  </a:cubicBezTo>
                  <a:lnTo>
                    <a:pt x="20593" y="9331"/>
                  </a:lnTo>
                  <a:cubicBezTo>
                    <a:pt x="20478" y="11173"/>
                    <a:pt x="19721" y="12834"/>
                    <a:pt x="18551" y="14114"/>
                  </a:cubicBezTo>
                  <a:cubicBezTo>
                    <a:pt x="18470" y="14700"/>
                    <a:pt x="18342" y="15272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13731" y="12269"/>
                  </a:moveTo>
                  <a:cubicBezTo>
                    <a:pt x="13687" y="10842"/>
                    <a:pt x="13456" y="9504"/>
                    <a:pt x="13081" y="8335"/>
                  </a:cubicBezTo>
                  <a:cubicBezTo>
                    <a:pt x="13616" y="8057"/>
                    <a:pt x="14091" y="7725"/>
                    <a:pt x="14507" y="7354"/>
                  </a:cubicBezTo>
                  <a:cubicBezTo>
                    <a:pt x="15746" y="8649"/>
                    <a:pt x="16547" y="10365"/>
                    <a:pt x="16666" y="12269"/>
                  </a:cubicBezTo>
                  <a:cubicBezTo>
                    <a:pt x="16666" y="12269"/>
                    <a:pt x="13731" y="12269"/>
                    <a:pt x="13731" y="12269"/>
                  </a:cubicBezTo>
                  <a:close/>
                  <a:moveTo>
                    <a:pt x="14507" y="18173"/>
                  </a:moveTo>
                  <a:cubicBezTo>
                    <a:pt x="14091" y="17803"/>
                    <a:pt x="13616" y="17470"/>
                    <a:pt x="13081" y="17192"/>
                  </a:cubicBezTo>
                  <a:cubicBezTo>
                    <a:pt x="13456" y="16024"/>
                    <a:pt x="13687" y="14686"/>
                    <a:pt x="13731" y="13258"/>
                  </a:cubicBezTo>
                  <a:lnTo>
                    <a:pt x="16666" y="13258"/>
                  </a:lnTo>
                  <a:cubicBezTo>
                    <a:pt x="16547" y="15163"/>
                    <a:pt x="15746" y="16878"/>
                    <a:pt x="14507" y="18173"/>
                  </a:cubicBezTo>
                  <a:moveTo>
                    <a:pt x="11558" y="20118"/>
                  </a:moveTo>
                  <a:cubicBezTo>
                    <a:pt x="12012" y="19574"/>
                    <a:pt x="12409" y="18893"/>
                    <a:pt x="12738" y="18114"/>
                  </a:cubicBezTo>
                  <a:cubicBezTo>
                    <a:pt x="13129" y="18325"/>
                    <a:pt x="13485" y="18564"/>
                    <a:pt x="13796" y="18831"/>
                  </a:cubicBezTo>
                  <a:cubicBezTo>
                    <a:pt x="13131" y="19374"/>
                    <a:pt x="12378" y="19814"/>
                    <a:pt x="11558" y="20118"/>
                  </a:cubicBezTo>
                  <a:moveTo>
                    <a:pt x="9331" y="20544"/>
                  </a:moveTo>
                  <a:lnTo>
                    <a:pt x="9331" y="17204"/>
                  </a:lnTo>
                  <a:cubicBezTo>
                    <a:pt x="10246" y="17253"/>
                    <a:pt x="11108" y="17428"/>
                    <a:pt x="11874" y="17717"/>
                  </a:cubicBezTo>
                  <a:cubicBezTo>
                    <a:pt x="11254" y="19237"/>
                    <a:pt x="10355" y="20286"/>
                    <a:pt x="9331" y="20544"/>
                  </a:cubicBezTo>
                  <a:moveTo>
                    <a:pt x="9331" y="13258"/>
                  </a:moveTo>
                  <a:lnTo>
                    <a:pt x="12749" y="13258"/>
                  </a:lnTo>
                  <a:cubicBezTo>
                    <a:pt x="12709" y="14550"/>
                    <a:pt x="12510" y="15752"/>
                    <a:pt x="12195" y="16799"/>
                  </a:cubicBezTo>
                  <a:cubicBezTo>
                    <a:pt x="11327" y="16471"/>
                    <a:pt x="10357" y="16273"/>
                    <a:pt x="9331" y="16223"/>
                  </a:cubicBezTo>
                  <a:cubicBezTo>
                    <a:pt x="9331" y="16223"/>
                    <a:pt x="9331" y="13258"/>
                    <a:pt x="9331" y="13258"/>
                  </a:cubicBezTo>
                  <a:close/>
                  <a:moveTo>
                    <a:pt x="9331" y="9305"/>
                  </a:moveTo>
                  <a:cubicBezTo>
                    <a:pt x="10357" y="9254"/>
                    <a:pt x="11327" y="9056"/>
                    <a:pt x="12195" y="8728"/>
                  </a:cubicBezTo>
                  <a:cubicBezTo>
                    <a:pt x="12510" y="9775"/>
                    <a:pt x="12709" y="10977"/>
                    <a:pt x="12749" y="12269"/>
                  </a:cubicBezTo>
                  <a:lnTo>
                    <a:pt x="9331" y="12269"/>
                  </a:lnTo>
                  <a:cubicBezTo>
                    <a:pt x="9331" y="12269"/>
                    <a:pt x="9331" y="9305"/>
                    <a:pt x="9331" y="9305"/>
                  </a:cubicBezTo>
                  <a:close/>
                  <a:moveTo>
                    <a:pt x="9331" y="4983"/>
                  </a:moveTo>
                  <a:cubicBezTo>
                    <a:pt x="10355" y="5242"/>
                    <a:pt x="11254" y="6290"/>
                    <a:pt x="11874" y="7810"/>
                  </a:cubicBezTo>
                  <a:cubicBezTo>
                    <a:pt x="11108" y="8099"/>
                    <a:pt x="10246" y="8275"/>
                    <a:pt x="9331" y="8323"/>
                  </a:cubicBezTo>
                  <a:cubicBezTo>
                    <a:pt x="9331" y="8323"/>
                    <a:pt x="9331" y="4983"/>
                    <a:pt x="9331" y="4983"/>
                  </a:cubicBezTo>
                  <a:close/>
                  <a:moveTo>
                    <a:pt x="13796" y="6696"/>
                  </a:moveTo>
                  <a:cubicBezTo>
                    <a:pt x="13485" y="6963"/>
                    <a:pt x="13129" y="7203"/>
                    <a:pt x="12738" y="7413"/>
                  </a:cubicBezTo>
                  <a:cubicBezTo>
                    <a:pt x="12409" y="6634"/>
                    <a:pt x="12012" y="5954"/>
                    <a:pt x="11557" y="5410"/>
                  </a:cubicBezTo>
                  <a:cubicBezTo>
                    <a:pt x="12378" y="5714"/>
                    <a:pt x="13131" y="6153"/>
                    <a:pt x="13796" y="6696"/>
                  </a:cubicBezTo>
                  <a:moveTo>
                    <a:pt x="8342" y="8323"/>
                  </a:moveTo>
                  <a:cubicBezTo>
                    <a:pt x="7427" y="8275"/>
                    <a:pt x="6564" y="8099"/>
                    <a:pt x="5799" y="7810"/>
                  </a:cubicBezTo>
                  <a:cubicBezTo>
                    <a:pt x="6419" y="6290"/>
                    <a:pt x="7318" y="5242"/>
                    <a:pt x="8342" y="4983"/>
                  </a:cubicBezTo>
                  <a:cubicBezTo>
                    <a:pt x="8342" y="4983"/>
                    <a:pt x="8342" y="8323"/>
                    <a:pt x="8342" y="8323"/>
                  </a:cubicBezTo>
                  <a:close/>
                  <a:moveTo>
                    <a:pt x="8342" y="12269"/>
                  </a:moveTo>
                  <a:lnTo>
                    <a:pt x="4923" y="12269"/>
                  </a:lnTo>
                  <a:cubicBezTo>
                    <a:pt x="4964" y="10977"/>
                    <a:pt x="5163" y="9775"/>
                    <a:pt x="5478" y="8728"/>
                  </a:cubicBezTo>
                  <a:cubicBezTo>
                    <a:pt x="6346" y="9056"/>
                    <a:pt x="7316" y="9254"/>
                    <a:pt x="8342" y="9305"/>
                  </a:cubicBezTo>
                  <a:cubicBezTo>
                    <a:pt x="8342" y="9305"/>
                    <a:pt x="8342" y="12269"/>
                    <a:pt x="8342" y="12269"/>
                  </a:cubicBezTo>
                  <a:close/>
                  <a:moveTo>
                    <a:pt x="8342" y="16223"/>
                  </a:moveTo>
                  <a:cubicBezTo>
                    <a:pt x="7316" y="16273"/>
                    <a:pt x="6346" y="16471"/>
                    <a:pt x="5478" y="16799"/>
                  </a:cubicBezTo>
                  <a:cubicBezTo>
                    <a:pt x="5163" y="15752"/>
                    <a:pt x="4964" y="14550"/>
                    <a:pt x="4923" y="13258"/>
                  </a:cubicBezTo>
                  <a:lnTo>
                    <a:pt x="8342" y="13258"/>
                  </a:lnTo>
                  <a:cubicBezTo>
                    <a:pt x="8342" y="13258"/>
                    <a:pt x="8342" y="16223"/>
                    <a:pt x="8342" y="16223"/>
                  </a:cubicBezTo>
                  <a:close/>
                  <a:moveTo>
                    <a:pt x="8342" y="20544"/>
                  </a:moveTo>
                  <a:cubicBezTo>
                    <a:pt x="7318" y="20286"/>
                    <a:pt x="6419" y="19237"/>
                    <a:pt x="5799" y="17717"/>
                  </a:cubicBezTo>
                  <a:cubicBezTo>
                    <a:pt x="6564" y="17428"/>
                    <a:pt x="7427" y="17253"/>
                    <a:pt x="8342" y="17204"/>
                  </a:cubicBezTo>
                  <a:cubicBezTo>
                    <a:pt x="8342" y="17204"/>
                    <a:pt x="8342" y="20544"/>
                    <a:pt x="8342" y="20544"/>
                  </a:cubicBezTo>
                  <a:close/>
                  <a:moveTo>
                    <a:pt x="3877" y="18831"/>
                  </a:moveTo>
                  <a:cubicBezTo>
                    <a:pt x="4188" y="18564"/>
                    <a:pt x="4544" y="18325"/>
                    <a:pt x="4935" y="18114"/>
                  </a:cubicBezTo>
                  <a:cubicBezTo>
                    <a:pt x="5264" y="18893"/>
                    <a:pt x="5661" y="19574"/>
                    <a:pt x="6115" y="20118"/>
                  </a:cubicBezTo>
                  <a:cubicBezTo>
                    <a:pt x="5295" y="19814"/>
                    <a:pt x="4541" y="19374"/>
                    <a:pt x="3877" y="18831"/>
                  </a:cubicBezTo>
                  <a:moveTo>
                    <a:pt x="1007" y="13258"/>
                  </a:moveTo>
                  <a:lnTo>
                    <a:pt x="3942" y="13258"/>
                  </a:lnTo>
                  <a:cubicBezTo>
                    <a:pt x="3986" y="14686"/>
                    <a:pt x="4217" y="16024"/>
                    <a:pt x="4591" y="17192"/>
                  </a:cubicBezTo>
                  <a:cubicBezTo>
                    <a:pt x="4057" y="17470"/>
                    <a:pt x="3582" y="17803"/>
                    <a:pt x="3166" y="18173"/>
                  </a:cubicBezTo>
                  <a:cubicBezTo>
                    <a:pt x="1927" y="16878"/>
                    <a:pt x="1126" y="15163"/>
                    <a:pt x="1007" y="13258"/>
                  </a:cubicBezTo>
                  <a:moveTo>
                    <a:pt x="3166" y="7354"/>
                  </a:moveTo>
                  <a:cubicBezTo>
                    <a:pt x="3582" y="7725"/>
                    <a:pt x="4057" y="8057"/>
                    <a:pt x="4591" y="8335"/>
                  </a:cubicBezTo>
                  <a:cubicBezTo>
                    <a:pt x="4217" y="9504"/>
                    <a:pt x="3986" y="10842"/>
                    <a:pt x="3942" y="12269"/>
                  </a:cubicBezTo>
                  <a:lnTo>
                    <a:pt x="1007" y="12269"/>
                  </a:lnTo>
                  <a:cubicBezTo>
                    <a:pt x="1126" y="10365"/>
                    <a:pt x="1927" y="8649"/>
                    <a:pt x="3166" y="7354"/>
                  </a:cubicBezTo>
                  <a:moveTo>
                    <a:pt x="6115" y="5410"/>
                  </a:moveTo>
                  <a:cubicBezTo>
                    <a:pt x="5661" y="5954"/>
                    <a:pt x="5264" y="6634"/>
                    <a:pt x="4935" y="7413"/>
                  </a:cubicBezTo>
                  <a:cubicBezTo>
                    <a:pt x="4544" y="7203"/>
                    <a:pt x="4188" y="6963"/>
                    <a:pt x="3877" y="6696"/>
                  </a:cubicBezTo>
                  <a:cubicBezTo>
                    <a:pt x="4542" y="6153"/>
                    <a:pt x="5295" y="5714"/>
                    <a:pt x="6115" y="5410"/>
                  </a:cubicBezTo>
                  <a:moveTo>
                    <a:pt x="8836" y="3927"/>
                  </a:moveTo>
                  <a:cubicBezTo>
                    <a:pt x="3956" y="3927"/>
                    <a:pt x="0" y="7883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3"/>
                    <a:pt x="13717" y="3927"/>
                    <a:pt x="8836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8017367" y="370647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9595" y="9980"/>
                  </a:moveTo>
                  <a:cubicBezTo>
                    <a:pt x="19587" y="9894"/>
                    <a:pt x="19575" y="9811"/>
                    <a:pt x="19565" y="9726"/>
                  </a:cubicBezTo>
                  <a:cubicBezTo>
                    <a:pt x="19542" y="9539"/>
                    <a:pt x="19514" y="9355"/>
                    <a:pt x="19480" y="9172"/>
                  </a:cubicBezTo>
                  <a:cubicBezTo>
                    <a:pt x="19463" y="9078"/>
                    <a:pt x="19444" y="8986"/>
                    <a:pt x="19424" y="8893"/>
                  </a:cubicBezTo>
                  <a:cubicBezTo>
                    <a:pt x="19384" y="8712"/>
                    <a:pt x="19337" y="8533"/>
                    <a:pt x="19286" y="8356"/>
                  </a:cubicBezTo>
                  <a:cubicBezTo>
                    <a:pt x="19263" y="8276"/>
                    <a:pt x="19244" y="8195"/>
                    <a:pt x="19218" y="8116"/>
                  </a:cubicBezTo>
                  <a:cubicBezTo>
                    <a:pt x="19143" y="7879"/>
                    <a:pt x="19057" y="7646"/>
                    <a:pt x="18963" y="7418"/>
                  </a:cubicBezTo>
                  <a:cubicBezTo>
                    <a:pt x="18923" y="7321"/>
                    <a:pt x="18876" y="7229"/>
                    <a:pt x="18833" y="7134"/>
                  </a:cubicBezTo>
                  <a:cubicBezTo>
                    <a:pt x="18771" y="6999"/>
                    <a:pt x="18708" y="6865"/>
                    <a:pt x="18640" y="6734"/>
                  </a:cubicBezTo>
                  <a:cubicBezTo>
                    <a:pt x="18580" y="6618"/>
                    <a:pt x="18516" y="6504"/>
                    <a:pt x="18450" y="6391"/>
                  </a:cubicBezTo>
                  <a:cubicBezTo>
                    <a:pt x="18392" y="6291"/>
                    <a:pt x="18331" y="6192"/>
                    <a:pt x="18269" y="6094"/>
                  </a:cubicBezTo>
                  <a:cubicBezTo>
                    <a:pt x="18192" y="5971"/>
                    <a:pt x="18114" y="5849"/>
                    <a:pt x="18031" y="5731"/>
                  </a:cubicBezTo>
                  <a:cubicBezTo>
                    <a:pt x="17986" y="5667"/>
                    <a:pt x="17936" y="5605"/>
                    <a:pt x="17889" y="5541"/>
                  </a:cubicBezTo>
                  <a:cubicBezTo>
                    <a:pt x="17544" y="5080"/>
                    <a:pt x="17159" y="4651"/>
                    <a:pt x="16732" y="4265"/>
                  </a:cubicBezTo>
                  <a:cubicBezTo>
                    <a:pt x="16705" y="4241"/>
                    <a:pt x="16679" y="4216"/>
                    <a:pt x="16652" y="4192"/>
                  </a:cubicBezTo>
                  <a:cubicBezTo>
                    <a:pt x="16499" y="4058"/>
                    <a:pt x="16343" y="3927"/>
                    <a:pt x="16181" y="3803"/>
                  </a:cubicBezTo>
                  <a:cubicBezTo>
                    <a:pt x="16173" y="3796"/>
                    <a:pt x="16165" y="3790"/>
                    <a:pt x="16156" y="3784"/>
                  </a:cubicBezTo>
                  <a:cubicBezTo>
                    <a:pt x="15459" y="3252"/>
                    <a:pt x="14680" y="2821"/>
                    <a:pt x="13842" y="2513"/>
                  </a:cubicBezTo>
                  <a:cubicBezTo>
                    <a:pt x="13592" y="2912"/>
                    <a:pt x="13337" y="3420"/>
                    <a:pt x="13040" y="3590"/>
                  </a:cubicBezTo>
                  <a:cubicBezTo>
                    <a:pt x="12610" y="3835"/>
                    <a:pt x="12641" y="4817"/>
                    <a:pt x="13469" y="4725"/>
                  </a:cubicBezTo>
                  <a:cubicBezTo>
                    <a:pt x="13469" y="4725"/>
                    <a:pt x="13224" y="4970"/>
                    <a:pt x="13469" y="5860"/>
                  </a:cubicBezTo>
                  <a:cubicBezTo>
                    <a:pt x="13715" y="6750"/>
                    <a:pt x="14126" y="6943"/>
                    <a:pt x="15341" y="6443"/>
                  </a:cubicBezTo>
                  <a:cubicBezTo>
                    <a:pt x="15862" y="6228"/>
                    <a:pt x="16258" y="6340"/>
                    <a:pt x="16200" y="6873"/>
                  </a:cubicBezTo>
                  <a:cubicBezTo>
                    <a:pt x="16077" y="8008"/>
                    <a:pt x="15202" y="7960"/>
                    <a:pt x="15862" y="9788"/>
                  </a:cubicBezTo>
                  <a:cubicBezTo>
                    <a:pt x="16261" y="10892"/>
                    <a:pt x="17243" y="11322"/>
                    <a:pt x="17611" y="12181"/>
                  </a:cubicBezTo>
                  <a:cubicBezTo>
                    <a:pt x="17814" y="12653"/>
                    <a:pt x="18591" y="13088"/>
                    <a:pt x="19250" y="13384"/>
                  </a:cubicBezTo>
                  <a:cubicBezTo>
                    <a:pt x="19321" y="13153"/>
                    <a:pt x="19380" y="12917"/>
                    <a:pt x="19432" y="12677"/>
                  </a:cubicBezTo>
                  <a:cubicBezTo>
                    <a:pt x="19452" y="12587"/>
                    <a:pt x="19467" y="12494"/>
                    <a:pt x="19484" y="12402"/>
                  </a:cubicBezTo>
                  <a:cubicBezTo>
                    <a:pt x="19517" y="12224"/>
                    <a:pt x="19545" y="12044"/>
                    <a:pt x="19566" y="11862"/>
                  </a:cubicBezTo>
                  <a:cubicBezTo>
                    <a:pt x="19576" y="11776"/>
                    <a:pt x="19588" y="11691"/>
                    <a:pt x="19596" y="11604"/>
                  </a:cubicBezTo>
                  <a:cubicBezTo>
                    <a:pt x="19620" y="11340"/>
                    <a:pt x="19636" y="11072"/>
                    <a:pt x="19636" y="10800"/>
                  </a:cubicBezTo>
                  <a:cubicBezTo>
                    <a:pt x="19636" y="10523"/>
                    <a:pt x="19620" y="10250"/>
                    <a:pt x="19595" y="998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8407" y="9726"/>
                  </a:moveTo>
                  <a:cubicBezTo>
                    <a:pt x="8468" y="9020"/>
                    <a:pt x="9603" y="8284"/>
                    <a:pt x="10370" y="7947"/>
                  </a:cubicBezTo>
                  <a:cubicBezTo>
                    <a:pt x="11137" y="7609"/>
                    <a:pt x="11843" y="7486"/>
                    <a:pt x="11751" y="6903"/>
                  </a:cubicBezTo>
                  <a:cubicBezTo>
                    <a:pt x="11659" y="6320"/>
                    <a:pt x="11444" y="5891"/>
                    <a:pt x="10248" y="5891"/>
                  </a:cubicBezTo>
                  <a:cubicBezTo>
                    <a:pt x="9051" y="5891"/>
                    <a:pt x="9573" y="7486"/>
                    <a:pt x="8591" y="6535"/>
                  </a:cubicBezTo>
                  <a:cubicBezTo>
                    <a:pt x="7609" y="5584"/>
                    <a:pt x="8805" y="5830"/>
                    <a:pt x="9296" y="5615"/>
                  </a:cubicBezTo>
                  <a:cubicBezTo>
                    <a:pt x="9787" y="5400"/>
                    <a:pt x="10278" y="4510"/>
                    <a:pt x="9419" y="4449"/>
                  </a:cubicBezTo>
                  <a:cubicBezTo>
                    <a:pt x="8560" y="4388"/>
                    <a:pt x="8744" y="4817"/>
                    <a:pt x="8069" y="4572"/>
                  </a:cubicBezTo>
                  <a:cubicBezTo>
                    <a:pt x="7394" y="4326"/>
                    <a:pt x="7087" y="5431"/>
                    <a:pt x="6658" y="5277"/>
                  </a:cubicBezTo>
                  <a:cubicBezTo>
                    <a:pt x="6373" y="5176"/>
                    <a:pt x="5613" y="4605"/>
                    <a:pt x="5110" y="4044"/>
                  </a:cubicBezTo>
                  <a:cubicBezTo>
                    <a:pt x="4094" y="4900"/>
                    <a:pt x="3277" y="5982"/>
                    <a:pt x="2729" y="7212"/>
                  </a:cubicBezTo>
                  <a:cubicBezTo>
                    <a:pt x="2875" y="8862"/>
                    <a:pt x="3774" y="9726"/>
                    <a:pt x="3774" y="9726"/>
                  </a:cubicBezTo>
                  <a:cubicBezTo>
                    <a:pt x="3774" y="9726"/>
                    <a:pt x="4234" y="10800"/>
                    <a:pt x="6995" y="12119"/>
                  </a:cubicBezTo>
                  <a:cubicBezTo>
                    <a:pt x="6995" y="12119"/>
                    <a:pt x="7517" y="12150"/>
                    <a:pt x="6903" y="11536"/>
                  </a:cubicBezTo>
                  <a:cubicBezTo>
                    <a:pt x="6290" y="10923"/>
                    <a:pt x="5615" y="10156"/>
                    <a:pt x="6382" y="9757"/>
                  </a:cubicBezTo>
                  <a:cubicBezTo>
                    <a:pt x="7149" y="9358"/>
                    <a:pt x="7364" y="9389"/>
                    <a:pt x="7548" y="10125"/>
                  </a:cubicBezTo>
                  <a:cubicBezTo>
                    <a:pt x="7732" y="10861"/>
                    <a:pt x="8345" y="10432"/>
                    <a:pt x="8407" y="9726"/>
                  </a:cubicBezTo>
                  <a:moveTo>
                    <a:pt x="16246" y="12871"/>
                  </a:moveTo>
                  <a:cubicBezTo>
                    <a:pt x="15893" y="13086"/>
                    <a:pt x="15908" y="13561"/>
                    <a:pt x="16200" y="13822"/>
                  </a:cubicBezTo>
                  <a:cubicBezTo>
                    <a:pt x="16491" y="14083"/>
                    <a:pt x="17074" y="14420"/>
                    <a:pt x="17258" y="13822"/>
                  </a:cubicBezTo>
                  <a:cubicBezTo>
                    <a:pt x="17442" y="13224"/>
                    <a:pt x="16599" y="12656"/>
                    <a:pt x="16246" y="12871"/>
                  </a:cubicBezTo>
                  <a:moveTo>
                    <a:pt x="12027" y="12948"/>
                  </a:moveTo>
                  <a:cubicBezTo>
                    <a:pt x="10984" y="12058"/>
                    <a:pt x="11107" y="11659"/>
                    <a:pt x="9787" y="11659"/>
                  </a:cubicBezTo>
                  <a:cubicBezTo>
                    <a:pt x="8468" y="11659"/>
                    <a:pt x="7640" y="11966"/>
                    <a:pt x="7977" y="13807"/>
                  </a:cubicBezTo>
                  <a:cubicBezTo>
                    <a:pt x="8315" y="15648"/>
                    <a:pt x="9296" y="14819"/>
                    <a:pt x="9205" y="16231"/>
                  </a:cubicBezTo>
                  <a:cubicBezTo>
                    <a:pt x="9112" y="17642"/>
                    <a:pt x="9450" y="17949"/>
                    <a:pt x="9665" y="18286"/>
                  </a:cubicBezTo>
                  <a:cubicBezTo>
                    <a:pt x="9880" y="18624"/>
                    <a:pt x="10524" y="19606"/>
                    <a:pt x="10769" y="18225"/>
                  </a:cubicBezTo>
                  <a:cubicBezTo>
                    <a:pt x="11015" y="16844"/>
                    <a:pt x="11475" y="16077"/>
                    <a:pt x="11996" y="15402"/>
                  </a:cubicBezTo>
                  <a:cubicBezTo>
                    <a:pt x="12518" y="14727"/>
                    <a:pt x="13070" y="13837"/>
                    <a:pt x="12027" y="1294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8452990" y="370647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8367" y="17673"/>
                  </a:moveTo>
                  <a:lnTo>
                    <a:pt x="20127" y="17673"/>
                  </a:lnTo>
                  <a:cubicBezTo>
                    <a:pt x="20398" y="17673"/>
                    <a:pt x="20618" y="17453"/>
                    <a:pt x="20618" y="17182"/>
                  </a:cubicBezTo>
                  <a:cubicBezTo>
                    <a:pt x="20618" y="16910"/>
                    <a:pt x="20398" y="16691"/>
                    <a:pt x="20127" y="16691"/>
                  </a:cubicBezTo>
                  <a:lnTo>
                    <a:pt x="17182" y="16691"/>
                  </a:lnTo>
                  <a:cubicBezTo>
                    <a:pt x="16911" y="16691"/>
                    <a:pt x="16691" y="16910"/>
                    <a:pt x="16691" y="17182"/>
                  </a:cubicBezTo>
                  <a:lnTo>
                    <a:pt x="16691" y="20127"/>
                  </a:lnTo>
                  <a:cubicBezTo>
                    <a:pt x="16691" y="20399"/>
                    <a:pt x="16911" y="20618"/>
                    <a:pt x="17182" y="20618"/>
                  </a:cubicBezTo>
                  <a:cubicBezTo>
                    <a:pt x="17453" y="20618"/>
                    <a:pt x="17673" y="20399"/>
                    <a:pt x="17673" y="20127"/>
                  </a:cubicBezTo>
                  <a:lnTo>
                    <a:pt x="17673" y="18367"/>
                  </a:lnTo>
                  <a:lnTo>
                    <a:pt x="20762" y="21456"/>
                  </a:lnTo>
                  <a:cubicBezTo>
                    <a:pt x="20851" y="21545"/>
                    <a:pt x="20974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8367" y="17673"/>
                    <a:pt x="18367" y="17673"/>
                  </a:cubicBezTo>
                  <a:close/>
                  <a:moveTo>
                    <a:pt x="4418" y="16691"/>
                  </a:moveTo>
                  <a:lnTo>
                    <a:pt x="1473" y="16691"/>
                  </a:lnTo>
                  <a:cubicBezTo>
                    <a:pt x="1202" y="16691"/>
                    <a:pt x="982" y="16910"/>
                    <a:pt x="982" y="17182"/>
                  </a:cubicBezTo>
                  <a:cubicBezTo>
                    <a:pt x="982" y="17453"/>
                    <a:pt x="1202" y="17673"/>
                    <a:pt x="1473" y="17673"/>
                  </a:cubicBezTo>
                  <a:lnTo>
                    <a:pt x="3233" y="17673"/>
                  </a:lnTo>
                  <a:lnTo>
                    <a:pt x="144" y="20762"/>
                  </a:lnTo>
                  <a:cubicBezTo>
                    <a:pt x="55" y="20851"/>
                    <a:pt x="0" y="20974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3927" y="18367"/>
                  </a:lnTo>
                  <a:lnTo>
                    <a:pt x="3927" y="20127"/>
                  </a:lnTo>
                  <a:cubicBezTo>
                    <a:pt x="3927" y="20399"/>
                    <a:pt x="4147" y="20618"/>
                    <a:pt x="4418" y="20618"/>
                  </a:cubicBezTo>
                  <a:cubicBezTo>
                    <a:pt x="4689" y="20618"/>
                    <a:pt x="4909" y="20399"/>
                    <a:pt x="4909" y="20127"/>
                  </a:cubicBezTo>
                  <a:lnTo>
                    <a:pt x="4909" y="17182"/>
                  </a:lnTo>
                  <a:cubicBezTo>
                    <a:pt x="4909" y="16910"/>
                    <a:pt x="4689" y="16691"/>
                    <a:pt x="4418" y="16691"/>
                  </a:cubicBezTo>
                  <a:moveTo>
                    <a:pt x="14578" y="13923"/>
                  </a:moveTo>
                  <a:cubicBezTo>
                    <a:pt x="14366" y="13756"/>
                    <a:pt x="14123" y="13606"/>
                    <a:pt x="13863" y="13470"/>
                  </a:cubicBezTo>
                  <a:cubicBezTo>
                    <a:pt x="14060" y="12810"/>
                    <a:pt x="14189" y="12080"/>
                    <a:pt x="14228" y="11304"/>
                  </a:cubicBezTo>
                  <a:lnTo>
                    <a:pt x="15676" y="11304"/>
                  </a:lnTo>
                  <a:cubicBezTo>
                    <a:pt x="15574" y="12295"/>
                    <a:pt x="15177" y="13195"/>
                    <a:pt x="14578" y="13923"/>
                  </a:cubicBezTo>
                  <a:moveTo>
                    <a:pt x="13136" y="15120"/>
                  </a:moveTo>
                  <a:cubicBezTo>
                    <a:pt x="13280" y="14892"/>
                    <a:pt x="13410" y="14641"/>
                    <a:pt x="13529" y="14374"/>
                  </a:cubicBezTo>
                  <a:cubicBezTo>
                    <a:pt x="13660" y="14445"/>
                    <a:pt x="13781" y="14521"/>
                    <a:pt x="13893" y="14602"/>
                  </a:cubicBezTo>
                  <a:cubicBezTo>
                    <a:pt x="13656" y="14795"/>
                    <a:pt x="13407" y="14973"/>
                    <a:pt x="13136" y="15120"/>
                  </a:cubicBezTo>
                  <a:moveTo>
                    <a:pt x="11304" y="12785"/>
                  </a:moveTo>
                  <a:lnTo>
                    <a:pt x="11304" y="11304"/>
                  </a:lnTo>
                  <a:lnTo>
                    <a:pt x="13226" y="11304"/>
                  </a:lnTo>
                  <a:cubicBezTo>
                    <a:pt x="13193" y="11948"/>
                    <a:pt x="13093" y="12547"/>
                    <a:pt x="12949" y="13093"/>
                  </a:cubicBezTo>
                  <a:cubicBezTo>
                    <a:pt x="12443" y="12931"/>
                    <a:pt x="11890" y="12824"/>
                    <a:pt x="11304" y="12785"/>
                  </a:cubicBezTo>
                  <a:moveTo>
                    <a:pt x="11304" y="15605"/>
                  </a:moveTo>
                  <a:lnTo>
                    <a:pt x="11304" y="13766"/>
                  </a:lnTo>
                  <a:cubicBezTo>
                    <a:pt x="11784" y="13800"/>
                    <a:pt x="12233" y="13886"/>
                    <a:pt x="12642" y="14009"/>
                  </a:cubicBezTo>
                  <a:cubicBezTo>
                    <a:pt x="12301" y="14805"/>
                    <a:pt x="11837" y="15382"/>
                    <a:pt x="11304" y="15605"/>
                  </a:cubicBezTo>
                  <a:moveTo>
                    <a:pt x="11304" y="8815"/>
                  </a:moveTo>
                  <a:cubicBezTo>
                    <a:pt x="11890" y="8776"/>
                    <a:pt x="12443" y="8669"/>
                    <a:pt x="12949" y="8507"/>
                  </a:cubicBezTo>
                  <a:cubicBezTo>
                    <a:pt x="13093" y="9053"/>
                    <a:pt x="13193" y="9652"/>
                    <a:pt x="13226" y="10297"/>
                  </a:cubicBezTo>
                  <a:lnTo>
                    <a:pt x="11304" y="10297"/>
                  </a:lnTo>
                  <a:cubicBezTo>
                    <a:pt x="11304" y="10297"/>
                    <a:pt x="11304" y="8815"/>
                    <a:pt x="11304" y="8815"/>
                  </a:cubicBezTo>
                  <a:close/>
                  <a:moveTo>
                    <a:pt x="11304" y="5995"/>
                  </a:moveTo>
                  <a:cubicBezTo>
                    <a:pt x="11837" y="6218"/>
                    <a:pt x="12301" y="6795"/>
                    <a:pt x="12642" y="7591"/>
                  </a:cubicBezTo>
                  <a:cubicBezTo>
                    <a:pt x="12233" y="7714"/>
                    <a:pt x="11784" y="7800"/>
                    <a:pt x="11304" y="7835"/>
                  </a:cubicBezTo>
                  <a:cubicBezTo>
                    <a:pt x="11304" y="7835"/>
                    <a:pt x="11304" y="5995"/>
                    <a:pt x="11304" y="5995"/>
                  </a:cubicBezTo>
                  <a:close/>
                  <a:moveTo>
                    <a:pt x="13893" y="6998"/>
                  </a:moveTo>
                  <a:cubicBezTo>
                    <a:pt x="13781" y="7079"/>
                    <a:pt x="13660" y="7155"/>
                    <a:pt x="13529" y="7227"/>
                  </a:cubicBezTo>
                  <a:cubicBezTo>
                    <a:pt x="13410" y="6960"/>
                    <a:pt x="13280" y="6708"/>
                    <a:pt x="13136" y="6480"/>
                  </a:cubicBezTo>
                  <a:cubicBezTo>
                    <a:pt x="13407" y="6627"/>
                    <a:pt x="13656" y="6805"/>
                    <a:pt x="13893" y="6998"/>
                  </a:cubicBezTo>
                  <a:moveTo>
                    <a:pt x="15676" y="10297"/>
                  </a:moveTo>
                  <a:lnTo>
                    <a:pt x="14228" y="10297"/>
                  </a:lnTo>
                  <a:cubicBezTo>
                    <a:pt x="14189" y="9520"/>
                    <a:pt x="14060" y="8790"/>
                    <a:pt x="13863" y="8130"/>
                  </a:cubicBezTo>
                  <a:cubicBezTo>
                    <a:pt x="14123" y="7994"/>
                    <a:pt x="14366" y="7844"/>
                    <a:pt x="14578" y="7677"/>
                  </a:cubicBezTo>
                  <a:cubicBezTo>
                    <a:pt x="15177" y="8405"/>
                    <a:pt x="15574" y="9305"/>
                    <a:pt x="15676" y="10297"/>
                  </a:cubicBezTo>
                  <a:moveTo>
                    <a:pt x="10296" y="7835"/>
                  </a:moveTo>
                  <a:cubicBezTo>
                    <a:pt x="9816" y="7800"/>
                    <a:pt x="9367" y="7714"/>
                    <a:pt x="8958" y="7591"/>
                  </a:cubicBezTo>
                  <a:cubicBezTo>
                    <a:pt x="9299" y="6795"/>
                    <a:pt x="9764" y="6218"/>
                    <a:pt x="10296" y="5995"/>
                  </a:cubicBezTo>
                  <a:cubicBezTo>
                    <a:pt x="10296" y="5995"/>
                    <a:pt x="10296" y="7835"/>
                    <a:pt x="10296" y="7835"/>
                  </a:cubicBezTo>
                  <a:close/>
                  <a:moveTo>
                    <a:pt x="10296" y="10297"/>
                  </a:moveTo>
                  <a:lnTo>
                    <a:pt x="8374" y="10297"/>
                  </a:lnTo>
                  <a:cubicBezTo>
                    <a:pt x="8407" y="9652"/>
                    <a:pt x="8507" y="9053"/>
                    <a:pt x="8651" y="8507"/>
                  </a:cubicBezTo>
                  <a:cubicBezTo>
                    <a:pt x="9158" y="8669"/>
                    <a:pt x="9710" y="8776"/>
                    <a:pt x="10296" y="8815"/>
                  </a:cubicBezTo>
                  <a:cubicBezTo>
                    <a:pt x="10296" y="8815"/>
                    <a:pt x="10296" y="10297"/>
                    <a:pt x="10296" y="10297"/>
                  </a:cubicBezTo>
                  <a:close/>
                  <a:moveTo>
                    <a:pt x="10296" y="12785"/>
                  </a:moveTo>
                  <a:cubicBezTo>
                    <a:pt x="9710" y="12824"/>
                    <a:pt x="9158" y="12931"/>
                    <a:pt x="8651" y="13093"/>
                  </a:cubicBezTo>
                  <a:cubicBezTo>
                    <a:pt x="8507" y="12547"/>
                    <a:pt x="8407" y="11948"/>
                    <a:pt x="8374" y="11304"/>
                  </a:cubicBezTo>
                  <a:lnTo>
                    <a:pt x="10296" y="11304"/>
                  </a:lnTo>
                  <a:cubicBezTo>
                    <a:pt x="10296" y="11304"/>
                    <a:pt x="10296" y="12785"/>
                    <a:pt x="10296" y="12785"/>
                  </a:cubicBezTo>
                  <a:close/>
                  <a:moveTo>
                    <a:pt x="10296" y="15605"/>
                  </a:moveTo>
                  <a:cubicBezTo>
                    <a:pt x="9764" y="15382"/>
                    <a:pt x="9299" y="14805"/>
                    <a:pt x="8958" y="14009"/>
                  </a:cubicBezTo>
                  <a:cubicBezTo>
                    <a:pt x="9367" y="13886"/>
                    <a:pt x="9816" y="13800"/>
                    <a:pt x="10296" y="13766"/>
                  </a:cubicBezTo>
                  <a:cubicBezTo>
                    <a:pt x="10296" y="13766"/>
                    <a:pt x="10296" y="15605"/>
                    <a:pt x="10296" y="15605"/>
                  </a:cubicBezTo>
                  <a:close/>
                  <a:moveTo>
                    <a:pt x="7707" y="14602"/>
                  </a:moveTo>
                  <a:cubicBezTo>
                    <a:pt x="7819" y="14521"/>
                    <a:pt x="7941" y="14445"/>
                    <a:pt x="8071" y="14374"/>
                  </a:cubicBezTo>
                  <a:cubicBezTo>
                    <a:pt x="8190" y="14641"/>
                    <a:pt x="8321" y="14892"/>
                    <a:pt x="8464" y="15120"/>
                  </a:cubicBezTo>
                  <a:cubicBezTo>
                    <a:pt x="8193" y="14973"/>
                    <a:pt x="7944" y="14795"/>
                    <a:pt x="7707" y="14602"/>
                  </a:cubicBezTo>
                  <a:moveTo>
                    <a:pt x="5925" y="11304"/>
                  </a:moveTo>
                  <a:lnTo>
                    <a:pt x="7372" y="11304"/>
                  </a:lnTo>
                  <a:cubicBezTo>
                    <a:pt x="7411" y="12080"/>
                    <a:pt x="7540" y="12810"/>
                    <a:pt x="7737" y="13470"/>
                  </a:cubicBezTo>
                  <a:cubicBezTo>
                    <a:pt x="7477" y="13606"/>
                    <a:pt x="7235" y="13756"/>
                    <a:pt x="7022" y="13923"/>
                  </a:cubicBezTo>
                  <a:cubicBezTo>
                    <a:pt x="6423" y="13195"/>
                    <a:pt x="6026" y="12295"/>
                    <a:pt x="5925" y="11304"/>
                  </a:cubicBezTo>
                  <a:moveTo>
                    <a:pt x="7022" y="7677"/>
                  </a:moveTo>
                  <a:cubicBezTo>
                    <a:pt x="7235" y="7844"/>
                    <a:pt x="7477" y="7994"/>
                    <a:pt x="7737" y="8130"/>
                  </a:cubicBezTo>
                  <a:cubicBezTo>
                    <a:pt x="7540" y="8790"/>
                    <a:pt x="7411" y="9520"/>
                    <a:pt x="7372" y="10297"/>
                  </a:cubicBezTo>
                  <a:lnTo>
                    <a:pt x="5925" y="10297"/>
                  </a:lnTo>
                  <a:cubicBezTo>
                    <a:pt x="6026" y="9305"/>
                    <a:pt x="6423" y="8405"/>
                    <a:pt x="7022" y="7677"/>
                  </a:cubicBezTo>
                  <a:moveTo>
                    <a:pt x="8464" y="6480"/>
                  </a:moveTo>
                  <a:cubicBezTo>
                    <a:pt x="8321" y="6708"/>
                    <a:pt x="8190" y="6960"/>
                    <a:pt x="8071" y="7227"/>
                  </a:cubicBezTo>
                  <a:cubicBezTo>
                    <a:pt x="7941" y="7155"/>
                    <a:pt x="7819" y="7079"/>
                    <a:pt x="7707" y="6998"/>
                  </a:cubicBezTo>
                  <a:cubicBezTo>
                    <a:pt x="7944" y="6805"/>
                    <a:pt x="8193" y="6627"/>
                    <a:pt x="8464" y="6480"/>
                  </a:cubicBezTo>
                  <a:moveTo>
                    <a:pt x="10800" y="4909"/>
                  </a:moveTo>
                  <a:cubicBezTo>
                    <a:pt x="7546" y="4909"/>
                    <a:pt x="4909" y="7546"/>
                    <a:pt x="4909" y="10800"/>
                  </a:cubicBezTo>
                  <a:cubicBezTo>
                    <a:pt x="4909" y="14053"/>
                    <a:pt x="7546" y="16691"/>
                    <a:pt x="10800" y="16691"/>
                  </a:cubicBezTo>
                  <a:cubicBezTo>
                    <a:pt x="14053" y="16691"/>
                    <a:pt x="16691" y="14053"/>
                    <a:pt x="16691" y="10800"/>
                  </a:cubicBezTo>
                  <a:cubicBezTo>
                    <a:pt x="16691" y="7546"/>
                    <a:pt x="14053" y="4909"/>
                    <a:pt x="10800" y="4909"/>
                  </a:cubicBezTo>
                  <a:moveTo>
                    <a:pt x="3233" y="3927"/>
                  </a:moveTo>
                  <a:lnTo>
                    <a:pt x="1473" y="3927"/>
                  </a:lnTo>
                  <a:cubicBezTo>
                    <a:pt x="1202" y="3927"/>
                    <a:pt x="982" y="4147"/>
                    <a:pt x="982" y="4418"/>
                  </a:cubicBezTo>
                  <a:cubicBezTo>
                    <a:pt x="982" y="4690"/>
                    <a:pt x="1202" y="4909"/>
                    <a:pt x="1473" y="4909"/>
                  </a:cubicBezTo>
                  <a:lnTo>
                    <a:pt x="4418" y="4909"/>
                  </a:lnTo>
                  <a:cubicBezTo>
                    <a:pt x="4689" y="4909"/>
                    <a:pt x="4909" y="4690"/>
                    <a:pt x="4909" y="4418"/>
                  </a:cubicBezTo>
                  <a:lnTo>
                    <a:pt x="4909" y="1473"/>
                  </a:lnTo>
                  <a:cubicBezTo>
                    <a:pt x="4909" y="1201"/>
                    <a:pt x="4689" y="982"/>
                    <a:pt x="4418" y="982"/>
                  </a:cubicBezTo>
                  <a:cubicBezTo>
                    <a:pt x="4147" y="982"/>
                    <a:pt x="3927" y="1201"/>
                    <a:pt x="3927" y="1473"/>
                  </a:cubicBezTo>
                  <a:lnTo>
                    <a:pt x="3927" y="3233"/>
                  </a:lnTo>
                  <a:lnTo>
                    <a:pt x="838" y="144"/>
                  </a:lnTo>
                  <a:cubicBezTo>
                    <a:pt x="749" y="55"/>
                    <a:pt x="626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cubicBezTo>
                    <a:pt x="0" y="627"/>
                    <a:pt x="55" y="749"/>
                    <a:pt x="144" y="838"/>
                  </a:cubicBezTo>
                  <a:cubicBezTo>
                    <a:pt x="144" y="838"/>
                    <a:pt x="3233" y="3927"/>
                    <a:pt x="3233" y="3927"/>
                  </a:cubicBezTo>
                  <a:close/>
                  <a:moveTo>
                    <a:pt x="17182" y="4909"/>
                  </a:moveTo>
                  <a:lnTo>
                    <a:pt x="20127" y="4909"/>
                  </a:lnTo>
                  <a:cubicBezTo>
                    <a:pt x="20398" y="4909"/>
                    <a:pt x="20618" y="4690"/>
                    <a:pt x="20618" y="4418"/>
                  </a:cubicBezTo>
                  <a:cubicBezTo>
                    <a:pt x="20618" y="4147"/>
                    <a:pt x="20398" y="3927"/>
                    <a:pt x="20127" y="3927"/>
                  </a:cubicBezTo>
                  <a:lnTo>
                    <a:pt x="18367" y="3927"/>
                  </a:lnTo>
                  <a:lnTo>
                    <a:pt x="21456" y="838"/>
                  </a:lnTo>
                  <a:cubicBezTo>
                    <a:pt x="21545" y="749"/>
                    <a:pt x="21600" y="627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7673" y="3233"/>
                  </a:lnTo>
                  <a:lnTo>
                    <a:pt x="17673" y="1473"/>
                  </a:lnTo>
                  <a:cubicBezTo>
                    <a:pt x="17673" y="1201"/>
                    <a:pt x="17453" y="982"/>
                    <a:pt x="17182" y="982"/>
                  </a:cubicBezTo>
                  <a:cubicBezTo>
                    <a:pt x="16911" y="982"/>
                    <a:pt x="16691" y="1201"/>
                    <a:pt x="16691" y="1473"/>
                  </a:cubicBezTo>
                  <a:lnTo>
                    <a:pt x="16691" y="4418"/>
                  </a:lnTo>
                  <a:cubicBezTo>
                    <a:pt x="16691" y="4690"/>
                    <a:pt x="16911" y="4909"/>
                    <a:pt x="17182" y="49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8919729" y="3706472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6275" y="6273"/>
                  </a:moveTo>
                  <a:cubicBezTo>
                    <a:pt x="6275" y="6273"/>
                    <a:pt x="6661" y="6914"/>
                    <a:pt x="8976" y="7703"/>
                  </a:cubicBezTo>
                  <a:cubicBezTo>
                    <a:pt x="8976" y="7703"/>
                    <a:pt x="9413" y="7721"/>
                    <a:pt x="8899" y="7354"/>
                  </a:cubicBezTo>
                  <a:cubicBezTo>
                    <a:pt x="8384" y="6987"/>
                    <a:pt x="7819" y="6529"/>
                    <a:pt x="8462" y="6291"/>
                  </a:cubicBezTo>
                  <a:cubicBezTo>
                    <a:pt x="9104" y="6052"/>
                    <a:pt x="9285" y="6071"/>
                    <a:pt x="9439" y="6511"/>
                  </a:cubicBezTo>
                  <a:cubicBezTo>
                    <a:pt x="9594" y="6950"/>
                    <a:pt x="10108" y="6694"/>
                    <a:pt x="10159" y="6273"/>
                  </a:cubicBezTo>
                  <a:cubicBezTo>
                    <a:pt x="10211" y="5851"/>
                    <a:pt x="11163" y="5411"/>
                    <a:pt x="11806" y="5209"/>
                  </a:cubicBezTo>
                  <a:cubicBezTo>
                    <a:pt x="12449" y="5007"/>
                    <a:pt x="13040" y="4934"/>
                    <a:pt x="12963" y="4585"/>
                  </a:cubicBezTo>
                  <a:cubicBezTo>
                    <a:pt x="12886" y="4237"/>
                    <a:pt x="12706" y="3980"/>
                    <a:pt x="11703" y="3980"/>
                  </a:cubicBezTo>
                  <a:cubicBezTo>
                    <a:pt x="10699" y="3980"/>
                    <a:pt x="11137" y="4934"/>
                    <a:pt x="10314" y="4365"/>
                  </a:cubicBezTo>
                  <a:cubicBezTo>
                    <a:pt x="9491" y="3797"/>
                    <a:pt x="10493" y="3944"/>
                    <a:pt x="10905" y="3816"/>
                  </a:cubicBezTo>
                  <a:cubicBezTo>
                    <a:pt x="11317" y="3687"/>
                    <a:pt x="11729" y="3155"/>
                    <a:pt x="11009" y="3119"/>
                  </a:cubicBezTo>
                  <a:cubicBezTo>
                    <a:pt x="10287" y="3082"/>
                    <a:pt x="10442" y="3339"/>
                    <a:pt x="9876" y="3192"/>
                  </a:cubicBezTo>
                  <a:cubicBezTo>
                    <a:pt x="9310" y="3045"/>
                    <a:pt x="9053" y="3706"/>
                    <a:pt x="8693" y="3614"/>
                  </a:cubicBezTo>
                  <a:cubicBezTo>
                    <a:pt x="8519" y="3570"/>
                    <a:pt x="8131" y="3374"/>
                    <a:pt x="7770" y="3142"/>
                  </a:cubicBezTo>
                  <a:cubicBezTo>
                    <a:pt x="6767" y="3765"/>
                    <a:pt x="6022" y="4597"/>
                    <a:pt x="5656" y="5546"/>
                  </a:cubicBezTo>
                  <a:cubicBezTo>
                    <a:pt x="5919" y="6021"/>
                    <a:pt x="6275" y="6273"/>
                    <a:pt x="6275" y="6273"/>
                  </a:cubicBezTo>
                  <a:moveTo>
                    <a:pt x="20588" y="12027"/>
                  </a:moveTo>
                  <a:cubicBezTo>
                    <a:pt x="20407" y="12027"/>
                    <a:pt x="20245" y="12080"/>
                    <a:pt x="20124" y="12164"/>
                  </a:cubicBezTo>
                  <a:lnTo>
                    <a:pt x="20119" y="12161"/>
                  </a:lnTo>
                  <a:cubicBezTo>
                    <a:pt x="18145" y="13734"/>
                    <a:pt x="15310" y="14727"/>
                    <a:pt x="12150" y="14727"/>
                  </a:cubicBezTo>
                  <a:cubicBezTo>
                    <a:pt x="6186" y="14727"/>
                    <a:pt x="1350" y="11211"/>
                    <a:pt x="1350" y="6873"/>
                  </a:cubicBezTo>
                  <a:cubicBezTo>
                    <a:pt x="1350" y="4606"/>
                    <a:pt x="2678" y="2571"/>
                    <a:pt x="4788" y="1137"/>
                  </a:cubicBezTo>
                  <a:lnTo>
                    <a:pt x="4777" y="1127"/>
                  </a:lnTo>
                  <a:cubicBezTo>
                    <a:pt x="4945" y="1037"/>
                    <a:pt x="5062" y="900"/>
                    <a:pt x="5062" y="736"/>
                  </a:cubicBezTo>
                  <a:cubicBezTo>
                    <a:pt x="5062" y="465"/>
                    <a:pt x="4760" y="245"/>
                    <a:pt x="4388" y="245"/>
                  </a:cubicBezTo>
                  <a:cubicBezTo>
                    <a:pt x="4192" y="245"/>
                    <a:pt x="4020" y="308"/>
                    <a:pt x="3897" y="405"/>
                  </a:cubicBezTo>
                  <a:lnTo>
                    <a:pt x="3895" y="403"/>
                  </a:lnTo>
                  <a:cubicBezTo>
                    <a:pt x="1505" y="2016"/>
                    <a:pt x="0" y="4314"/>
                    <a:pt x="0" y="6873"/>
                  </a:cubicBezTo>
                  <a:cubicBezTo>
                    <a:pt x="0" y="11587"/>
                    <a:pt x="5081" y="15428"/>
                    <a:pt x="11475" y="15684"/>
                  </a:cubicBezTo>
                  <a:lnTo>
                    <a:pt x="11475" y="20618"/>
                  </a:lnTo>
                  <a:lnTo>
                    <a:pt x="7425" y="20618"/>
                  </a:lnTo>
                  <a:cubicBezTo>
                    <a:pt x="7052" y="20618"/>
                    <a:pt x="6750" y="20838"/>
                    <a:pt x="6750" y="21109"/>
                  </a:cubicBezTo>
                  <a:cubicBezTo>
                    <a:pt x="6750" y="21380"/>
                    <a:pt x="7052" y="21600"/>
                    <a:pt x="7425" y="21600"/>
                  </a:cubicBezTo>
                  <a:lnTo>
                    <a:pt x="16875" y="21600"/>
                  </a:lnTo>
                  <a:cubicBezTo>
                    <a:pt x="17247" y="21600"/>
                    <a:pt x="17550" y="21380"/>
                    <a:pt x="17550" y="21109"/>
                  </a:cubicBezTo>
                  <a:cubicBezTo>
                    <a:pt x="17550" y="20838"/>
                    <a:pt x="17247" y="20618"/>
                    <a:pt x="16875" y="20618"/>
                  </a:cubicBezTo>
                  <a:lnTo>
                    <a:pt x="12825" y="20618"/>
                  </a:lnTo>
                  <a:lnTo>
                    <a:pt x="12825" y="15684"/>
                  </a:lnTo>
                  <a:cubicBezTo>
                    <a:pt x="16068" y="15554"/>
                    <a:pt x="18970" y="14500"/>
                    <a:pt x="21045" y="12880"/>
                  </a:cubicBezTo>
                  <a:lnTo>
                    <a:pt x="21041" y="12877"/>
                  </a:lnTo>
                  <a:cubicBezTo>
                    <a:pt x="21175" y="12788"/>
                    <a:pt x="21262" y="12661"/>
                    <a:pt x="21262" y="12518"/>
                  </a:cubicBezTo>
                  <a:cubicBezTo>
                    <a:pt x="21262" y="12247"/>
                    <a:pt x="20960" y="12027"/>
                    <a:pt x="20588" y="12027"/>
                  </a:cubicBezTo>
                  <a:moveTo>
                    <a:pt x="12150" y="982"/>
                  </a:moveTo>
                  <a:cubicBezTo>
                    <a:pt x="16623" y="982"/>
                    <a:pt x="20250" y="3619"/>
                    <a:pt x="20250" y="6873"/>
                  </a:cubicBezTo>
                  <a:cubicBezTo>
                    <a:pt x="20250" y="10127"/>
                    <a:pt x="16623" y="12764"/>
                    <a:pt x="12150" y="12764"/>
                  </a:cubicBezTo>
                  <a:cubicBezTo>
                    <a:pt x="7677" y="12764"/>
                    <a:pt x="4050" y="10127"/>
                    <a:pt x="4050" y="6873"/>
                  </a:cubicBezTo>
                  <a:cubicBezTo>
                    <a:pt x="4050" y="3619"/>
                    <a:pt x="7677" y="982"/>
                    <a:pt x="12150" y="982"/>
                  </a:cubicBezTo>
                  <a:moveTo>
                    <a:pt x="12150" y="13745"/>
                  </a:moveTo>
                  <a:cubicBezTo>
                    <a:pt x="17369" y="13745"/>
                    <a:pt x="21600" y="10669"/>
                    <a:pt x="21600" y="6873"/>
                  </a:cubicBezTo>
                  <a:cubicBezTo>
                    <a:pt x="21600" y="3077"/>
                    <a:pt x="17369" y="0"/>
                    <a:pt x="12150" y="0"/>
                  </a:cubicBezTo>
                  <a:cubicBezTo>
                    <a:pt x="6931" y="0"/>
                    <a:pt x="2700" y="3077"/>
                    <a:pt x="2700" y="6873"/>
                  </a:cubicBezTo>
                  <a:cubicBezTo>
                    <a:pt x="2700" y="10669"/>
                    <a:pt x="6931" y="13745"/>
                    <a:pt x="12150" y="13745"/>
                  </a:cubicBezTo>
                  <a:moveTo>
                    <a:pt x="16733" y="8152"/>
                  </a:moveTo>
                  <a:cubicBezTo>
                    <a:pt x="16437" y="8280"/>
                    <a:pt x="16449" y="8564"/>
                    <a:pt x="16693" y="8720"/>
                  </a:cubicBezTo>
                  <a:cubicBezTo>
                    <a:pt x="16938" y="8876"/>
                    <a:pt x="17427" y="9078"/>
                    <a:pt x="17581" y="8720"/>
                  </a:cubicBezTo>
                  <a:cubicBezTo>
                    <a:pt x="17736" y="8362"/>
                    <a:pt x="17028" y="8023"/>
                    <a:pt x="16733" y="8152"/>
                  </a:cubicBezTo>
                  <a:moveTo>
                    <a:pt x="11317" y="7428"/>
                  </a:moveTo>
                  <a:cubicBezTo>
                    <a:pt x="10211" y="7428"/>
                    <a:pt x="9516" y="7611"/>
                    <a:pt x="9800" y="8711"/>
                  </a:cubicBezTo>
                  <a:cubicBezTo>
                    <a:pt x="10082" y="9811"/>
                    <a:pt x="10905" y="9316"/>
                    <a:pt x="10828" y="10160"/>
                  </a:cubicBezTo>
                  <a:cubicBezTo>
                    <a:pt x="10751" y="11003"/>
                    <a:pt x="11034" y="11186"/>
                    <a:pt x="11214" y="11388"/>
                  </a:cubicBezTo>
                  <a:cubicBezTo>
                    <a:pt x="11315" y="11501"/>
                    <a:pt x="11532" y="11731"/>
                    <a:pt x="11738" y="11767"/>
                  </a:cubicBezTo>
                  <a:cubicBezTo>
                    <a:pt x="11768" y="11768"/>
                    <a:pt x="11798" y="11769"/>
                    <a:pt x="11828" y="11770"/>
                  </a:cubicBezTo>
                  <a:cubicBezTo>
                    <a:pt x="11954" y="11751"/>
                    <a:pt x="12068" y="11642"/>
                    <a:pt x="12140" y="11351"/>
                  </a:cubicBezTo>
                  <a:cubicBezTo>
                    <a:pt x="12346" y="10526"/>
                    <a:pt x="12732" y="10067"/>
                    <a:pt x="13169" y="9664"/>
                  </a:cubicBezTo>
                  <a:cubicBezTo>
                    <a:pt x="13606" y="9261"/>
                    <a:pt x="14070" y="8729"/>
                    <a:pt x="13195" y="8197"/>
                  </a:cubicBezTo>
                  <a:cubicBezTo>
                    <a:pt x="12320" y="7666"/>
                    <a:pt x="12423" y="7428"/>
                    <a:pt x="11317" y="7428"/>
                  </a:cubicBezTo>
                  <a:moveTo>
                    <a:pt x="14404" y="3284"/>
                  </a:moveTo>
                  <a:cubicBezTo>
                    <a:pt x="14404" y="3284"/>
                    <a:pt x="14198" y="3431"/>
                    <a:pt x="14404" y="3962"/>
                  </a:cubicBezTo>
                  <a:cubicBezTo>
                    <a:pt x="14610" y="4494"/>
                    <a:pt x="14955" y="4609"/>
                    <a:pt x="15974" y="4311"/>
                  </a:cubicBezTo>
                  <a:cubicBezTo>
                    <a:pt x="16411" y="4182"/>
                    <a:pt x="16742" y="4248"/>
                    <a:pt x="16693" y="4567"/>
                  </a:cubicBezTo>
                  <a:cubicBezTo>
                    <a:pt x="16591" y="5246"/>
                    <a:pt x="15858" y="5217"/>
                    <a:pt x="16411" y="6309"/>
                  </a:cubicBezTo>
                  <a:cubicBezTo>
                    <a:pt x="16745" y="6969"/>
                    <a:pt x="17568" y="7226"/>
                    <a:pt x="17877" y="7739"/>
                  </a:cubicBezTo>
                  <a:cubicBezTo>
                    <a:pt x="17984" y="7918"/>
                    <a:pt x="18288" y="8083"/>
                    <a:pt x="18633" y="8228"/>
                  </a:cubicBezTo>
                  <a:cubicBezTo>
                    <a:pt x="18803" y="7797"/>
                    <a:pt x="18900" y="7344"/>
                    <a:pt x="18900" y="6873"/>
                  </a:cubicBezTo>
                  <a:cubicBezTo>
                    <a:pt x="18900" y="4752"/>
                    <a:pt x="17047" y="2950"/>
                    <a:pt x="14457" y="2264"/>
                  </a:cubicBezTo>
                  <a:cubicBezTo>
                    <a:pt x="14328" y="2411"/>
                    <a:pt x="14192" y="2545"/>
                    <a:pt x="14044" y="2605"/>
                  </a:cubicBezTo>
                  <a:cubicBezTo>
                    <a:pt x="13684" y="2752"/>
                    <a:pt x="13710" y="3339"/>
                    <a:pt x="14404" y="328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9344980" y="3706472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7152" y="16691"/>
                  </a:moveTo>
                  <a:lnTo>
                    <a:pt x="3600" y="16691"/>
                  </a:lnTo>
                  <a:lnTo>
                    <a:pt x="3600" y="11782"/>
                  </a:lnTo>
                  <a:lnTo>
                    <a:pt x="17152" y="11782"/>
                  </a:lnTo>
                  <a:lnTo>
                    <a:pt x="20152" y="14236"/>
                  </a:lnTo>
                  <a:cubicBezTo>
                    <a:pt x="20152" y="14236"/>
                    <a:pt x="17152" y="16691"/>
                    <a:pt x="17152" y="16691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7673"/>
                  </a:lnTo>
                  <a:lnTo>
                    <a:pt x="11400" y="17673"/>
                  </a:lnTo>
                  <a:cubicBezTo>
                    <a:pt x="11400" y="17673"/>
                    <a:pt x="11400" y="20618"/>
                    <a:pt x="11400" y="20618"/>
                  </a:cubicBezTo>
                  <a:close/>
                  <a:moveTo>
                    <a:pt x="11400" y="10800"/>
                  </a:moveTo>
                  <a:lnTo>
                    <a:pt x="10200" y="10800"/>
                  </a:lnTo>
                  <a:lnTo>
                    <a:pt x="10200" y="8836"/>
                  </a:lnTo>
                  <a:lnTo>
                    <a:pt x="11400" y="8836"/>
                  </a:lnTo>
                  <a:cubicBezTo>
                    <a:pt x="11400" y="8836"/>
                    <a:pt x="11400" y="10800"/>
                    <a:pt x="11400" y="10800"/>
                  </a:cubicBezTo>
                  <a:close/>
                  <a:moveTo>
                    <a:pt x="4448" y="7855"/>
                  </a:moveTo>
                  <a:lnTo>
                    <a:pt x="1448" y="5400"/>
                  </a:lnTo>
                  <a:lnTo>
                    <a:pt x="4448" y="2945"/>
                  </a:lnTo>
                  <a:lnTo>
                    <a:pt x="18000" y="2945"/>
                  </a:lnTo>
                  <a:lnTo>
                    <a:pt x="18000" y="7855"/>
                  </a:lnTo>
                  <a:cubicBezTo>
                    <a:pt x="18000" y="7855"/>
                    <a:pt x="4448" y="7855"/>
                    <a:pt x="4448" y="7855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1424" y="13889"/>
                  </a:moveTo>
                  <a:lnTo>
                    <a:pt x="17824" y="10944"/>
                  </a:lnTo>
                  <a:cubicBezTo>
                    <a:pt x="17715" y="10855"/>
                    <a:pt x="17565" y="10800"/>
                    <a:pt x="17400" y="10800"/>
                  </a:cubicBezTo>
                  <a:lnTo>
                    <a:pt x="12600" y="10800"/>
                  </a:lnTo>
                  <a:lnTo>
                    <a:pt x="12600" y="8836"/>
                  </a:lnTo>
                  <a:lnTo>
                    <a:pt x="18600" y="8836"/>
                  </a:lnTo>
                  <a:cubicBezTo>
                    <a:pt x="18932" y="8836"/>
                    <a:pt x="19200" y="8616"/>
                    <a:pt x="19200" y="8345"/>
                  </a:cubicBezTo>
                  <a:lnTo>
                    <a:pt x="19200" y="2455"/>
                  </a:lnTo>
                  <a:cubicBezTo>
                    <a:pt x="19200" y="2184"/>
                    <a:pt x="18932" y="1964"/>
                    <a:pt x="18600" y="1964"/>
                  </a:cubicBez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3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4200" y="1964"/>
                  </a:lnTo>
                  <a:cubicBezTo>
                    <a:pt x="4034" y="1964"/>
                    <a:pt x="3885" y="2019"/>
                    <a:pt x="3776" y="2107"/>
                  </a:cubicBezTo>
                  <a:lnTo>
                    <a:pt x="176" y="5053"/>
                  </a:lnTo>
                  <a:cubicBezTo>
                    <a:pt x="67" y="5142"/>
                    <a:pt x="0" y="5265"/>
                    <a:pt x="0" y="5400"/>
                  </a:cubicBezTo>
                  <a:cubicBezTo>
                    <a:pt x="0" y="5536"/>
                    <a:pt x="67" y="5658"/>
                    <a:pt x="176" y="5747"/>
                  </a:cubicBezTo>
                  <a:lnTo>
                    <a:pt x="3776" y="8693"/>
                  </a:lnTo>
                  <a:cubicBezTo>
                    <a:pt x="3885" y="8782"/>
                    <a:pt x="4034" y="8836"/>
                    <a:pt x="4200" y="8836"/>
                  </a:cubicBezTo>
                  <a:lnTo>
                    <a:pt x="9000" y="8836"/>
                  </a:lnTo>
                  <a:lnTo>
                    <a:pt x="9000" y="10800"/>
                  </a:lnTo>
                  <a:lnTo>
                    <a:pt x="3000" y="10800"/>
                  </a:lnTo>
                  <a:cubicBezTo>
                    <a:pt x="2668" y="10800"/>
                    <a:pt x="2400" y="11020"/>
                    <a:pt x="2400" y="11291"/>
                  </a:cubicBezTo>
                  <a:lnTo>
                    <a:pt x="2400" y="17182"/>
                  </a:lnTo>
                  <a:cubicBezTo>
                    <a:pt x="2400" y="17453"/>
                    <a:pt x="2668" y="17673"/>
                    <a:pt x="3000" y="17673"/>
                  </a:cubicBezTo>
                  <a:lnTo>
                    <a:pt x="9000" y="17673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3" y="21600"/>
                    <a:pt x="12600" y="21160"/>
                    <a:pt x="12600" y="20618"/>
                  </a:cubicBezTo>
                  <a:lnTo>
                    <a:pt x="12600" y="17673"/>
                  </a:lnTo>
                  <a:lnTo>
                    <a:pt x="17400" y="17673"/>
                  </a:lnTo>
                  <a:cubicBezTo>
                    <a:pt x="17565" y="17673"/>
                    <a:pt x="17715" y="17618"/>
                    <a:pt x="17824" y="17529"/>
                  </a:cubicBezTo>
                  <a:lnTo>
                    <a:pt x="21424" y="14583"/>
                  </a:lnTo>
                  <a:cubicBezTo>
                    <a:pt x="21533" y="14495"/>
                    <a:pt x="21600" y="14372"/>
                    <a:pt x="21600" y="14236"/>
                  </a:cubicBezTo>
                  <a:cubicBezTo>
                    <a:pt x="21600" y="14101"/>
                    <a:pt x="21533" y="13978"/>
                    <a:pt x="21424" y="1388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9780603" y="3706472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4200" y="7855"/>
                  </a:moveTo>
                  <a:lnTo>
                    <a:pt x="7800" y="7855"/>
                  </a:lnTo>
                  <a:cubicBezTo>
                    <a:pt x="8132" y="7855"/>
                    <a:pt x="8400" y="7635"/>
                    <a:pt x="8400" y="7364"/>
                  </a:cubicBezTo>
                  <a:cubicBezTo>
                    <a:pt x="8400" y="7092"/>
                    <a:pt x="8132" y="6873"/>
                    <a:pt x="7800" y="6873"/>
                  </a:cubicBezTo>
                  <a:lnTo>
                    <a:pt x="4200" y="6873"/>
                  </a:lnTo>
                  <a:cubicBezTo>
                    <a:pt x="3868" y="6873"/>
                    <a:pt x="3600" y="7092"/>
                    <a:pt x="3600" y="7364"/>
                  </a:cubicBezTo>
                  <a:cubicBezTo>
                    <a:pt x="3600" y="7635"/>
                    <a:pt x="3868" y="7855"/>
                    <a:pt x="4200" y="7855"/>
                  </a:cubicBezTo>
                  <a:moveTo>
                    <a:pt x="4200" y="11782"/>
                  </a:moveTo>
                  <a:lnTo>
                    <a:pt x="16200" y="11782"/>
                  </a:lnTo>
                  <a:cubicBezTo>
                    <a:pt x="16532" y="11782"/>
                    <a:pt x="16800" y="11562"/>
                    <a:pt x="16800" y="11291"/>
                  </a:cubicBezTo>
                  <a:cubicBezTo>
                    <a:pt x="16800" y="11020"/>
                    <a:pt x="16532" y="10800"/>
                    <a:pt x="16200" y="10800"/>
                  </a:cubicBezTo>
                  <a:lnTo>
                    <a:pt x="4200" y="10800"/>
                  </a:lnTo>
                  <a:cubicBezTo>
                    <a:pt x="3868" y="10800"/>
                    <a:pt x="3600" y="11020"/>
                    <a:pt x="3600" y="11291"/>
                  </a:cubicBezTo>
                  <a:cubicBezTo>
                    <a:pt x="3600" y="11562"/>
                    <a:pt x="3868" y="11782"/>
                    <a:pt x="4200" y="11782"/>
                  </a:cubicBezTo>
                  <a:moveTo>
                    <a:pt x="4200" y="9818"/>
                  </a:moveTo>
                  <a:lnTo>
                    <a:pt x="11400" y="9818"/>
                  </a:lnTo>
                  <a:cubicBezTo>
                    <a:pt x="11732" y="9818"/>
                    <a:pt x="12000" y="9599"/>
                    <a:pt x="12000" y="9327"/>
                  </a:cubicBezTo>
                  <a:cubicBezTo>
                    <a:pt x="12000" y="9056"/>
                    <a:pt x="11732" y="8836"/>
                    <a:pt x="114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4200" y="5891"/>
                  </a:moveTo>
                  <a:lnTo>
                    <a:pt x="15000" y="5891"/>
                  </a:lnTo>
                  <a:cubicBezTo>
                    <a:pt x="15332" y="5891"/>
                    <a:pt x="15600" y="5671"/>
                    <a:pt x="15600" y="5400"/>
                  </a:cubicBezTo>
                  <a:cubicBezTo>
                    <a:pt x="15600" y="5129"/>
                    <a:pt x="15332" y="4909"/>
                    <a:pt x="15000" y="4909"/>
                  </a:cubicBezTo>
                  <a:lnTo>
                    <a:pt x="4200" y="4909"/>
                  </a:lnTo>
                  <a:cubicBezTo>
                    <a:pt x="3868" y="4909"/>
                    <a:pt x="3600" y="5129"/>
                    <a:pt x="3600" y="5400"/>
                  </a:cubicBezTo>
                  <a:cubicBezTo>
                    <a:pt x="3600" y="5671"/>
                    <a:pt x="3868" y="5891"/>
                    <a:pt x="4200" y="5891"/>
                  </a:cubicBezTo>
                  <a:moveTo>
                    <a:pt x="20400" y="13745"/>
                  </a:moveTo>
                  <a:lnTo>
                    <a:pt x="1200" y="13745"/>
                  </a:lnTo>
                  <a:lnTo>
                    <a:pt x="1200" y="2945"/>
                  </a:lnTo>
                  <a:lnTo>
                    <a:pt x="20400" y="2945"/>
                  </a:lnTo>
                  <a:cubicBezTo>
                    <a:pt x="20400" y="2945"/>
                    <a:pt x="20400" y="13745"/>
                    <a:pt x="20400" y="13745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4727"/>
                  </a:lnTo>
                  <a:lnTo>
                    <a:pt x="11400" y="14727"/>
                  </a:lnTo>
                  <a:cubicBezTo>
                    <a:pt x="11400" y="14727"/>
                    <a:pt x="11400" y="20618"/>
                    <a:pt x="11400" y="20618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0400" y="1964"/>
                  </a:move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2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1200" y="1964"/>
                  </a:lnTo>
                  <a:cubicBezTo>
                    <a:pt x="537" y="1964"/>
                    <a:pt x="0" y="2404"/>
                    <a:pt x="0" y="2945"/>
                  </a:cubicBezTo>
                  <a:lnTo>
                    <a:pt x="0" y="13745"/>
                  </a:lnTo>
                  <a:cubicBezTo>
                    <a:pt x="0" y="14287"/>
                    <a:pt x="537" y="14727"/>
                    <a:pt x="1200" y="14727"/>
                  </a:cubicBezTo>
                  <a:lnTo>
                    <a:pt x="9000" y="14727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2" y="21600"/>
                    <a:pt x="12600" y="21160"/>
                    <a:pt x="12600" y="20618"/>
                  </a:cubicBezTo>
                  <a:lnTo>
                    <a:pt x="12600" y="14727"/>
                  </a:lnTo>
                  <a:lnTo>
                    <a:pt x="20400" y="14727"/>
                  </a:lnTo>
                  <a:cubicBezTo>
                    <a:pt x="21062" y="14727"/>
                    <a:pt x="21600" y="14287"/>
                    <a:pt x="21600" y="13745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17400" y="8836"/>
                  </a:moveTo>
                  <a:lnTo>
                    <a:pt x="13800" y="8836"/>
                  </a:lnTo>
                  <a:cubicBezTo>
                    <a:pt x="13468" y="8836"/>
                    <a:pt x="13200" y="9056"/>
                    <a:pt x="13200" y="9327"/>
                  </a:cubicBezTo>
                  <a:cubicBezTo>
                    <a:pt x="13200" y="9599"/>
                    <a:pt x="13468" y="9818"/>
                    <a:pt x="13800" y="9818"/>
                  </a:cubicBezTo>
                  <a:lnTo>
                    <a:pt x="17400" y="9818"/>
                  </a:lnTo>
                  <a:cubicBezTo>
                    <a:pt x="17732" y="9818"/>
                    <a:pt x="18000" y="9599"/>
                    <a:pt x="18000" y="9327"/>
                  </a:cubicBezTo>
                  <a:cubicBezTo>
                    <a:pt x="18000" y="9056"/>
                    <a:pt x="17732" y="8836"/>
                    <a:pt x="17400" y="8836"/>
                  </a:cubicBezTo>
                  <a:moveTo>
                    <a:pt x="9600" y="7364"/>
                  </a:moveTo>
                  <a:cubicBezTo>
                    <a:pt x="9600" y="7635"/>
                    <a:pt x="9868" y="7855"/>
                    <a:pt x="10200" y="7855"/>
                  </a:cubicBezTo>
                  <a:lnTo>
                    <a:pt x="17400" y="7855"/>
                  </a:lnTo>
                  <a:cubicBezTo>
                    <a:pt x="17732" y="7855"/>
                    <a:pt x="18000" y="7635"/>
                    <a:pt x="18000" y="7364"/>
                  </a:cubicBezTo>
                  <a:cubicBezTo>
                    <a:pt x="18000" y="7092"/>
                    <a:pt x="17732" y="6873"/>
                    <a:pt x="17400" y="6873"/>
                  </a:cubicBezTo>
                  <a:lnTo>
                    <a:pt x="10200" y="6873"/>
                  </a:lnTo>
                  <a:cubicBezTo>
                    <a:pt x="9868" y="6873"/>
                    <a:pt x="9600" y="7092"/>
                    <a:pt x="9600" y="736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10195482" y="3727215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19636" y="20400"/>
                  </a:move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949"/>
                    <a:pt x="1026" y="18796"/>
                    <a:pt x="1048" y="18735"/>
                  </a:cubicBezTo>
                  <a:cubicBezTo>
                    <a:pt x="1065" y="18712"/>
                    <a:pt x="1048" y="18729"/>
                    <a:pt x="1078" y="18673"/>
                  </a:cubicBezTo>
                  <a:lnTo>
                    <a:pt x="9915" y="1873"/>
                  </a:lnTo>
                  <a:cubicBezTo>
                    <a:pt x="9929" y="1843"/>
                    <a:pt x="9944" y="1813"/>
                    <a:pt x="9957" y="1783"/>
                  </a:cubicBezTo>
                  <a:cubicBezTo>
                    <a:pt x="9960" y="1778"/>
                    <a:pt x="10234" y="1200"/>
                    <a:pt x="10800" y="1200"/>
                  </a:cubicBezTo>
                  <a:cubicBezTo>
                    <a:pt x="11366" y="1200"/>
                    <a:pt x="11588" y="1654"/>
                    <a:pt x="11617" y="1719"/>
                  </a:cubicBezTo>
                  <a:cubicBezTo>
                    <a:pt x="11641" y="1792"/>
                    <a:pt x="11650" y="1806"/>
                    <a:pt x="11685" y="1873"/>
                  </a:cubicBezTo>
                  <a:lnTo>
                    <a:pt x="20522" y="18673"/>
                  </a:lnTo>
                  <a:cubicBezTo>
                    <a:pt x="20535" y="18697"/>
                    <a:pt x="20548" y="18720"/>
                    <a:pt x="20562" y="18743"/>
                  </a:cubicBezTo>
                  <a:cubicBezTo>
                    <a:pt x="20576" y="18785"/>
                    <a:pt x="20618" y="1892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21348" y="18023"/>
                  </a:moveTo>
                  <a:lnTo>
                    <a:pt x="12511" y="1223"/>
                  </a:lnTo>
                  <a:cubicBezTo>
                    <a:pt x="12511" y="1223"/>
                    <a:pt x="12057" y="0"/>
                    <a:pt x="10800" y="0"/>
                  </a:cubicBezTo>
                  <a:cubicBezTo>
                    <a:pt x="9616" y="0"/>
                    <a:pt x="9089" y="1223"/>
                    <a:pt x="9089" y="1223"/>
                  </a:cubicBezTo>
                  <a:lnTo>
                    <a:pt x="252" y="18023"/>
                  </a:lnTo>
                  <a:cubicBezTo>
                    <a:pt x="252" y="18023"/>
                    <a:pt x="0" y="18421"/>
                    <a:pt x="0" y="19200"/>
                  </a:cubicBezTo>
                  <a:cubicBezTo>
                    <a:pt x="0" y="20525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5"/>
                    <a:pt x="21600" y="19200"/>
                  </a:cubicBezTo>
                  <a:cubicBezTo>
                    <a:pt x="21600" y="18362"/>
                    <a:pt x="21348" y="18023"/>
                    <a:pt x="21348" y="18023"/>
                  </a:cubicBezTo>
                  <a:moveTo>
                    <a:pt x="13255" y="8400"/>
                  </a:moveTo>
                  <a:lnTo>
                    <a:pt x="10309" y="8400"/>
                  </a:lnTo>
                  <a:cubicBezTo>
                    <a:pt x="10038" y="8400"/>
                    <a:pt x="9818" y="8668"/>
                    <a:pt x="9818" y="9000"/>
                  </a:cubicBezTo>
                  <a:cubicBezTo>
                    <a:pt x="9818" y="9332"/>
                    <a:pt x="10038" y="9600"/>
                    <a:pt x="10309" y="9600"/>
                  </a:cubicBezTo>
                  <a:lnTo>
                    <a:pt x="11821" y="9600"/>
                  </a:lnTo>
                  <a:cubicBezTo>
                    <a:pt x="10310" y="11177"/>
                    <a:pt x="7852" y="14224"/>
                    <a:pt x="7852" y="17384"/>
                  </a:cubicBezTo>
                  <a:lnTo>
                    <a:pt x="7857" y="17384"/>
                  </a:lnTo>
                  <a:cubicBezTo>
                    <a:pt x="7857" y="17389"/>
                    <a:pt x="7855" y="17394"/>
                    <a:pt x="7855" y="17400"/>
                  </a:cubicBezTo>
                  <a:cubicBezTo>
                    <a:pt x="7855" y="17732"/>
                    <a:pt x="8074" y="18000"/>
                    <a:pt x="8345" y="18000"/>
                  </a:cubicBezTo>
                  <a:cubicBezTo>
                    <a:pt x="8617" y="18000"/>
                    <a:pt x="8836" y="17732"/>
                    <a:pt x="8836" y="17400"/>
                  </a:cubicBezTo>
                  <a:cubicBezTo>
                    <a:pt x="8836" y="17394"/>
                    <a:pt x="8833" y="17389"/>
                    <a:pt x="8833" y="17384"/>
                  </a:cubicBezTo>
                  <a:cubicBezTo>
                    <a:pt x="8833" y="14516"/>
                    <a:pt x="11431" y="11542"/>
                    <a:pt x="12764" y="10204"/>
                  </a:cubicBezTo>
                  <a:lnTo>
                    <a:pt x="12764" y="12600"/>
                  </a:lnTo>
                  <a:cubicBezTo>
                    <a:pt x="12764" y="12932"/>
                    <a:pt x="12983" y="13200"/>
                    <a:pt x="13255" y="13200"/>
                  </a:cubicBezTo>
                  <a:cubicBezTo>
                    <a:pt x="13526" y="13200"/>
                    <a:pt x="13745" y="12932"/>
                    <a:pt x="13745" y="12600"/>
                  </a:cubicBezTo>
                  <a:lnTo>
                    <a:pt x="13745" y="9000"/>
                  </a:lnTo>
                  <a:cubicBezTo>
                    <a:pt x="13745" y="8668"/>
                    <a:pt x="13526" y="8400"/>
                    <a:pt x="13255" y="8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10631105" y="370647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9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11066728" y="370647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8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12620" y="4072"/>
                  </a:moveTo>
                  <a:cubicBezTo>
                    <a:pt x="12531" y="3982"/>
                    <a:pt x="12408" y="3927"/>
                    <a:pt x="12273" y="3927"/>
                  </a:cubicBezTo>
                  <a:cubicBezTo>
                    <a:pt x="12001" y="3927"/>
                    <a:pt x="11782" y="4147"/>
                    <a:pt x="11782" y="4418"/>
                  </a:cubicBezTo>
                  <a:cubicBezTo>
                    <a:pt x="11782" y="4554"/>
                    <a:pt x="11837" y="4677"/>
                    <a:pt x="11926" y="4765"/>
                  </a:cubicBezTo>
                  <a:lnTo>
                    <a:pt x="13542" y="6382"/>
                  </a:lnTo>
                  <a:lnTo>
                    <a:pt x="6873" y="6382"/>
                  </a:lnTo>
                  <a:cubicBezTo>
                    <a:pt x="6601" y="6382"/>
                    <a:pt x="6382" y="6602"/>
                    <a:pt x="6382" y="6873"/>
                  </a:cubicBezTo>
                  <a:cubicBezTo>
                    <a:pt x="6382" y="7144"/>
                    <a:pt x="6601" y="7364"/>
                    <a:pt x="6873" y="7364"/>
                  </a:cubicBezTo>
                  <a:lnTo>
                    <a:pt x="13542" y="7364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1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15074" y="7220"/>
                  </a:lnTo>
                  <a:cubicBezTo>
                    <a:pt x="15163" y="7131"/>
                    <a:pt x="15218" y="7008"/>
                    <a:pt x="15218" y="6873"/>
                  </a:cubicBezTo>
                  <a:cubicBezTo>
                    <a:pt x="15218" y="6738"/>
                    <a:pt x="15163" y="6614"/>
                    <a:pt x="15074" y="6526"/>
                  </a:cubicBezTo>
                  <a:cubicBezTo>
                    <a:pt x="15074" y="6526"/>
                    <a:pt x="12620" y="4072"/>
                    <a:pt x="12620" y="407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2758773" y="413172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3194396" y="413172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415"/>
                  </a:moveTo>
                  <a:lnTo>
                    <a:pt x="9040" y="18655"/>
                  </a:lnTo>
                  <a:lnTo>
                    <a:pt x="9327" y="18655"/>
                  </a:lnTo>
                  <a:cubicBezTo>
                    <a:pt x="9598" y="18655"/>
                    <a:pt x="9818" y="18435"/>
                    <a:pt x="9818" y="18164"/>
                  </a:cubicBezTo>
                  <a:lnTo>
                    <a:pt x="9818" y="15709"/>
                  </a:lnTo>
                  <a:lnTo>
                    <a:pt x="11782" y="15709"/>
                  </a:lnTo>
                  <a:lnTo>
                    <a:pt x="11782" y="18164"/>
                  </a:lnTo>
                  <a:cubicBezTo>
                    <a:pt x="11782" y="18435"/>
                    <a:pt x="12002" y="18655"/>
                    <a:pt x="12273" y="18655"/>
                  </a:cubicBezTo>
                  <a:lnTo>
                    <a:pt x="12560" y="18655"/>
                  </a:lnTo>
                  <a:cubicBezTo>
                    <a:pt x="12560" y="18655"/>
                    <a:pt x="10800" y="20415"/>
                    <a:pt x="10800" y="20415"/>
                  </a:cubicBezTo>
                  <a:close/>
                  <a:moveTo>
                    <a:pt x="13745" y="17673"/>
                  </a:moveTo>
                  <a:lnTo>
                    <a:pt x="12764" y="17673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17673"/>
                  </a:lnTo>
                  <a:lnTo>
                    <a:pt x="7855" y="17673"/>
                  </a:lnTo>
                  <a:cubicBezTo>
                    <a:pt x="7584" y="17673"/>
                    <a:pt x="7364" y="17892"/>
                    <a:pt x="7364" y="18164"/>
                  </a:cubicBezTo>
                  <a:cubicBezTo>
                    <a:pt x="7364" y="18299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5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1" y="18422"/>
                    <a:pt x="14236" y="18299"/>
                    <a:pt x="14236" y="18164"/>
                  </a:cubicBezTo>
                  <a:cubicBezTo>
                    <a:pt x="14236" y="17892"/>
                    <a:pt x="14016" y="17673"/>
                    <a:pt x="13745" y="17673"/>
                  </a:cubicBezTo>
                  <a:moveTo>
                    <a:pt x="5891" y="10800"/>
                  </a:move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0800"/>
                    <a:pt x="5891" y="10800"/>
                    <a:pt x="5891" y="10800"/>
                  </a:cubicBezTo>
                  <a:close/>
                  <a:moveTo>
                    <a:pt x="21109" y="10800"/>
                  </a:moveTo>
                  <a:lnTo>
                    <a:pt x="16691" y="10800"/>
                  </a:lnTo>
                  <a:cubicBezTo>
                    <a:pt x="16691" y="7547"/>
                    <a:pt x="14053" y="4909"/>
                    <a:pt x="10800" y="4909"/>
                  </a:cubicBezTo>
                  <a:cubicBezTo>
                    <a:pt x="7547" y="4909"/>
                    <a:pt x="4909" y="7547"/>
                    <a:pt x="4909" y="10800"/>
                  </a:cubicBezTo>
                  <a:lnTo>
                    <a:pt x="491" y="10800"/>
                  </a:lnTo>
                  <a:cubicBezTo>
                    <a:pt x="220" y="10800"/>
                    <a:pt x="0" y="11020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11020"/>
                    <a:pt x="21380" y="10800"/>
                    <a:pt x="21109" y="10800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16354" y="5940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0"/>
                  </a:cubicBezTo>
                  <a:cubicBezTo>
                    <a:pt x="15851" y="6132"/>
                    <a:pt x="16162" y="6132"/>
                    <a:pt x="16354" y="5940"/>
                  </a:cubicBezTo>
                  <a:moveTo>
                    <a:pt x="5246" y="5940"/>
                  </a:moveTo>
                  <a:cubicBezTo>
                    <a:pt x="5438" y="6132"/>
                    <a:pt x="5749" y="6132"/>
                    <a:pt x="5941" y="5940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0"/>
                    <a:pt x="5246" y="594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3630019" y="413172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1185"/>
                  </a:moveTo>
                  <a:lnTo>
                    <a:pt x="12560" y="2945"/>
                  </a:lnTo>
                  <a:lnTo>
                    <a:pt x="12273" y="2945"/>
                  </a:lnTo>
                  <a:cubicBezTo>
                    <a:pt x="12002" y="2945"/>
                    <a:pt x="11782" y="3165"/>
                    <a:pt x="11782" y="3436"/>
                  </a:cubicBezTo>
                  <a:lnTo>
                    <a:pt x="11782" y="5891"/>
                  </a:lnTo>
                  <a:lnTo>
                    <a:pt x="9818" y="5891"/>
                  </a:lnTo>
                  <a:lnTo>
                    <a:pt x="9818" y="3436"/>
                  </a:lnTo>
                  <a:cubicBezTo>
                    <a:pt x="9818" y="3165"/>
                    <a:pt x="9598" y="2945"/>
                    <a:pt x="9327" y="2945"/>
                  </a:cubicBezTo>
                  <a:lnTo>
                    <a:pt x="9040" y="2945"/>
                  </a:lnTo>
                  <a:cubicBezTo>
                    <a:pt x="9040" y="2945"/>
                    <a:pt x="10800" y="1185"/>
                    <a:pt x="10800" y="1185"/>
                  </a:cubicBezTo>
                  <a:close/>
                  <a:moveTo>
                    <a:pt x="7855" y="3927"/>
                  </a:moveTo>
                  <a:lnTo>
                    <a:pt x="8836" y="3927"/>
                  </a:lnTo>
                  <a:lnTo>
                    <a:pt x="8836" y="6382"/>
                  </a:lnTo>
                  <a:cubicBezTo>
                    <a:pt x="8836" y="6653"/>
                    <a:pt x="9056" y="6873"/>
                    <a:pt x="9327" y="6873"/>
                  </a:cubicBezTo>
                  <a:lnTo>
                    <a:pt x="12273" y="6873"/>
                  </a:lnTo>
                  <a:cubicBezTo>
                    <a:pt x="12544" y="6873"/>
                    <a:pt x="12764" y="6653"/>
                    <a:pt x="12764" y="6382"/>
                  </a:cubicBezTo>
                  <a:lnTo>
                    <a:pt x="12764" y="3927"/>
                  </a:lnTo>
                  <a:lnTo>
                    <a:pt x="13745" y="3927"/>
                  </a:ln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9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2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  <a:moveTo>
                    <a:pt x="5246" y="15759"/>
                  </a:moveTo>
                  <a:cubicBezTo>
                    <a:pt x="5438" y="15950"/>
                    <a:pt x="5749" y="15950"/>
                    <a:pt x="5941" y="15759"/>
                  </a:cubicBezTo>
                  <a:cubicBezTo>
                    <a:pt x="6132" y="15567"/>
                    <a:pt x="6132" y="15256"/>
                    <a:pt x="5941" y="15064"/>
                  </a:cubicBezTo>
                  <a:lnTo>
                    <a:pt x="3858" y="12981"/>
                  </a:lnTo>
                  <a:cubicBezTo>
                    <a:pt x="3666" y="12790"/>
                    <a:pt x="3355" y="12790"/>
                    <a:pt x="3163" y="12981"/>
                  </a:cubicBezTo>
                  <a:cubicBezTo>
                    <a:pt x="2971" y="13173"/>
                    <a:pt x="2971" y="13484"/>
                    <a:pt x="3163" y="13675"/>
                  </a:cubicBezTo>
                  <a:cubicBezTo>
                    <a:pt x="3163" y="13675"/>
                    <a:pt x="5246" y="15759"/>
                    <a:pt x="5246" y="15759"/>
                  </a:cubicBezTo>
                  <a:close/>
                  <a:moveTo>
                    <a:pt x="10309" y="10309"/>
                  </a:moveTo>
                  <a:lnTo>
                    <a:pt x="10309" y="13255"/>
                  </a:lnTo>
                  <a:cubicBezTo>
                    <a:pt x="10309" y="13526"/>
                    <a:pt x="10529" y="13745"/>
                    <a:pt x="10800" y="13745"/>
                  </a:cubicBezTo>
                  <a:cubicBezTo>
                    <a:pt x="11071" y="13745"/>
                    <a:pt x="11291" y="13526"/>
                    <a:pt x="11291" y="13255"/>
                  </a:cubicBezTo>
                  <a:lnTo>
                    <a:pt x="11291" y="10309"/>
                  </a:lnTo>
                  <a:cubicBezTo>
                    <a:pt x="11291" y="10038"/>
                    <a:pt x="11071" y="9818"/>
                    <a:pt x="10800" y="9818"/>
                  </a:cubicBezTo>
                  <a:cubicBezTo>
                    <a:pt x="10529" y="9818"/>
                    <a:pt x="10309" y="10038"/>
                    <a:pt x="10309" y="10309"/>
                  </a:cubicBezTo>
                  <a:moveTo>
                    <a:pt x="16354" y="15759"/>
                  </a:moveTo>
                  <a:lnTo>
                    <a:pt x="18437" y="13675"/>
                  </a:lnTo>
                  <a:cubicBezTo>
                    <a:pt x="18628" y="13484"/>
                    <a:pt x="18628" y="13173"/>
                    <a:pt x="18437" y="12981"/>
                  </a:cubicBezTo>
                  <a:cubicBezTo>
                    <a:pt x="18245" y="12790"/>
                    <a:pt x="17934" y="12790"/>
                    <a:pt x="17742" y="12981"/>
                  </a:cubicBezTo>
                  <a:lnTo>
                    <a:pt x="15659" y="15064"/>
                  </a:lnTo>
                  <a:cubicBezTo>
                    <a:pt x="15468" y="15256"/>
                    <a:pt x="15468" y="15567"/>
                    <a:pt x="15659" y="15759"/>
                  </a:cubicBezTo>
                  <a:cubicBezTo>
                    <a:pt x="15851" y="15950"/>
                    <a:pt x="16162" y="15950"/>
                    <a:pt x="16354" y="15759"/>
                  </a:cubicBezTo>
                  <a:moveTo>
                    <a:pt x="5891" y="20618"/>
                  </a:moveTo>
                  <a:cubicBezTo>
                    <a:pt x="5891" y="17907"/>
                    <a:pt x="8089" y="15709"/>
                    <a:pt x="10800" y="15709"/>
                  </a:cubicBezTo>
                  <a:cubicBezTo>
                    <a:pt x="13511" y="15709"/>
                    <a:pt x="15709" y="17907"/>
                    <a:pt x="15709" y="20618"/>
                  </a:cubicBezTo>
                  <a:cubicBezTo>
                    <a:pt x="15709" y="20618"/>
                    <a:pt x="5891" y="20618"/>
                    <a:pt x="5891" y="20618"/>
                  </a:cubicBezTo>
                  <a:close/>
                  <a:moveTo>
                    <a:pt x="21109" y="20618"/>
                  </a:moveTo>
                  <a:lnTo>
                    <a:pt x="16691" y="20618"/>
                  </a:lnTo>
                  <a:cubicBezTo>
                    <a:pt x="16691" y="17365"/>
                    <a:pt x="14053" y="14727"/>
                    <a:pt x="10800" y="14727"/>
                  </a:cubicBezTo>
                  <a:cubicBezTo>
                    <a:pt x="7547" y="14727"/>
                    <a:pt x="4909" y="17365"/>
                    <a:pt x="4909" y="20618"/>
                  </a:cubicBezTo>
                  <a:lnTo>
                    <a:pt x="491" y="20618"/>
                  </a:lnTo>
                  <a:cubicBezTo>
                    <a:pt x="220" y="20618"/>
                    <a:pt x="0" y="20838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838"/>
                    <a:pt x="21380" y="20618"/>
                    <a:pt x="21109" y="206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4065642" y="413172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1600" y="1964"/>
                  </a:moveTo>
                  <a:lnTo>
                    <a:pt x="19636" y="1964"/>
                  </a:lnTo>
                  <a:lnTo>
                    <a:pt x="18900" y="0"/>
                  </a:lnTo>
                  <a:lnTo>
                    <a:pt x="18164" y="1964"/>
                  </a:lnTo>
                  <a:lnTo>
                    <a:pt x="16200" y="1964"/>
                  </a:lnTo>
                  <a:lnTo>
                    <a:pt x="17795" y="3191"/>
                  </a:lnTo>
                  <a:lnTo>
                    <a:pt x="17059" y="5400"/>
                  </a:lnTo>
                  <a:lnTo>
                    <a:pt x="18900" y="4050"/>
                  </a:lnTo>
                  <a:lnTo>
                    <a:pt x="20741" y="5400"/>
                  </a:lnTo>
                  <a:lnTo>
                    <a:pt x="20005" y="3191"/>
                  </a:lnTo>
                  <a:cubicBezTo>
                    <a:pt x="20005" y="3191"/>
                    <a:pt x="21600" y="1964"/>
                    <a:pt x="21600" y="1964"/>
                  </a:cubicBezTo>
                  <a:close/>
                  <a:moveTo>
                    <a:pt x="10800" y="20616"/>
                  </a:moveTo>
                  <a:cubicBezTo>
                    <a:pt x="5386" y="20616"/>
                    <a:pt x="982" y="16203"/>
                    <a:pt x="982" y="10777"/>
                  </a:cubicBezTo>
                  <a:cubicBezTo>
                    <a:pt x="982" y="6434"/>
                    <a:pt x="3745" y="2741"/>
                    <a:pt x="7690" y="1441"/>
                  </a:cubicBezTo>
                  <a:cubicBezTo>
                    <a:pt x="6837" y="3102"/>
                    <a:pt x="6382" y="4957"/>
                    <a:pt x="6382" y="6841"/>
                  </a:cubicBezTo>
                  <a:cubicBezTo>
                    <a:pt x="6382" y="13004"/>
                    <a:pt x="11118" y="18079"/>
                    <a:pt x="17134" y="18604"/>
                  </a:cubicBezTo>
                  <a:cubicBezTo>
                    <a:pt x="15361" y="19863"/>
                    <a:pt x="13065" y="20616"/>
                    <a:pt x="10800" y="20616"/>
                  </a:cubicBezTo>
                  <a:moveTo>
                    <a:pt x="7364" y="6841"/>
                  </a:moveTo>
                  <a:cubicBezTo>
                    <a:pt x="7364" y="4248"/>
                    <a:pt x="8276" y="1870"/>
                    <a:pt x="9794" y="5"/>
                  </a:cubicBezTo>
                  <a:cubicBezTo>
                    <a:pt x="4302" y="514"/>
                    <a:pt x="0" y="5140"/>
                    <a:pt x="0" y="10777"/>
                  </a:cubicBezTo>
                  <a:cubicBezTo>
                    <a:pt x="0" y="16755"/>
                    <a:pt x="4836" y="21600"/>
                    <a:pt x="10800" y="21600"/>
                  </a:cubicBezTo>
                  <a:cubicBezTo>
                    <a:pt x="14176" y="21600"/>
                    <a:pt x="17656" y="20045"/>
                    <a:pt x="19636" y="17613"/>
                  </a:cubicBezTo>
                  <a:cubicBezTo>
                    <a:pt x="19305" y="17644"/>
                    <a:pt x="18503" y="17665"/>
                    <a:pt x="18164" y="17665"/>
                  </a:cubicBezTo>
                  <a:cubicBezTo>
                    <a:pt x="12199" y="17665"/>
                    <a:pt x="7364" y="12819"/>
                    <a:pt x="7364" y="6841"/>
                  </a:cubicBezTo>
                  <a:moveTo>
                    <a:pt x="17673" y="10309"/>
                  </a:moveTo>
                  <a:lnTo>
                    <a:pt x="17137" y="11737"/>
                  </a:lnTo>
                  <a:lnTo>
                    <a:pt x="15709" y="11737"/>
                  </a:lnTo>
                  <a:lnTo>
                    <a:pt x="16869" y="12629"/>
                  </a:lnTo>
                  <a:lnTo>
                    <a:pt x="16334" y="14236"/>
                  </a:lnTo>
                  <a:lnTo>
                    <a:pt x="17673" y="13255"/>
                  </a:lnTo>
                  <a:lnTo>
                    <a:pt x="19011" y="14236"/>
                  </a:lnTo>
                  <a:lnTo>
                    <a:pt x="18476" y="12629"/>
                  </a:lnTo>
                  <a:lnTo>
                    <a:pt x="19636" y="11737"/>
                  </a:lnTo>
                  <a:lnTo>
                    <a:pt x="18208" y="11737"/>
                  </a:lnTo>
                  <a:cubicBezTo>
                    <a:pt x="18208" y="11737"/>
                    <a:pt x="17673" y="10309"/>
                    <a:pt x="17673" y="10309"/>
                  </a:cubicBezTo>
                  <a:close/>
                  <a:moveTo>
                    <a:pt x="11425" y="9327"/>
                  </a:moveTo>
                  <a:lnTo>
                    <a:pt x="12764" y="8345"/>
                  </a:lnTo>
                  <a:lnTo>
                    <a:pt x="14102" y="9327"/>
                  </a:lnTo>
                  <a:lnTo>
                    <a:pt x="13567" y="7721"/>
                  </a:lnTo>
                  <a:lnTo>
                    <a:pt x="14727" y="6828"/>
                  </a:lnTo>
                  <a:lnTo>
                    <a:pt x="13299" y="6828"/>
                  </a:lnTo>
                  <a:lnTo>
                    <a:pt x="12764" y="5400"/>
                  </a:lnTo>
                  <a:lnTo>
                    <a:pt x="12228" y="6828"/>
                  </a:lnTo>
                  <a:lnTo>
                    <a:pt x="10800" y="6828"/>
                  </a:lnTo>
                  <a:lnTo>
                    <a:pt x="11960" y="7721"/>
                  </a:lnTo>
                  <a:cubicBezTo>
                    <a:pt x="11960" y="7721"/>
                    <a:pt x="11425" y="9327"/>
                    <a:pt x="11425" y="9327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4501265" y="413172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7855" y="8836"/>
                  </a:moveTo>
                  <a:cubicBezTo>
                    <a:pt x="6770" y="8836"/>
                    <a:pt x="5891" y="7957"/>
                    <a:pt x="5891" y="6873"/>
                  </a:cubicBezTo>
                  <a:cubicBezTo>
                    <a:pt x="5891" y="5788"/>
                    <a:pt x="6770" y="4909"/>
                    <a:pt x="7855" y="4909"/>
                  </a:cubicBezTo>
                  <a:cubicBezTo>
                    <a:pt x="8939" y="4909"/>
                    <a:pt x="9818" y="5788"/>
                    <a:pt x="9818" y="6873"/>
                  </a:cubicBezTo>
                  <a:cubicBezTo>
                    <a:pt x="9818" y="7957"/>
                    <a:pt x="8939" y="8836"/>
                    <a:pt x="7855" y="8836"/>
                  </a:cubicBezTo>
                  <a:moveTo>
                    <a:pt x="7855" y="3927"/>
                  </a:moveTo>
                  <a:cubicBezTo>
                    <a:pt x="6228" y="3927"/>
                    <a:pt x="4909" y="5247"/>
                    <a:pt x="4909" y="6873"/>
                  </a:cubicBezTo>
                  <a:cubicBezTo>
                    <a:pt x="4909" y="8500"/>
                    <a:pt x="6228" y="9818"/>
                    <a:pt x="7855" y="9818"/>
                  </a:cubicBezTo>
                  <a:cubicBezTo>
                    <a:pt x="9481" y="9818"/>
                    <a:pt x="10800" y="8500"/>
                    <a:pt x="10800" y="6873"/>
                  </a:cubicBezTo>
                  <a:cubicBezTo>
                    <a:pt x="10800" y="5247"/>
                    <a:pt x="9481" y="3927"/>
                    <a:pt x="7855" y="3927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273" y="10800"/>
                  </a:moveTo>
                  <a:cubicBezTo>
                    <a:pt x="12002" y="10800"/>
                    <a:pt x="11782" y="11020"/>
                    <a:pt x="11782" y="11291"/>
                  </a:cubicBezTo>
                  <a:cubicBezTo>
                    <a:pt x="11782" y="11562"/>
                    <a:pt x="12002" y="11782"/>
                    <a:pt x="12273" y="11782"/>
                  </a:cubicBezTo>
                  <a:cubicBezTo>
                    <a:pt x="12544" y="11782"/>
                    <a:pt x="12764" y="11562"/>
                    <a:pt x="12764" y="11291"/>
                  </a:cubicBezTo>
                  <a:cubicBezTo>
                    <a:pt x="12764" y="11020"/>
                    <a:pt x="12544" y="10800"/>
                    <a:pt x="12273" y="10800"/>
                  </a:cubicBezTo>
                  <a:moveTo>
                    <a:pt x="9327" y="15709"/>
                  </a:moveTo>
                  <a:cubicBezTo>
                    <a:pt x="9056" y="15709"/>
                    <a:pt x="8836" y="15490"/>
                    <a:pt x="8836" y="15218"/>
                  </a:cubicBezTo>
                  <a:cubicBezTo>
                    <a:pt x="8836" y="14947"/>
                    <a:pt x="9056" y="14727"/>
                    <a:pt x="9327" y="14727"/>
                  </a:cubicBezTo>
                  <a:cubicBezTo>
                    <a:pt x="9598" y="14727"/>
                    <a:pt x="9818" y="14947"/>
                    <a:pt x="9818" y="15218"/>
                  </a:cubicBezTo>
                  <a:cubicBezTo>
                    <a:pt x="9818" y="15490"/>
                    <a:pt x="9598" y="15709"/>
                    <a:pt x="9327" y="15709"/>
                  </a:cubicBezTo>
                  <a:moveTo>
                    <a:pt x="9327" y="13745"/>
                  </a:moveTo>
                  <a:cubicBezTo>
                    <a:pt x="8514" y="13745"/>
                    <a:pt x="7855" y="14405"/>
                    <a:pt x="7855" y="15218"/>
                  </a:cubicBezTo>
                  <a:cubicBezTo>
                    <a:pt x="7855" y="16032"/>
                    <a:pt x="8514" y="16691"/>
                    <a:pt x="9327" y="16691"/>
                  </a:cubicBezTo>
                  <a:cubicBezTo>
                    <a:pt x="10141" y="16691"/>
                    <a:pt x="10800" y="16032"/>
                    <a:pt x="10800" y="15218"/>
                  </a:cubicBezTo>
                  <a:cubicBezTo>
                    <a:pt x="10800" y="14405"/>
                    <a:pt x="10141" y="13745"/>
                    <a:pt x="9327" y="13745"/>
                  </a:cubicBezTo>
                  <a:moveTo>
                    <a:pt x="4909" y="11782"/>
                  </a:moveTo>
                  <a:cubicBezTo>
                    <a:pt x="4367" y="11782"/>
                    <a:pt x="3927" y="12222"/>
                    <a:pt x="3927" y="12764"/>
                  </a:cubicBezTo>
                  <a:cubicBezTo>
                    <a:pt x="3927" y="13305"/>
                    <a:pt x="4367" y="13745"/>
                    <a:pt x="4909" y="13745"/>
                  </a:cubicBezTo>
                  <a:cubicBezTo>
                    <a:pt x="5451" y="13745"/>
                    <a:pt x="5891" y="13305"/>
                    <a:pt x="5891" y="12764"/>
                  </a:cubicBezTo>
                  <a:cubicBezTo>
                    <a:pt x="5891" y="12222"/>
                    <a:pt x="5451" y="11782"/>
                    <a:pt x="4909" y="11782"/>
                  </a:cubicBezTo>
                  <a:moveTo>
                    <a:pt x="14236" y="16691"/>
                  </a:moveTo>
                  <a:cubicBezTo>
                    <a:pt x="13966" y="16691"/>
                    <a:pt x="13745" y="16911"/>
                    <a:pt x="13745" y="17182"/>
                  </a:cubicBezTo>
                  <a:cubicBezTo>
                    <a:pt x="13745" y="17453"/>
                    <a:pt x="13966" y="17673"/>
                    <a:pt x="14236" y="17673"/>
                  </a:cubicBezTo>
                  <a:cubicBezTo>
                    <a:pt x="14507" y="17673"/>
                    <a:pt x="14727" y="17453"/>
                    <a:pt x="14727" y="17182"/>
                  </a:cubicBezTo>
                  <a:cubicBezTo>
                    <a:pt x="14727" y="16911"/>
                    <a:pt x="14507" y="16691"/>
                    <a:pt x="14236" y="16691"/>
                  </a:cubicBezTo>
                  <a:moveTo>
                    <a:pt x="16691" y="11782"/>
                  </a:moveTo>
                  <a:cubicBezTo>
                    <a:pt x="16149" y="11782"/>
                    <a:pt x="15709" y="11342"/>
                    <a:pt x="15709" y="10800"/>
                  </a:cubicBezTo>
                  <a:cubicBezTo>
                    <a:pt x="15709" y="10258"/>
                    <a:pt x="16149" y="9818"/>
                    <a:pt x="16691" y="9818"/>
                  </a:cubicBezTo>
                  <a:cubicBezTo>
                    <a:pt x="17233" y="9818"/>
                    <a:pt x="17673" y="10258"/>
                    <a:pt x="17673" y="10800"/>
                  </a:cubicBezTo>
                  <a:cubicBezTo>
                    <a:pt x="17673" y="11342"/>
                    <a:pt x="17233" y="11782"/>
                    <a:pt x="16691" y="11782"/>
                  </a:cubicBezTo>
                  <a:moveTo>
                    <a:pt x="16691" y="8836"/>
                  </a:moveTo>
                  <a:cubicBezTo>
                    <a:pt x="15606" y="8836"/>
                    <a:pt x="14727" y="9716"/>
                    <a:pt x="14727" y="10800"/>
                  </a:cubicBezTo>
                  <a:cubicBezTo>
                    <a:pt x="14727" y="11884"/>
                    <a:pt x="15606" y="12764"/>
                    <a:pt x="16691" y="12764"/>
                  </a:cubicBezTo>
                  <a:cubicBezTo>
                    <a:pt x="17775" y="12764"/>
                    <a:pt x="18655" y="11884"/>
                    <a:pt x="18655" y="10800"/>
                  </a:cubicBezTo>
                  <a:cubicBezTo>
                    <a:pt x="18655" y="9716"/>
                    <a:pt x="17775" y="8836"/>
                    <a:pt x="16691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4936888" y="4162837"/>
              <a:ext cx="228181" cy="165942"/>
            </a:xfrm>
            <a:custGeom>
              <a:rect b="b" l="l" r="r" t="t"/>
              <a:pathLst>
                <a:path extrusionOk="0" h="21600" w="21016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5403627" y="4131721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5808135" y="413172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3745" y="3927"/>
                  </a:moveTo>
                  <a:cubicBezTo>
                    <a:pt x="13204" y="3927"/>
                    <a:pt x="12764" y="4367"/>
                    <a:pt x="12764" y="4909"/>
                  </a:cubicBezTo>
                  <a:cubicBezTo>
                    <a:pt x="12764" y="5451"/>
                    <a:pt x="13204" y="5891"/>
                    <a:pt x="13745" y="5891"/>
                  </a:cubicBezTo>
                  <a:cubicBezTo>
                    <a:pt x="14287" y="5891"/>
                    <a:pt x="14727" y="5451"/>
                    <a:pt x="14727" y="4909"/>
                  </a:cubicBezTo>
                  <a:cubicBezTo>
                    <a:pt x="14727" y="4367"/>
                    <a:pt x="14287" y="3927"/>
                    <a:pt x="13745" y="3927"/>
                  </a:cubicBezTo>
                  <a:moveTo>
                    <a:pt x="16691" y="7855"/>
                  </a:moveTo>
                  <a:cubicBezTo>
                    <a:pt x="16149" y="7855"/>
                    <a:pt x="15709" y="8295"/>
                    <a:pt x="15709" y="8836"/>
                  </a:cubicBezTo>
                  <a:cubicBezTo>
                    <a:pt x="15709" y="9378"/>
                    <a:pt x="16149" y="9818"/>
                    <a:pt x="16691" y="9818"/>
                  </a:cubicBezTo>
                  <a:cubicBezTo>
                    <a:pt x="17233" y="9818"/>
                    <a:pt x="17673" y="9378"/>
                    <a:pt x="17673" y="8836"/>
                  </a:cubicBezTo>
                  <a:cubicBezTo>
                    <a:pt x="17673" y="8295"/>
                    <a:pt x="17233" y="7855"/>
                    <a:pt x="16691" y="7855"/>
                  </a:cubicBezTo>
                  <a:moveTo>
                    <a:pt x="7855" y="4909"/>
                  </a:moveTo>
                  <a:cubicBezTo>
                    <a:pt x="7313" y="4909"/>
                    <a:pt x="6873" y="5349"/>
                    <a:pt x="6873" y="5891"/>
                  </a:cubicBezTo>
                  <a:cubicBezTo>
                    <a:pt x="6873" y="6433"/>
                    <a:pt x="7313" y="6873"/>
                    <a:pt x="7855" y="6873"/>
                  </a:cubicBezTo>
                  <a:cubicBezTo>
                    <a:pt x="8396" y="6873"/>
                    <a:pt x="8836" y="6433"/>
                    <a:pt x="8836" y="5891"/>
                  </a:cubicBezTo>
                  <a:cubicBezTo>
                    <a:pt x="8836" y="5349"/>
                    <a:pt x="8396" y="4909"/>
                    <a:pt x="7855" y="4909"/>
                  </a:cubicBezTo>
                  <a:moveTo>
                    <a:pt x="3927" y="7855"/>
                  </a:moveTo>
                  <a:cubicBezTo>
                    <a:pt x="3385" y="7855"/>
                    <a:pt x="2945" y="8295"/>
                    <a:pt x="2945" y="8836"/>
                  </a:cubicBezTo>
                  <a:cubicBezTo>
                    <a:pt x="2945" y="9378"/>
                    <a:pt x="3385" y="9818"/>
                    <a:pt x="3927" y="9818"/>
                  </a:cubicBezTo>
                  <a:cubicBezTo>
                    <a:pt x="4469" y="9818"/>
                    <a:pt x="4909" y="9378"/>
                    <a:pt x="4909" y="8836"/>
                  </a:cubicBezTo>
                  <a:cubicBezTo>
                    <a:pt x="4909" y="8295"/>
                    <a:pt x="4469" y="7855"/>
                    <a:pt x="3927" y="7855"/>
                  </a:cubicBezTo>
                  <a:moveTo>
                    <a:pt x="1008" y="10800"/>
                  </a:moveTo>
                  <a:cubicBezTo>
                    <a:pt x="1278" y="5878"/>
                    <a:pt x="5552" y="1964"/>
                    <a:pt x="10800" y="1964"/>
                  </a:cubicBezTo>
                  <a:cubicBezTo>
                    <a:pt x="16048" y="1964"/>
                    <a:pt x="20322" y="5878"/>
                    <a:pt x="20592" y="10800"/>
                  </a:cubicBezTo>
                  <a:cubicBezTo>
                    <a:pt x="20592" y="10800"/>
                    <a:pt x="1008" y="10800"/>
                    <a:pt x="1008" y="10800"/>
                  </a:cubicBezTo>
                  <a:close/>
                  <a:moveTo>
                    <a:pt x="11291" y="1005"/>
                  </a:move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005"/>
                  </a:lnTo>
                  <a:cubicBezTo>
                    <a:pt x="4574" y="1252"/>
                    <a:pt x="0" y="5756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10309" y="11782"/>
                  </a:lnTo>
                  <a:lnTo>
                    <a:pt x="10309" y="18655"/>
                  </a:lnTo>
                  <a:cubicBezTo>
                    <a:pt x="10309" y="19739"/>
                    <a:pt x="9430" y="20618"/>
                    <a:pt x="8345" y="20618"/>
                  </a:cubicBezTo>
                  <a:cubicBezTo>
                    <a:pt x="7261" y="20618"/>
                    <a:pt x="6382" y="19739"/>
                    <a:pt x="6382" y="18655"/>
                  </a:cubicBezTo>
                  <a:cubicBezTo>
                    <a:pt x="6382" y="18383"/>
                    <a:pt x="6162" y="18164"/>
                    <a:pt x="5891" y="18164"/>
                  </a:cubicBezTo>
                  <a:cubicBezTo>
                    <a:pt x="5620" y="18164"/>
                    <a:pt x="5400" y="18383"/>
                    <a:pt x="5400" y="18655"/>
                  </a:cubicBezTo>
                  <a:cubicBezTo>
                    <a:pt x="5400" y="20281"/>
                    <a:pt x="6719" y="21600"/>
                    <a:pt x="8345" y="21600"/>
                  </a:cubicBezTo>
                  <a:cubicBezTo>
                    <a:pt x="9804" y="21600"/>
                    <a:pt x="11007" y="20537"/>
                    <a:pt x="11242" y="19145"/>
                  </a:cubicBezTo>
                  <a:lnTo>
                    <a:pt x="11291" y="19145"/>
                  </a:lnTo>
                  <a:lnTo>
                    <a:pt x="11291" y="11782"/>
                  </a:ln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5756"/>
                    <a:pt x="17026" y="1252"/>
                    <a:pt x="11291" y="1005"/>
                  </a:cubicBezTo>
                  <a:moveTo>
                    <a:pt x="10800" y="6873"/>
                  </a:moveTo>
                  <a:cubicBezTo>
                    <a:pt x="10258" y="6873"/>
                    <a:pt x="9818" y="7313"/>
                    <a:pt x="9818" y="7855"/>
                  </a:cubicBezTo>
                  <a:cubicBezTo>
                    <a:pt x="9818" y="8396"/>
                    <a:pt x="10258" y="8836"/>
                    <a:pt x="10800" y="8836"/>
                  </a:cubicBezTo>
                  <a:cubicBezTo>
                    <a:pt x="11342" y="8836"/>
                    <a:pt x="11782" y="8396"/>
                    <a:pt x="11782" y="7855"/>
                  </a:cubicBezTo>
                  <a:cubicBezTo>
                    <a:pt x="11782" y="7313"/>
                    <a:pt x="11342" y="6873"/>
                    <a:pt x="10800" y="687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6243758" y="4183581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8632" y="19800"/>
                  </a:moveTo>
                  <a:cubicBezTo>
                    <a:pt x="18391" y="11772"/>
                    <a:pt x="14982" y="5400"/>
                    <a:pt x="10800" y="5400"/>
                  </a:cubicBezTo>
                  <a:cubicBezTo>
                    <a:pt x="6618" y="5400"/>
                    <a:pt x="3209" y="11772"/>
                    <a:pt x="2968" y="19800"/>
                  </a:cubicBezTo>
                  <a:lnTo>
                    <a:pt x="1005" y="19800"/>
                  </a:lnTo>
                  <a:cubicBezTo>
                    <a:pt x="1251" y="9783"/>
                    <a:pt x="5535" y="1800"/>
                    <a:pt x="10800" y="1800"/>
                  </a:cubicBezTo>
                  <a:cubicBezTo>
                    <a:pt x="16065" y="1800"/>
                    <a:pt x="20349" y="9783"/>
                    <a:pt x="20595" y="19800"/>
                  </a:cubicBezTo>
                  <a:cubicBezTo>
                    <a:pt x="20595" y="19800"/>
                    <a:pt x="18632" y="19800"/>
                    <a:pt x="18632" y="19800"/>
                  </a:cubicBezTo>
                  <a:close/>
                  <a:moveTo>
                    <a:pt x="15687" y="19800"/>
                  </a:moveTo>
                  <a:cubicBezTo>
                    <a:pt x="15461" y="14755"/>
                    <a:pt x="13360" y="10800"/>
                    <a:pt x="10800" y="10800"/>
                  </a:cubicBezTo>
                  <a:cubicBezTo>
                    <a:pt x="8240" y="10800"/>
                    <a:pt x="6139" y="14755"/>
                    <a:pt x="5913" y="19800"/>
                  </a:cubicBezTo>
                  <a:lnTo>
                    <a:pt x="3950" y="19800"/>
                  </a:lnTo>
                  <a:cubicBezTo>
                    <a:pt x="4187" y="12767"/>
                    <a:pt x="7159" y="7200"/>
                    <a:pt x="10800" y="7200"/>
                  </a:cubicBezTo>
                  <a:cubicBezTo>
                    <a:pt x="14441" y="7200"/>
                    <a:pt x="17413" y="12767"/>
                    <a:pt x="17650" y="19800"/>
                  </a:cubicBezTo>
                  <a:cubicBezTo>
                    <a:pt x="17650" y="19800"/>
                    <a:pt x="15687" y="19800"/>
                    <a:pt x="15687" y="19800"/>
                  </a:cubicBezTo>
                  <a:close/>
                  <a:moveTo>
                    <a:pt x="12724" y="19800"/>
                  </a:moveTo>
                  <a:cubicBezTo>
                    <a:pt x="12542" y="17747"/>
                    <a:pt x="11750" y="16200"/>
                    <a:pt x="10800" y="16200"/>
                  </a:cubicBezTo>
                  <a:cubicBezTo>
                    <a:pt x="9850" y="16200"/>
                    <a:pt x="9058" y="17747"/>
                    <a:pt x="8876" y="19800"/>
                  </a:cubicBezTo>
                  <a:lnTo>
                    <a:pt x="6899" y="19800"/>
                  </a:lnTo>
                  <a:cubicBezTo>
                    <a:pt x="7115" y="15751"/>
                    <a:pt x="8779" y="12600"/>
                    <a:pt x="10800" y="12600"/>
                  </a:cubicBezTo>
                  <a:cubicBezTo>
                    <a:pt x="12821" y="12600"/>
                    <a:pt x="14485" y="15751"/>
                    <a:pt x="14701" y="19800"/>
                  </a:cubicBezTo>
                  <a:cubicBezTo>
                    <a:pt x="14701" y="19800"/>
                    <a:pt x="12724" y="19800"/>
                    <a:pt x="12724" y="19800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9268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9327" y="21600"/>
                  </a:lnTo>
                  <a:cubicBezTo>
                    <a:pt x="9599" y="21600"/>
                    <a:pt x="9818" y="21197"/>
                    <a:pt x="9818" y="20700"/>
                  </a:cubicBezTo>
                  <a:cubicBezTo>
                    <a:pt x="9818" y="19209"/>
                    <a:pt x="10258" y="18000"/>
                    <a:pt x="10800" y="18000"/>
                  </a:cubicBezTo>
                  <a:cubicBezTo>
                    <a:pt x="11342" y="18000"/>
                    <a:pt x="11782" y="19209"/>
                    <a:pt x="11782" y="20700"/>
                  </a:cubicBezTo>
                  <a:cubicBezTo>
                    <a:pt x="11782" y="21197"/>
                    <a:pt x="12001" y="21600"/>
                    <a:pt x="12273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9268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6679381" y="4162837"/>
              <a:ext cx="228204" cy="165942"/>
            </a:xfrm>
            <a:custGeom>
              <a:rect b="b" l="l" r="r" t="t"/>
              <a:pathLst>
                <a:path extrusionOk="0" h="21600" w="21600">
                  <a:moveTo>
                    <a:pt x="16691" y="20250"/>
                  </a:moveTo>
                  <a:lnTo>
                    <a:pt x="4418" y="20250"/>
                  </a:lnTo>
                  <a:cubicBezTo>
                    <a:pt x="2524" y="20250"/>
                    <a:pt x="982" y="18130"/>
                    <a:pt x="982" y="15525"/>
                  </a:cubicBezTo>
                  <a:cubicBezTo>
                    <a:pt x="982" y="13489"/>
                    <a:pt x="1926" y="11690"/>
                    <a:pt x="3333" y="11045"/>
                  </a:cubicBezTo>
                  <a:lnTo>
                    <a:pt x="4165" y="10664"/>
                  </a:lnTo>
                  <a:lnTo>
                    <a:pt x="3982" y="9484"/>
                  </a:lnTo>
                  <a:cubicBezTo>
                    <a:pt x="3946" y="9247"/>
                    <a:pt x="3927" y="9008"/>
                    <a:pt x="3927" y="8775"/>
                  </a:cubicBezTo>
                  <a:cubicBezTo>
                    <a:pt x="3927" y="6914"/>
                    <a:pt x="5028" y="5400"/>
                    <a:pt x="6382" y="5400"/>
                  </a:cubicBezTo>
                  <a:cubicBezTo>
                    <a:pt x="6662" y="5400"/>
                    <a:pt x="6942" y="5470"/>
                    <a:pt x="7215" y="5605"/>
                  </a:cubicBezTo>
                  <a:lnTo>
                    <a:pt x="8019" y="6006"/>
                  </a:lnTo>
                  <a:lnTo>
                    <a:pt x="8418" y="4965"/>
                  </a:lnTo>
                  <a:cubicBezTo>
                    <a:pt x="9272" y="2735"/>
                    <a:pt x="10937" y="1350"/>
                    <a:pt x="12764" y="1350"/>
                  </a:cubicBezTo>
                  <a:cubicBezTo>
                    <a:pt x="15470" y="1350"/>
                    <a:pt x="17673" y="4378"/>
                    <a:pt x="17673" y="8100"/>
                  </a:cubicBezTo>
                  <a:cubicBezTo>
                    <a:pt x="17673" y="8218"/>
                    <a:pt x="17666" y="8333"/>
                    <a:pt x="17660" y="8449"/>
                  </a:cubicBezTo>
                  <a:lnTo>
                    <a:pt x="17655" y="8565"/>
                  </a:lnTo>
                  <a:lnTo>
                    <a:pt x="17610" y="9515"/>
                  </a:lnTo>
                  <a:lnTo>
                    <a:pt x="18245" y="9892"/>
                  </a:lnTo>
                  <a:cubicBezTo>
                    <a:pt x="19687" y="10747"/>
                    <a:pt x="20618" y="12693"/>
                    <a:pt x="20618" y="14850"/>
                  </a:cubicBezTo>
                  <a:cubicBezTo>
                    <a:pt x="20618" y="17828"/>
                    <a:pt x="18856" y="20250"/>
                    <a:pt x="16691" y="20250"/>
                  </a:cubicBezTo>
                  <a:moveTo>
                    <a:pt x="18634" y="8652"/>
                  </a:moveTo>
                  <a:cubicBezTo>
                    <a:pt x="18643" y="8469"/>
                    <a:pt x="18655" y="8287"/>
                    <a:pt x="18655" y="8100"/>
                  </a:cubicBezTo>
                  <a:cubicBezTo>
                    <a:pt x="18655" y="3627"/>
                    <a:pt x="16017" y="0"/>
                    <a:pt x="12764" y="0"/>
                  </a:cubicBezTo>
                  <a:cubicBezTo>
                    <a:pt x="10499" y="0"/>
                    <a:pt x="8536" y="1759"/>
                    <a:pt x="7550" y="4336"/>
                  </a:cubicBezTo>
                  <a:cubicBezTo>
                    <a:pt x="7185" y="4154"/>
                    <a:pt x="6793" y="4050"/>
                    <a:pt x="6382" y="4050"/>
                  </a:cubicBezTo>
                  <a:cubicBezTo>
                    <a:pt x="4484" y="4050"/>
                    <a:pt x="2945" y="6165"/>
                    <a:pt x="2945" y="8775"/>
                  </a:cubicBezTo>
                  <a:cubicBezTo>
                    <a:pt x="2945" y="9114"/>
                    <a:pt x="2973" y="9445"/>
                    <a:pt x="3022" y="9764"/>
                  </a:cubicBezTo>
                  <a:cubicBezTo>
                    <a:pt x="1267" y="10569"/>
                    <a:pt x="0" y="12841"/>
                    <a:pt x="0" y="15525"/>
                  </a:cubicBezTo>
                  <a:cubicBezTo>
                    <a:pt x="0" y="18880"/>
                    <a:pt x="1978" y="21600"/>
                    <a:pt x="4418" y="21600"/>
                  </a:cubicBezTo>
                  <a:lnTo>
                    <a:pt x="16691" y="21600"/>
                  </a:lnTo>
                  <a:cubicBezTo>
                    <a:pt x="19401" y="21600"/>
                    <a:pt x="21600" y="18578"/>
                    <a:pt x="21600" y="14850"/>
                  </a:cubicBezTo>
                  <a:cubicBezTo>
                    <a:pt x="21600" y="12072"/>
                    <a:pt x="20378" y="9687"/>
                    <a:pt x="18634" y="8652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2758773" y="4619202"/>
              <a:ext cx="228204" cy="134838"/>
            </a:xfrm>
            <a:custGeom>
              <a:rect b="b" l="l" r="r" t="t"/>
              <a:pathLst>
                <a:path extrusionOk="0" h="21600" w="21600">
                  <a:moveTo>
                    <a:pt x="17673" y="19938"/>
                  </a:moveTo>
                  <a:lnTo>
                    <a:pt x="3927" y="19938"/>
                  </a:lnTo>
                  <a:cubicBezTo>
                    <a:pt x="2303" y="19938"/>
                    <a:pt x="982" y="17703"/>
                    <a:pt x="982" y="14954"/>
                  </a:cubicBezTo>
                  <a:cubicBezTo>
                    <a:pt x="982" y="12638"/>
                    <a:pt x="1912" y="10647"/>
                    <a:pt x="3244" y="10110"/>
                  </a:cubicBezTo>
                  <a:cubicBezTo>
                    <a:pt x="3634" y="9954"/>
                    <a:pt x="3929" y="9410"/>
                    <a:pt x="3988" y="8739"/>
                  </a:cubicBezTo>
                  <a:cubicBezTo>
                    <a:pt x="4343" y="4704"/>
                    <a:pt x="6427" y="1662"/>
                    <a:pt x="8836" y="1662"/>
                  </a:cubicBezTo>
                  <a:cubicBezTo>
                    <a:pt x="10501" y="1662"/>
                    <a:pt x="12038" y="3081"/>
                    <a:pt x="12948" y="5461"/>
                  </a:cubicBezTo>
                  <a:cubicBezTo>
                    <a:pt x="13103" y="5866"/>
                    <a:pt x="13354" y="6137"/>
                    <a:pt x="13636" y="6203"/>
                  </a:cubicBezTo>
                  <a:cubicBezTo>
                    <a:pt x="13682" y="6215"/>
                    <a:pt x="13727" y="6219"/>
                    <a:pt x="13773" y="6219"/>
                  </a:cubicBezTo>
                  <a:cubicBezTo>
                    <a:pt x="14009" y="6219"/>
                    <a:pt x="14238" y="6076"/>
                    <a:pt x="14419" y="5809"/>
                  </a:cubicBezTo>
                  <a:cubicBezTo>
                    <a:pt x="14777" y="5278"/>
                    <a:pt x="15236" y="4985"/>
                    <a:pt x="15709" y="4985"/>
                  </a:cubicBezTo>
                  <a:cubicBezTo>
                    <a:pt x="16792" y="4985"/>
                    <a:pt x="17673" y="6476"/>
                    <a:pt x="17671" y="8326"/>
                  </a:cubicBezTo>
                  <a:lnTo>
                    <a:pt x="17667" y="8447"/>
                  </a:lnTo>
                  <a:cubicBezTo>
                    <a:pt x="17646" y="9234"/>
                    <a:pt x="17953" y="9937"/>
                    <a:pt x="18404" y="10132"/>
                  </a:cubicBezTo>
                  <a:cubicBezTo>
                    <a:pt x="19708" y="10697"/>
                    <a:pt x="20618" y="12680"/>
                    <a:pt x="20618" y="14954"/>
                  </a:cubicBezTo>
                  <a:cubicBezTo>
                    <a:pt x="20618" y="17703"/>
                    <a:pt x="19297" y="19938"/>
                    <a:pt x="17673" y="19938"/>
                  </a:cubicBezTo>
                  <a:moveTo>
                    <a:pt x="18648" y="8523"/>
                  </a:moveTo>
                  <a:cubicBezTo>
                    <a:pt x="18650" y="8451"/>
                    <a:pt x="18655" y="8381"/>
                    <a:pt x="18655" y="8308"/>
                  </a:cubicBezTo>
                  <a:cubicBezTo>
                    <a:pt x="18655" y="5556"/>
                    <a:pt x="17335" y="3323"/>
                    <a:pt x="15709" y="3323"/>
                  </a:cubicBezTo>
                  <a:cubicBezTo>
                    <a:pt x="14967" y="3323"/>
                    <a:pt x="14290" y="3791"/>
                    <a:pt x="13773" y="4558"/>
                  </a:cubicBezTo>
                  <a:cubicBezTo>
                    <a:pt x="12724" y="1819"/>
                    <a:pt x="10909" y="0"/>
                    <a:pt x="8836" y="0"/>
                  </a:cubicBezTo>
                  <a:cubicBezTo>
                    <a:pt x="5880" y="0"/>
                    <a:pt x="3439" y="3690"/>
                    <a:pt x="3017" y="8494"/>
                  </a:cubicBezTo>
                  <a:cubicBezTo>
                    <a:pt x="1288" y="9190"/>
                    <a:pt x="0" y="11814"/>
                    <a:pt x="0" y="14954"/>
                  </a:cubicBezTo>
                  <a:cubicBezTo>
                    <a:pt x="0" y="18624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8624"/>
                    <a:pt x="21600" y="14954"/>
                  </a:cubicBezTo>
                  <a:cubicBezTo>
                    <a:pt x="21600" y="11855"/>
                    <a:pt x="20344" y="9259"/>
                    <a:pt x="18648" y="8523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3194396" y="4588087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17673" y="20400"/>
                  </a:moveTo>
                  <a:lnTo>
                    <a:pt x="3927" y="20400"/>
                  </a:lnTo>
                  <a:cubicBezTo>
                    <a:pt x="2303" y="20400"/>
                    <a:pt x="982" y="18785"/>
                    <a:pt x="982" y="16800"/>
                  </a:cubicBezTo>
                  <a:cubicBezTo>
                    <a:pt x="982" y="15128"/>
                    <a:pt x="1912" y="13690"/>
                    <a:pt x="3244" y="13302"/>
                  </a:cubicBezTo>
                  <a:cubicBezTo>
                    <a:pt x="3634" y="13189"/>
                    <a:pt x="3929" y="12796"/>
                    <a:pt x="3988" y="12312"/>
                  </a:cubicBezTo>
                  <a:cubicBezTo>
                    <a:pt x="4343" y="9397"/>
                    <a:pt x="6427" y="7200"/>
                    <a:pt x="8836" y="7200"/>
                  </a:cubicBezTo>
                  <a:cubicBezTo>
                    <a:pt x="10501" y="7200"/>
                    <a:pt x="11547" y="7626"/>
                    <a:pt x="12457" y="9344"/>
                  </a:cubicBezTo>
                  <a:cubicBezTo>
                    <a:pt x="12612" y="9636"/>
                    <a:pt x="13354" y="10432"/>
                    <a:pt x="13636" y="10480"/>
                  </a:cubicBezTo>
                  <a:cubicBezTo>
                    <a:pt x="13682" y="10488"/>
                    <a:pt x="13773" y="10492"/>
                    <a:pt x="13773" y="10492"/>
                  </a:cubicBezTo>
                  <a:cubicBezTo>
                    <a:pt x="14009" y="10492"/>
                    <a:pt x="14238" y="10388"/>
                    <a:pt x="14419" y="10195"/>
                  </a:cubicBezTo>
                  <a:cubicBezTo>
                    <a:pt x="14777" y="9812"/>
                    <a:pt x="15236" y="9600"/>
                    <a:pt x="15709" y="9600"/>
                  </a:cubicBezTo>
                  <a:cubicBezTo>
                    <a:pt x="16792" y="9600"/>
                    <a:pt x="17673" y="10677"/>
                    <a:pt x="17671" y="12013"/>
                  </a:cubicBezTo>
                  <a:lnTo>
                    <a:pt x="17667" y="12101"/>
                  </a:lnTo>
                  <a:cubicBezTo>
                    <a:pt x="17646" y="12669"/>
                    <a:pt x="17953" y="13177"/>
                    <a:pt x="18404" y="13318"/>
                  </a:cubicBezTo>
                  <a:cubicBezTo>
                    <a:pt x="19708" y="13726"/>
                    <a:pt x="20618" y="15158"/>
                    <a:pt x="20618" y="16800"/>
                  </a:cubicBezTo>
                  <a:cubicBezTo>
                    <a:pt x="20618" y="18785"/>
                    <a:pt x="19297" y="20400"/>
                    <a:pt x="17673" y="20400"/>
                  </a:cubicBezTo>
                  <a:moveTo>
                    <a:pt x="15709" y="1200"/>
                  </a:moveTo>
                  <a:cubicBezTo>
                    <a:pt x="18420" y="1200"/>
                    <a:pt x="20618" y="3887"/>
                    <a:pt x="20618" y="7200"/>
                  </a:cubicBezTo>
                  <a:cubicBezTo>
                    <a:pt x="20618" y="9162"/>
                    <a:pt x="19844" y="10898"/>
                    <a:pt x="18654" y="11992"/>
                  </a:cubicBezTo>
                  <a:cubicBezTo>
                    <a:pt x="18651" y="10008"/>
                    <a:pt x="17334" y="8400"/>
                    <a:pt x="15709" y="8400"/>
                  </a:cubicBezTo>
                  <a:cubicBezTo>
                    <a:pt x="14967" y="8400"/>
                    <a:pt x="14290" y="8738"/>
                    <a:pt x="13773" y="9292"/>
                  </a:cubicBezTo>
                  <a:cubicBezTo>
                    <a:pt x="13082" y="7989"/>
                    <a:pt x="12054" y="6984"/>
                    <a:pt x="10843" y="6443"/>
                  </a:cubicBezTo>
                  <a:cubicBezTo>
                    <a:pt x="11149" y="3488"/>
                    <a:pt x="13208" y="1200"/>
                    <a:pt x="15709" y="1200"/>
                  </a:cubicBezTo>
                  <a:moveTo>
                    <a:pt x="19575" y="12625"/>
                  </a:moveTo>
                  <a:cubicBezTo>
                    <a:pt x="20814" y="11304"/>
                    <a:pt x="21600" y="9367"/>
                    <a:pt x="21600" y="7200"/>
                  </a:cubicBezTo>
                  <a:cubicBezTo>
                    <a:pt x="21600" y="3224"/>
                    <a:pt x="18962" y="0"/>
                    <a:pt x="15709" y="0"/>
                  </a:cubicBezTo>
                  <a:cubicBezTo>
                    <a:pt x="12754" y="0"/>
                    <a:pt x="10314" y="2663"/>
                    <a:pt x="9890" y="6130"/>
                  </a:cubicBezTo>
                  <a:cubicBezTo>
                    <a:pt x="9547" y="6053"/>
                    <a:pt x="9198" y="6000"/>
                    <a:pt x="8836" y="6000"/>
                  </a:cubicBezTo>
                  <a:cubicBezTo>
                    <a:pt x="5880" y="6000"/>
                    <a:pt x="3439" y="8665"/>
                    <a:pt x="3017" y="12135"/>
                  </a:cubicBezTo>
                  <a:cubicBezTo>
                    <a:pt x="1288" y="12638"/>
                    <a:pt x="0" y="14532"/>
                    <a:pt x="0" y="16800"/>
                  </a:cubicBezTo>
                  <a:cubicBezTo>
                    <a:pt x="0" y="19451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9451"/>
                    <a:pt x="21600" y="16800"/>
                  </a:cubicBezTo>
                  <a:cubicBezTo>
                    <a:pt x="21600" y="14997"/>
                    <a:pt x="20778" y="13443"/>
                    <a:pt x="19575" y="1262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3630019" y="4577715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14727" y="19440"/>
                  </a:moveTo>
                  <a:cubicBezTo>
                    <a:pt x="14727" y="20036"/>
                    <a:pt x="15167" y="20520"/>
                    <a:pt x="15709" y="20520"/>
                  </a:cubicBezTo>
                  <a:cubicBezTo>
                    <a:pt x="16251" y="20520"/>
                    <a:pt x="16691" y="20036"/>
                    <a:pt x="16691" y="19440"/>
                  </a:cubicBezTo>
                  <a:cubicBezTo>
                    <a:pt x="16691" y="18360"/>
                    <a:pt x="15709" y="17280"/>
                    <a:pt x="15709" y="17280"/>
                  </a:cubicBezTo>
                  <a:cubicBezTo>
                    <a:pt x="15709" y="17280"/>
                    <a:pt x="14727" y="18360"/>
                    <a:pt x="14727" y="19440"/>
                  </a:cubicBezTo>
                  <a:moveTo>
                    <a:pt x="4909" y="20520"/>
                  </a:moveTo>
                  <a:cubicBezTo>
                    <a:pt x="4909" y="21117"/>
                    <a:pt x="5349" y="21600"/>
                    <a:pt x="5891" y="21600"/>
                  </a:cubicBezTo>
                  <a:cubicBezTo>
                    <a:pt x="6433" y="21600"/>
                    <a:pt x="6873" y="21117"/>
                    <a:pt x="6873" y="20520"/>
                  </a:cubicBezTo>
                  <a:cubicBezTo>
                    <a:pt x="6873" y="19440"/>
                    <a:pt x="5891" y="18360"/>
                    <a:pt x="5891" y="18360"/>
                  </a:cubicBezTo>
                  <a:cubicBezTo>
                    <a:pt x="5891" y="18360"/>
                    <a:pt x="4909" y="19440"/>
                    <a:pt x="4909" y="20520"/>
                  </a:cubicBezTo>
                  <a:moveTo>
                    <a:pt x="9818" y="17280"/>
                  </a:moveTo>
                  <a:cubicBezTo>
                    <a:pt x="9818" y="17876"/>
                    <a:pt x="10258" y="18360"/>
                    <a:pt x="10800" y="18360"/>
                  </a:cubicBezTo>
                  <a:cubicBezTo>
                    <a:pt x="11342" y="18360"/>
                    <a:pt x="11782" y="17876"/>
                    <a:pt x="11782" y="17280"/>
                  </a:cubicBezTo>
                  <a:cubicBezTo>
                    <a:pt x="11782" y="16200"/>
                    <a:pt x="10800" y="15120"/>
                    <a:pt x="10800" y="15120"/>
                  </a:cubicBezTo>
                  <a:cubicBezTo>
                    <a:pt x="10800" y="15120"/>
                    <a:pt x="9818" y="16200"/>
                    <a:pt x="9818" y="1728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4065642" y="4588087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17673" y="14400"/>
                  </a:moveTo>
                  <a:lnTo>
                    <a:pt x="3927" y="14400"/>
                  </a:lnTo>
                  <a:cubicBezTo>
                    <a:pt x="2303" y="14400"/>
                    <a:pt x="982" y="12785"/>
                    <a:pt x="982" y="10800"/>
                  </a:cubicBezTo>
                  <a:cubicBezTo>
                    <a:pt x="982" y="9128"/>
                    <a:pt x="1912" y="7690"/>
                    <a:pt x="3244" y="7302"/>
                  </a:cubicBezTo>
                  <a:cubicBezTo>
                    <a:pt x="3634" y="7189"/>
                    <a:pt x="3929" y="6796"/>
                    <a:pt x="3988" y="6312"/>
                  </a:cubicBezTo>
                  <a:cubicBezTo>
                    <a:pt x="4343" y="3397"/>
                    <a:pt x="6427" y="1200"/>
                    <a:pt x="8836" y="1200"/>
                  </a:cubicBezTo>
                  <a:cubicBezTo>
                    <a:pt x="10501" y="1200"/>
                    <a:pt x="11547" y="1626"/>
                    <a:pt x="12457" y="3344"/>
                  </a:cubicBezTo>
                  <a:cubicBezTo>
                    <a:pt x="12612" y="3636"/>
                    <a:pt x="13354" y="4432"/>
                    <a:pt x="13636" y="4480"/>
                  </a:cubicBezTo>
                  <a:cubicBezTo>
                    <a:pt x="13682" y="4488"/>
                    <a:pt x="13773" y="4492"/>
                    <a:pt x="13773" y="4492"/>
                  </a:cubicBezTo>
                  <a:cubicBezTo>
                    <a:pt x="14009" y="4492"/>
                    <a:pt x="14238" y="4388"/>
                    <a:pt x="14419" y="4195"/>
                  </a:cubicBezTo>
                  <a:cubicBezTo>
                    <a:pt x="14777" y="3812"/>
                    <a:pt x="15236" y="3600"/>
                    <a:pt x="15709" y="3600"/>
                  </a:cubicBezTo>
                  <a:cubicBezTo>
                    <a:pt x="16792" y="3600"/>
                    <a:pt x="17673" y="4676"/>
                    <a:pt x="17671" y="6013"/>
                  </a:cubicBezTo>
                  <a:lnTo>
                    <a:pt x="17667" y="6101"/>
                  </a:lnTo>
                  <a:cubicBezTo>
                    <a:pt x="17646" y="6669"/>
                    <a:pt x="17953" y="7177"/>
                    <a:pt x="18404" y="7318"/>
                  </a:cubicBezTo>
                  <a:cubicBezTo>
                    <a:pt x="19708" y="7726"/>
                    <a:pt x="20618" y="9158"/>
                    <a:pt x="20618" y="10800"/>
                  </a:cubicBezTo>
                  <a:cubicBezTo>
                    <a:pt x="20618" y="12785"/>
                    <a:pt x="19297" y="14400"/>
                    <a:pt x="17673" y="14400"/>
                  </a:cubicBezTo>
                  <a:moveTo>
                    <a:pt x="18648" y="6156"/>
                  </a:moveTo>
                  <a:cubicBezTo>
                    <a:pt x="18650" y="6104"/>
                    <a:pt x="18655" y="6053"/>
                    <a:pt x="18655" y="6000"/>
                  </a:cubicBezTo>
                  <a:cubicBezTo>
                    <a:pt x="18655" y="4012"/>
                    <a:pt x="17335" y="2400"/>
                    <a:pt x="15709" y="2400"/>
                  </a:cubicBezTo>
                  <a:cubicBezTo>
                    <a:pt x="14967" y="2400"/>
                    <a:pt x="14290" y="2738"/>
                    <a:pt x="13773" y="3292"/>
                  </a:cubicBezTo>
                  <a:cubicBezTo>
                    <a:pt x="12724" y="1314"/>
                    <a:pt x="10909" y="0"/>
                    <a:pt x="8836" y="0"/>
                  </a:cubicBezTo>
                  <a:cubicBezTo>
                    <a:pt x="5880" y="0"/>
                    <a:pt x="3439" y="2665"/>
                    <a:pt x="3017" y="6135"/>
                  </a:cubicBezTo>
                  <a:cubicBezTo>
                    <a:pt x="1288" y="6638"/>
                    <a:pt x="0" y="8532"/>
                    <a:pt x="0" y="10800"/>
                  </a:cubicBezTo>
                  <a:cubicBezTo>
                    <a:pt x="0" y="13451"/>
                    <a:pt x="1758" y="15600"/>
                    <a:pt x="3927" y="15600"/>
                  </a:cubicBezTo>
                  <a:lnTo>
                    <a:pt x="17673" y="15600"/>
                  </a:lnTo>
                  <a:cubicBezTo>
                    <a:pt x="19842" y="15600"/>
                    <a:pt x="21600" y="13451"/>
                    <a:pt x="21600" y="10800"/>
                  </a:cubicBezTo>
                  <a:cubicBezTo>
                    <a:pt x="21600" y="8562"/>
                    <a:pt x="20344" y="6687"/>
                    <a:pt x="18648" y="6156"/>
                  </a:cubicBezTo>
                  <a:moveTo>
                    <a:pt x="15218" y="16800"/>
                  </a:moveTo>
                  <a:cubicBezTo>
                    <a:pt x="15083" y="16800"/>
                    <a:pt x="14960" y="16867"/>
                    <a:pt x="14871" y="16976"/>
                  </a:cubicBezTo>
                  <a:lnTo>
                    <a:pt x="11926" y="20575"/>
                  </a:lnTo>
                  <a:cubicBezTo>
                    <a:pt x="11837" y="20685"/>
                    <a:pt x="11782" y="20835"/>
                    <a:pt x="11782" y="21000"/>
                  </a:cubicBezTo>
                  <a:cubicBezTo>
                    <a:pt x="11782" y="21332"/>
                    <a:pt x="12002" y="21600"/>
                    <a:pt x="12273" y="21600"/>
                  </a:cubicBezTo>
                  <a:cubicBezTo>
                    <a:pt x="12408" y="21600"/>
                    <a:pt x="12531" y="21533"/>
                    <a:pt x="12620" y="21424"/>
                  </a:cubicBezTo>
                  <a:lnTo>
                    <a:pt x="15565" y="17824"/>
                  </a:lnTo>
                  <a:cubicBezTo>
                    <a:pt x="15654" y="17716"/>
                    <a:pt x="15709" y="17566"/>
                    <a:pt x="15709" y="17400"/>
                  </a:cubicBezTo>
                  <a:cubicBezTo>
                    <a:pt x="15709" y="17069"/>
                    <a:pt x="15489" y="16800"/>
                    <a:pt x="15218" y="16800"/>
                  </a:cubicBezTo>
                  <a:moveTo>
                    <a:pt x="12764" y="17400"/>
                  </a:moveTo>
                  <a:cubicBezTo>
                    <a:pt x="12764" y="17069"/>
                    <a:pt x="12544" y="16800"/>
                    <a:pt x="12273" y="16800"/>
                  </a:cubicBezTo>
                  <a:cubicBezTo>
                    <a:pt x="12137" y="16800"/>
                    <a:pt x="12015" y="16867"/>
                    <a:pt x="11925" y="16976"/>
                  </a:cubicBezTo>
                  <a:lnTo>
                    <a:pt x="8981" y="20575"/>
                  </a:lnTo>
                  <a:cubicBezTo>
                    <a:pt x="8891" y="20685"/>
                    <a:pt x="8836" y="20835"/>
                    <a:pt x="8836" y="21000"/>
                  </a:cubicBezTo>
                  <a:cubicBezTo>
                    <a:pt x="8836" y="21332"/>
                    <a:pt x="9056" y="21600"/>
                    <a:pt x="9327" y="21600"/>
                  </a:cubicBezTo>
                  <a:cubicBezTo>
                    <a:pt x="9463" y="21600"/>
                    <a:pt x="9585" y="21533"/>
                    <a:pt x="9674" y="21424"/>
                  </a:cubicBezTo>
                  <a:lnTo>
                    <a:pt x="12620" y="17824"/>
                  </a:lnTo>
                  <a:cubicBezTo>
                    <a:pt x="12709" y="17716"/>
                    <a:pt x="12764" y="17566"/>
                    <a:pt x="12764" y="17400"/>
                  </a:cubicBezTo>
                  <a:moveTo>
                    <a:pt x="6873" y="17400"/>
                  </a:moveTo>
                  <a:cubicBezTo>
                    <a:pt x="6873" y="17069"/>
                    <a:pt x="6653" y="16800"/>
                    <a:pt x="6382" y="16800"/>
                  </a:cubicBezTo>
                  <a:cubicBezTo>
                    <a:pt x="6246" y="16800"/>
                    <a:pt x="6124" y="16867"/>
                    <a:pt x="6034" y="16976"/>
                  </a:cubicBezTo>
                  <a:lnTo>
                    <a:pt x="3090" y="20575"/>
                  </a:lnTo>
                  <a:cubicBezTo>
                    <a:pt x="3000" y="20685"/>
                    <a:pt x="2945" y="20835"/>
                    <a:pt x="2945" y="21000"/>
                  </a:cubicBezTo>
                  <a:cubicBezTo>
                    <a:pt x="2945" y="21332"/>
                    <a:pt x="3166" y="21600"/>
                    <a:pt x="3436" y="21600"/>
                  </a:cubicBezTo>
                  <a:cubicBezTo>
                    <a:pt x="3572" y="21600"/>
                    <a:pt x="3695" y="21533"/>
                    <a:pt x="3783" y="21424"/>
                  </a:cubicBezTo>
                  <a:lnTo>
                    <a:pt x="6729" y="17824"/>
                  </a:lnTo>
                  <a:cubicBezTo>
                    <a:pt x="6818" y="17716"/>
                    <a:pt x="6873" y="17566"/>
                    <a:pt x="6873" y="17400"/>
                  </a:cubicBezTo>
                  <a:moveTo>
                    <a:pt x="9818" y="17400"/>
                  </a:moveTo>
                  <a:cubicBezTo>
                    <a:pt x="9818" y="17069"/>
                    <a:pt x="9598" y="16800"/>
                    <a:pt x="9327" y="16800"/>
                  </a:cubicBezTo>
                  <a:cubicBezTo>
                    <a:pt x="9192" y="16800"/>
                    <a:pt x="9069" y="16867"/>
                    <a:pt x="8980" y="16976"/>
                  </a:cubicBezTo>
                  <a:lnTo>
                    <a:pt x="6035" y="20575"/>
                  </a:lnTo>
                  <a:cubicBezTo>
                    <a:pt x="5946" y="20685"/>
                    <a:pt x="5891" y="20835"/>
                    <a:pt x="5891" y="21000"/>
                  </a:cubicBezTo>
                  <a:cubicBezTo>
                    <a:pt x="5891" y="21332"/>
                    <a:pt x="6111" y="21600"/>
                    <a:pt x="6382" y="21600"/>
                  </a:cubicBezTo>
                  <a:cubicBezTo>
                    <a:pt x="6517" y="21600"/>
                    <a:pt x="6640" y="21533"/>
                    <a:pt x="6729" y="21424"/>
                  </a:cubicBezTo>
                  <a:lnTo>
                    <a:pt x="9674" y="17824"/>
                  </a:lnTo>
                  <a:cubicBezTo>
                    <a:pt x="9763" y="17716"/>
                    <a:pt x="9818" y="17566"/>
                    <a:pt x="9818" y="174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4501265" y="4577715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18164" y="15120"/>
                  </a:moveTo>
                  <a:cubicBezTo>
                    <a:pt x="17893" y="15120"/>
                    <a:pt x="17673" y="15362"/>
                    <a:pt x="17673" y="15660"/>
                  </a:cubicBezTo>
                  <a:lnTo>
                    <a:pt x="17673" y="17820"/>
                  </a:lnTo>
                  <a:cubicBezTo>
                    <a:pt x="17673" y="18118"/>
                    <a:pt x="17893" y="18360"/>
                    <a:pt x="18164" y="18360"/>
                  </a:cubicBezTo>
                  <a:cubicBezTo>
                    <a:pt x="18434" y="18360"/>
                    <a:pt x="18655" y="18118"/>
                    <a:pt x="18655" y="17820"/>
                  </a:cubicBezTo>
                  <a:lnTo>
                    <a:pt x="18655" y="15660"/>
                  </a:lnTo>
                  <a:cubicBezTo>
                    <a:pt x="18655" y="15362"/>
                    <a:pt x="18434" y="15120"/>
                    <a:pt x="18164" y="15120"/>
                  </a:cubicBezTo>
                  <a:moveTo>
                    <a:pt x="15218" y="15120"/>
                  </a:moveTo>
                  <a:cubicBezTo>
                    <a:pt x="14947" y="15120"/>
                    <a:pt x="14727" y="15362"/>
                    <a:pt x="14727" y="15660"/>
                  </a:cubicBezTo>
                  <a:lnTo>
                    <a:pt x="14727" y="18900"/>
                  </a:lnTo>
                  <a:cubicBezTo>
                    <a:pt x="14727" y="19198"/>
                    <a:pt x="14947" y="19440"/>
                    <a:pt x="15218" y="19440"/>
                  </a:cubicBezTo>
                  <a:cubicBezTo>
                    <a:pt x="15489" y="19440"/>
                    <a:pt x="15709" y="19198"/>
                    <a:pt x="15709" y="18900"/>
                  </a:cubicBezTo>
                  <a:lnTo>
                    <a:pt x="15709" y="15660"/>
                  </a:lnTo>
                  <a:cubicBezTo>
                    <a:pt x="15709" y="15362"/>
                    <a:pt x="15489" y="15120"/>
                    <a:pt x="15218" y="1512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  <a:moveTo>
                    <a:pt x="6382" y="16200"/>
                  </a:moveTo>
                  <a:cubicBezTo>
                    <a:pt x="6111" y="16200"/>
                    <a:pt x="5891" y="16442"/>
                    <a:pt x="5891" y="16740"/>
                  </a:cubicBezTo>
                  <a:lnTo>
                    <a:pt x="5891" y="18900"/>
                  </a:lnTo>
                  <a:cubicBezTo>
                    <a:pt x="5891" y="19198"/>
                    <a:pt x="6111" y="19440"/>
                    <a:pt x="6382" y="19440"/>
                  </a:cubicBezTo>
                  <a:cubicBezTo>
                    <a:pt x="6653" y="19440"/>
                    <a:pt x="6873" y="19198"/>
                    <a:pt x="6873" y="18900"/>
                  </a:cubicBezTo>
                  <a:lnTo>
                    <a:pt x="6873" y="16740"/>
                  </a:lnTo>
                  <a:cubicBezTo>
                    <a:pt x="6873" y="16442"/>
                    <a:pt x="6653" y="16200"/>
                    <a:pt x="6382" y="16200"/>
                  </a:cubicBezTo>
                  <a:moveTo>
                    <a:pt x="3436" y="15120"/>
                  </a:moveTo>
                  <a:cubicBezTo>
                    <a:pt x="3166" y="15120"/>
                    <a:pt x="2945" y="15362"/>
                    <a:pt x="2945" y="15660"/>
                  </a:cubicBezTo>
                  <a:lnTo>
                    <a:pt x="2945" y="18900"/>
                  </a:lnTo>
                  <a:cubicBezTo>
                    <a:pt x="2945" y="19198"/>
                    <a:pt x="3166" y="19440"/>
                    <a:pt x="3436" y="19440"/>
                  </a:cubicBezTo>
                  <a:cubicBezTo>
                    <a:pt x="3707" y="19440"/>
                    <a:pt x="3927" y="19198"/>
                    <a:pt x="3927" y="18900"/>
                  </a:cubicBezTo>
                  <a:lnTo>
                    <a:pt x="3927" y="15660"/>
                  </a:lnTo>
                  <a:cubicBezTo>
                    <a:pt x="3927" y="15362"/>
                    <a:pt x="3707" y="15120"/>
                    <a:pt x="3436" y="15120"/>
                  </a:cubicBezTo>
                  <a:moveTo>
                    <a:pt x="12273" y="16200"/>
                  </a:moveTo>
                  <a:cubicBezTo>
                    <a:pt x="12002" y="16200"/>
                    <a:pt x="11782" y="16442"/>
                    <a:pt x="11782" y="16740"/>
                  </a:cubicBezTo>
                  <a:lnTo>
                    <a:pt x="11782" y="19980"/>
                  </a:lnTo>
                  <a:cubicBezTo>
                    <a:pt x="11782" y="20278"/>
                    <a:pt x="12002" y="20520"/>
                    <a:pt x="12273" y="20520"/>
                  </a:cubicBezTo>
                  <a:cubicBezTo>
                    <a:pt x="12544" y="20520"/>
                    <a:pt x="12764" y="20278"/>
                    <a:pt x="12764" y="19980"/>
                  </a:cubicBezTo>
                  <a:lnTo>
                    <a:pt x="12764" y="16740"/>
                  </a:lnTo>
                  <a:cubicBezTo>
                    <a:pt x="12764" y="16442"/>
                    <a:pt x="12544" y="16200"/>
                    <a:pt x="12273" y="16200"/>
                  </a:cubicBezTo>
                  <a:moveTo>
                    <a:pt x="9327" y="17280"/>
                  </a:moveTo>
                  <a:cubicBezTo>
                    <a:pt x="9056" y="17280"/>
                    <a:pt x="8836" y="17522"/>
                    <a:pt x="8836" y="17820"/>
                  </a:cubicBezTo>
                  <a:lnTo>
                    <a:pt x="8836" y="21060"/>
                  </a:lnTo>
                  <a:cubicBezTo>
                    <a:pt x="8836" y="21358"/>
                    <a:pt x="9056" y="21600"/>
                    <a:pt x="9327" y="21600"/>
                  </a:cubicBezTo>
                  <a:cubicBezTo>
                    <a:pt x="9598" y="21600"/>
                    <a:pt x="9818" y="21358"/>
                    <a:pt x="9818" y="21060"/>
                  </a:cubicBezTo>
                  <a:lnTo>
                    <a:pt x="9818" y="17820"/>
                  </a:lnTo>
                  <a:cubicBezTo>
                    <a:pt x="9818" y="17522"/>
                    <a:pt x="9598" y="17280"/>
                    <a:pt x="9327" y="1728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4936888" y="4567343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5709" y="19636"/>
                  </a:moveTo>
                  <a:cubicBezTo>
                    <a:pt x="15167" y="19636"/>
                    <a:pt x="14727" y="20076"/>
                    <a:pt x="14727" y="20618"/>
                  </a:cubicBezTo>
                  <a:cubicBezTo>
                    <a:pt x="14727" y="21160"/>
                    <a:pt x="15167" y="21600"/>
                    <a:pt x="15709" y="21600"/>
                  </a:cubicBezTo>
                  <a:cubicBezTo>
                    <a:pt x="16251" y="21600"/>
                    <a:pt x="16691" y="21160"/>
                    <a:pt x="16691" y="20618"/>
                  </a:cubicBezTo>
                  <a:cubicBezTo>
                    <a:pt x="16691" y="20076"/>
                    <a:pt x="16251" y="19636"/>
                    <a:pt x="15709" y="19636"/>
                  </a:cubicBezTo>
                  <a:moveTo>
                    <a:pt x="18655" y="16691"/>
                  </a:moveTo>
                  <a:cubicBezTo>
                    <a:pt x="18113" y="16691"/>
                    <a:pt x="17673" y="17131"/>
                    <a:pt x="17673" y="17673"/>
                  </a:cubicBezTo>
                  <a:cubicBezTo>
                    <a:pt x="17673" y="18215"/>
                    <a:pt x="18113" y="18655"/>
                    <a:pt x="18655" y="18655"/>
                  </a:cubicBezTo>
                  <a:cubicBezTo>
                    <a:pt x="19196" y="18655"/>
                    <a:pt x="19636" y="18215"/>
                    <a:pt x="19636" y="17673"/>
                  </a:cubicBezTo>
                  <a:cubicBezTo>
                    <a:pt x="19636" y="17131"/>
                    <a:pt x="19196" y="16691"/>
                    <a:pt x="18655" y="16691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6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7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6"/>
                  </a:cubicBezTo>
                  <a:moveTo>
                    <a:pt x="15709" y="15709"/>
                  </a:moveTo>
                  <a:cubicBezTo>
                    <a:pt x="15709" y="15167"/>
                    <a:pt x="15269" y="14727"/>
                    <a:pt x="14727" y="14727"/>
                  </a:cubicBezTo>
                  <a:cubicBezTo>
                    <a:pt x="14186" y="14727"/>
                    <a:pt x="13745" y="15167"/>
                    <a:pt x="13745" y="15709"/>
                  </a:cubicBezTo>
                  <a:cubicBezTo>
                    <a:pt x="13745" y="16252"/>
                    <a:pt x="14186" y="16691"/>
                    <a:pt x="14727" y="16691"/>
                  </a:cubicBezTo>
                  <a:cubicBezTo>
                    <a:pt x="15269" y="16691"/>
                    <a:pt x="15709" y="16252"/>
                    <a:pt x="15709" y="15709"/>
                  </a:cubicBezTo>
                  <a:moveTo>
                    <a:pt x="10800" y="17673"/>
                  </a:moveTo>
                  <a:cubicBezTo>
                    <a:pt x="10258" y="17673"/>
                    <a:pt x="9818" y="18113"/>
                    <a:pt x="9818" y="18655"/>
                  </a:cubicBezTo>
                  <a:cubicBezTo>
                    <a:pt x="9818" y="19196"/>
                    <a:pt x="10258" y="19636"/>
                    <a:pt x="10800" y="19636"/>
                  </a:cubicBezTo>
                  <a:cubicBezTo>
                    <a:pt x="11342" y="19636"/>
                    <a:pt x="11782" y="19196"/>
                    <a:pt x="11782" y="18655"/>
                  </a:cubicBezTo>
                  <a:cubicBezTo>
                    <a:pt x="11782" y="18113"/>
                    <a:pt x="11342" y="17673"/>
                    <a:pt x="10800" y="17673"/>
                  </a:cubicBezTo>
                  <a:moveTo>
                    <a:pt x="2945" y="15709"/>
                  </a:moveTo>
                  <a:cubicBezTo>
                    <a:pt x="2404" y="15709"/>
                    <a:pt x="1964" y="16149"/>
                    <a:pt x="1964" y="16691"/>
                  </a:cubicBezTo>
                  <a:cubicBezTo>
                    <a:pt x="1964" y="17233"/>
                    <a:pt x="2404" y="17673"/>
                    <a:pt x="2945" y="17673"/>
                  </a:cubicBezTo>
                  <a:cubicBezTo>
                    <a:pt x="3487" y="17673"/>
                    <a:pt x="3927" y="17233"/>
                    <a:pt x="3927" y="16691"/>
                  </a:cubicBezTo>
                  <a:cubicBezTo>
                    <a:pt x="3927" y="16149"/>
                    <a:pt x="3487" y="15709"/>
                    <a:pt x="2945" y="15709"/>
                  </a:cubicBezTo>
                  <a:moveTo>
                    <a:pt x="4909" y="18655"/>
                  </a:moveTo>
                  <a:cubicBezTo>
                    <a:pt x="4367" y="18655"/>
                    <a:pt x="3927" y="19095"/>
                    <a:pt x="3927" y="19636"/>
                  </a:cubicBezTo>
                  <a:cubicBezTo>
                    <a:pt x="3927" y="20179"/>
                    <a:pt x="4367" y="20618"/>
                    <a:pt x="4909" y="20618"/>
                  </a:cubicBezTo>
                  <a:cubicBezTo>
                    <a:pt x="5451" y="20618"/>
                    <a:pt x="5891" y="20179"/>
                    <a:pt x="5891" y="19636"/>
                  </a:cubicBezTo>
                  <a:cubicBezTo>
                    <a:pt x="5891" y="19095"/>
                    <a:pt x="5451" y="18655"/>
                    <a:pt x="4909" y="18655"/>
                  </a:cubicBezTo>
                  <a:moveTo>
                    <a:pt x="7855" y="13745"/>
                  </a:moveTo>
                  <a:cubicBezTo>
                    <a:pt x="7313" y="13745"/>
                    <a:pt x="6873" y="14186"/>
                    <a:pt x="6873" y="14727"/>
                  </a:cubicBezTo>
                  <a:cubicBezTo>
                    <a:pt x="6873" y="15270"/>
                    <a:pt x="7313" y="15709"/>
                    <a:pt x="7855" y="15709"/>
                  </a:cubicBezTo>
                  <a:cubicBezTo>
                    <a:pt x="8396" y="15709"/>
                    <a:pt x="8836" y="15270"/>
                    <a:pt x="8836" y="14727"/>
                  </a:cubicBezTo>
                  <a:cubicBezTo>
                    <a:pt x="8836" y="14186"/>
                    <a:pt x="8396" y="13745"/>
                    <a:pt x="7855" y="137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5372512" y="4567343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6691" y="15709"/>
                  </a:moveTo>
                  <a:cubicBezTo>
                    <a:pt x="16555" y="15709"/>
                    <a:pt x="16433" y="15764"/>
                    <a:pt x="16344" y="15853"/>
                  </a:cubicBezTo>
                  <a:lnTo>
                    <a:pt x="13399" y="18798"/>
                  </a:lnTo>
                  <a:cubicBezTo>
                    <a:pt x="13310" y="18888"/>
                    <a:pt x="13255" y="19010"/>
                    <a:pt x="13255" y="19145"/>
                  </a:cubicBezTo>
                  <a:cubicBezTo>
                    <a:pt x="13255" y="19417"/>
                    <a:pt x="13474" y="19636"/>
                    <a:pt x="13745" y="19636"/>
                  </a:cubicBezTo>
                  <a:cubicBezTo>
                    <a:pt x="13881" y="19636"/>
                    <a:pt x="14003" y="19582"/>
                    <a:pt x="14093" y="19493"/>
                  </a:cubicBezTo>
                  <a:lnTo>
                    <a:pt x="17038" y="16547"/>
                  </a:lnTo>
                  <a:cubicBezTo>
                    <a:pt x="17127" y="16458"/>
                    <a:pt x="17182" y="16336"/>
                    <a:pt x="17182" y="16200"/>
                  </a:cubicBezTo>
                  <a:cubicBezTo>
                    <a:pt x="17182" y="15929"/>
                    <a:pt x="16962" y="15709"/>
                    <a:pt x="16691" y="15709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7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6382" y="15709"/>
                  </a:moveTo>
                  <a:cubicBezTo>
                    <a:pt x="6246" y="15709"/>
                    <a:pt x="6123" y="15764"/>
                    <a:pt x="6035" y="15853"/>
                  </a:cubicBezTo>
                  <a:lnTo>
                    <a:pt x="3090" y="18798"/>
                  </a:lnTo>
                  <a:cubicBezTo>
                    <a:pt x="3001" y="18888"/>
                    <a:pt x="2945" y="19010"/>
                    <a:pt x="2945" y="19145"/>
                  </a:cubicBezTo>
                  <a:cubicBezTo>
                    <a:pt x="2945" y="19417"/>
                    <a:pt x="3165" y="19636"/>
                    <a:pt x="3436" y="19636"/>
                  </a:cubicBezTo>
                  <a:cubicBezTo>
                    <a:pt x="3572" y="19636"/>
                    <a:pt x="3695" y="19582"/>
                    <a:pt x="3783" y="19493"/>
                  </a:cubicBezTo>
                  <a:lnTo>
                    <a:pt x="6729" y="16547"/>
                  </a:lnTo>
                  <a:cubicBezTo>
                    <a:pt x="6818" y="16458"/>
                    <a:pt x="6873" y="16336"/>
                    <a:pt x="6873" y="16200"/>
                  </a:cubicBezTo>
                  <a:cubicBezTo>
                    <a:pt x="6873" y="15929"/>
                    <a:pt x="6653" y="15709"/>
                    <a:pt x="6382" y="15709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10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4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5808135" y="4567343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09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3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243758" y="4582901"/>
              <a:ext cx="228204" cy="197046"/>
            </a:xfrm>
            <a:custGeom>
              <a:rect b="b" l="l" r="r" t="t"/>
              <a:pathLst>
                <a:path extrusionOk="0" h="21600" w="21600">
                  <a:moveTo>
                    <a:pt x="11782" y="12505"/>
                  </a:moveTo>
                  <a:lnTo>
                    <a:pt x="4418" y="12505"/>
                  </a:lnTo>
                  <a:cubicBezTo>
                    <a:pt x="4147" y="12505"/>
                    <a:pt x="3927" y="12759"/>
                    <a:pt x="3927" y="13074"/>
                  </a:cubicBezTo>
                  <a:cubicBezTo>
                    <a:pt x="3927" y="13388"/>
                    <a:pt x="4147" y="13642"/>
                    <a:pt x="4418" y="13642"/>
                  </a:cubicBezTo>
                  <a:lnTo>
                    <a:pt x="11782" y="13642"/>
                  </a:lnTo>
                  <a:cubicBezTo>
                    <a:pt x="13408" y="13642"/>
                    <a:pt x="14727" y="15170"/>
                    <a:pt x="14727" y="17053"/>
                  </a:cubicBezTo>
                  <a:cubicBezTo>
                    <a:pt x="14727" y="18937"/>
                    <a:pt x="13408" y="20463"/>
                    <a:pt x="11782" y="20463"/>
                  </a:cubicBezTo>
                  <a:lnTo>
                    <a:pt x="11291" y="20463"/>
                  </a:lnTo>
                  <a:cubicBezTo>
                    <a:pt x="11020" y="20463"/>
                    <a:pt x="10800" y="20717"/>
                    <a:pt x="10800" y="21032"/>
                  </a:cubicBezTo>
                  <a:cubicBezTo>
                    <a:pt x="10800" y="21346"/>
                    <a:pt x="11020" y="21600"/>
                    <a:pt x="11291" y="21600"/>
                  </a:cubicBezTo>
                  <a:lnTo>
                    <a:pt x="11782" y="21600"/>
                  </a:lnTo>
                  <a:cubicBezTo>
                    <a:pt x="13951" y="21600"/>
                    <a:pt x="15709" y="19564"/>
                    <a:pt x="15709" y="17053"/>
                  </a:cubicBezTo>
                  <a:cubicBezTo>
                    <a:pt x="15709" y="14541"/>
                    <a:pt x="13951" y="12505"/>
                    <a:pt x="11782" y="12505"/>
                  </a:cubicBezTo>
                  <a:moveTo>
                    <a:pt x="18655" y="10232"/>
                  </a:moveTo>
                  <a:lnTo>
                    <a:pt x="2455" y="10232"/>
                  </a:lnTo>
                  <a:cubicBezTo>
                    <a:pt x="2183" y="10232"/>
                    <a:pt x="1964" y="10486"/>
                    <a:pt x="1964" y="10800"/>
                  </a:cubicBezTo>
                  <a:cubicBezTo>
                    <a:pt x="1964" y="11114"/>
                    <a:pt x="2183" y="11368"/>
                    <a:pt x="2455" y="11368"/>
                  </a:cubicBezTo>
                  <a:lnTo>
                    <a:pt x="18655" y="11368"/>
                  </a:lnTo>
                  <a:cubicBezTo>
                    <a:pt x="19739" y="11368"/>
                    <a:pt x="20618" y="12386"/>
                    <a:pt x="20618" y="13642"/>
                  </a:cubicBezTo>
                  <a:cubicBezTo>
                    <a:pt x="20618" y="14898"/>
                    <a:pt x="19739" y="15916"/>
                    <a:pt x="18655" y="15916"/>
                  </a:cubicBezTo>
                  <a:lnTo>
                    <a:pt x="18164" y="15916"/>
                  </a:lnTo>
                  <a:cubicBezTo>
                    <a:pt x="17892" y="15916"/>
                    <a:pt x="17673" y="16170"/>
                    <a:pt x="17673" y="16484"/>
                  </a:cubicBezTo>
                  <a:cubicBezTo>
                    <a:pt x="17673" y="16798"/>
                    <a:pt x="17892" y="17053"/>
                    <a:pt x="18164" y="17053"/>
                  </a:cubicBezTo>
                  <a:lnTo>
                    <a:pt x="18655" y="17053"/>
                  </a:lnTo>
                  <a:cubicBezTo>
                    <a:pt x="20281" y="17053"/>
                    <a:pt x="21600" y="15526"/>
                    <a:pt x="21600" y="13642"/>
                  </a:cubicBezTo>
                  <a:cubicBezTo>
                    <a:pt x="21600" y="11759"/>
                    <a:pt x="20281" y="10232"/>
                    <a:pt x="18655" y="10232"/>
                  </a:cubicBezTo>
                  <a:moveTo>
                    <a:pt x="17673" y="6821"/>
                  </a:moveTo>
                  <a:cubicBezTo>
                    <a:pt x="17673" y="5565"/>
                    <a:pt x="16794" y="4547"/>
                    <a:pt x="15709" y="4547"/>
                  </a:cubicBezTo>
                  <a:lnTo>
                    <a:pt x="15218" y="4547"/>
                  </a:lnTo>
                  <a:cubicBezTo>
                    <a:pt x="14947" y="4547"/>
                    <a:pt x="14727" y="4802"/>
                    <a:pt x="14727" y="5116"/>
                  </a:cubicBezTo>
                  <a:cubicBezTo>
                    <a:pt x="14727" y="5430"/>
                    <a:pt x="14947" y="5684"/>
                    <a:pt x="15218" y="5684"/>
                  </a:cubicBezTo>
                  <a:lnTo>
                    <a:pt x="15709" y="5684"/>
                  </a:lnTo>
                  <a:cubicBezTo>
                    <a:pt x="16251" y="5684"/>
                    <a:pt x="16691" y="6194"/>
                    <a:pt x="16691" y="6821"/>
                  </a:cubicBezTo>
                  <a:cubicBezTo>
                    <a:pt x="16691" y="7448"/>
                    <a:pt x="16251" y="7958"/>
                    <a:pt x="15709" y="7958"/>
                  </a:cubicBezTo>
                  <a:lnTo>
                    <a:pt x="491" y="7958"/>
                  </a:lnTo>
                  <a:cubicBezTo>
                    <a:pt x="220" y="7958"/>
                    <a:pt x="0" y="8212"/>
                    <a:pt x="0" y="8526"/>
                  </a:cubicBezTo>
                  <a:cubicBezTo>
                    <a:pt x="0" y="8841"/>
                    <a:pt x="220" y="9095"/>
                    <a:pt x="491" y="9095"/>
                  </a:cubicBezTo>
                  <a:lnTo>
                    <a:pt x="15709" y="9095"/>
                  </a:lnTo>
                  <a:cubicBezTo>
                    <a:pt x="16794" y="9095"/>
                    <a:pt x="17673" y="8077"/>
                    <a:pt x="17673" y="6821"/>
                  </a:cubicBezTo>
                  <a:moveTo>
                    <a:pt x="2455" y="6821"/>
                  </a:moveTo>
                  <a:lnTo>
                    <a:pt x="9818" y="6821"/>
                  </a:lnTo>
                  <a:cubicBezTo>
                    <a:pt x="11444" y="6821"/>
                    <a:pt x="12764" y="5294"/>
                    <a:pt x="12764" y="3411"/>
                  </a:cubicBezTo>
                  <a:cubicBezTo>
                    <a:pt x="12764" y="1528"/>
                    <a:pt x="11444" y="0"/>
                    <a:pt x="9818" y="0"/>
                  </a:cubicBezTo>
                  <a:lnTo>
                    <a:pt x="9327" y="0"/>
                  </a:lnTo>
                  <a:cubicBezTo>
                    <a:pt x="9056" y="0"/>
                    <a:pt x="8836" y="254"/>
                    <a:pt x="8836" y="568"/>
                  </a:cubicBezTo>
                  <a:cubicBezTo>
                    <a:pt x="8836" y="883"/>
                    <a:pt x="9056" y="1137"/>
                    <a:pt x="9327" y="1137"/>
                  </a:cubicBezTo>
                  <a:lnTo>
                    <a:pt x="9818" y="1137"/>
                  </a:lnTo>
                  <a:cubicBezTo>
                    <a:pt x="10903" y="1137"/>
                    <a:pt x="11782" y="2155"/>
                    <a:pt x="11782" y="3411"/>
                  </a:cubicBezTo>
                  <a:cubicBezTo>
                    <a:pt x="11782" y="4666"/>
                    <a:pt x="10903" y="5684"/>
                    <a:pt x="9818" y="5684"/>
                  </a:cubicBezTo>
                  <a:lnTo>
                    <a:pt x="2455" y="5684"/>
                  </a:lnTo>
                  <a:cubicBezTo>
                    <a:pt x="2183" y="5684"/>
                    <a:pt x="1964" y="5938"/>
                    <a:pt x="1964" y="6253"/>
                  </a:cubicBezTo>
                  <a:cubicBezTo>
                    <a:pt x="1964" y="6567"/>
                    <a:pt x="2183" y="6821"/>
                    <a:pt x="2455" y="682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679381" y="4567343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480" y="13937"/>
                  </a:moveTo>
                  <a:cubicBezTo>
                    <a:pt x="14147" y="14117"/>
                    <a:pt x="13804" y="14208"/>
                    <a:pt x="13451" y="14208"/>
                  </a:cubicBezTo>
                  <a:cubicBezTo>
                    <a:pt x="12999" y="14208"/>
                    <a:pt x="12590" y="14119"/>
                    <a:pt x="12225" y="13943"/>
                  </a:cubicBezTo>
                  <a:cubicBezTo>
                    <a:pt x="11859" y="13768"/>
                    <a:pt x="11545" y="13525"/>
                    <a:pt x="11282" y="13217"/>
                  </a:cubicBezTo>
                  <a:cubicBezTo>
                    <a:pt x="11020" y="12909"/>
                    <a:pt x="10816" y="12544"/>
                    <a:pt x="10672" y="12121"/>
                  </a:cubicBezTo>
                  <a:cubicBezTo>
                    <a:pt x="10529" y="11698"/>
                    <a:pt x="10457" y="11236"/>
                    <a:pt x="10457" y="10734"/>
                  </a:cubicBezTo>
                  <a:cubicBezTo>
                    <a:pt x="10457" y="10268"/>
                    <a:pt x="10529" y="9832"/>
                    <a:pt x="10672" y="9427"/>
                  </a:cubicBezTo>
                  <a:cubicBezTo>
                    <a:pt x="10816" y="9022"/>
                    <a:pt x="11020" y="8668"/>
                    <a:pt x="11282" y="8364"/>
                  </a:cubicBezTo>
                  <a:cubicBezTo>
                    <a:pt x="11545" y="8060"/>
                    <a:pt x="11859" y="7823"/>
                    <a:pt x="12225" y="7651"/>
                  </a:cubicBezTo>
                  <a:cubicBezTo>
                    <a:pt x="12590" y="7479"/>
                    <a:pt x="12999" y="7393"/>
                    <a:pt x="13451" y="7393"/>
                  </a:cubicBezTo>
                  <a:cubicBezTo>
                    <a:pt x="13755" y="7393"/>
                    <a:pt x="14057" y="7456"/>
                    <a:pt x="14357" y="7579"/>
                  </a:cubicBezTo>
                  <a:cubicBezTo>
                    <a:pt x="14656" y="7702"/>
                    <a:pt x="14966" y="7948"/>
                    <a:pt x="15287" y="8318"/>
                  </a:cubicBezTo>
                  <a:lnTo>
                    <a:pt x="16494" y="7367"/>
                  </a:lnTo>
                  <a:cubicBezTo>
                    <a:pt x="16059" y="6830"/>
                    <a:pt x="15589" y="6449"/>
                    <a:pt x="15083" y="6225"/>
                  </a:cubicBezTo>
                  <a:cubicBezTo>
                    <a:pt x="14578" y="6000"/>
                    <a:pt x="14030" y="5888"/>
                    <a:pt x="13439" y="5888"/>
                  </a:cubicBezTo>
                  <a:cubicBezTo>
                    <a:pt x="12765" y="5888"/>
                    <a:pt x="12147" y="6005"/>
                    <a:pt x="11584" y="6238"/>
                  </a:cubicBezTo>
                  <a:cubicBezTo>
                    <a:pt x="11021" y="6471"/>
                    <a:pt x="10537" y="6804"/>
                    <a:pt x="10131" y="7235"/>
                  </a:cubicBezTo>
                  <a:cubicBezTo>
                    <a:pt x="9724" y="7666"/>
                    <a:pt x="9405" y="8188"/>
                    <a:pt x="9176" y="8800"/>
                  </a:cubicBezTo>
                  <a:cubicBezTo>
                    <a:pt x="8946" y="9412"/>
                    <a:pt x="8831" y="10092"/>
                    <a:pt x="8831" y="10840"/>
                  </a:cubicBezTo>
                  <a:cubicBezTo>
                    <a:pt x="8831" y="11571"/>
                    <a:pt x="8946" y="12235"/>
                    <a:pt x="9176" y="12835"/>
                  </a:cubicBezTo>
                  <a:cubicBezTo>
                    <a:pt x="9405" y="13433"/>
                    <a:pt x="9724" y="13946"/>
                    <a:pt x="10131" y="14373"/>
                  </a:cubicBezTo>
                  <a:cubicBezTo>
                    <a:pt x="10537" y="14800"/>
                    <a:pt x="11021" y="15130"/>
                    <a:pt x="11584" y="15363"/>
                  </a:cubicBezTo>
                  <a:cubicBezTo>
                    <a:pt x="12147" y="15597"/>
                    <a:pt x="12765" y="15713"/>
                    <a:pt x="13439" y="15713"/>
                  </a:cubicBezTo>
                  <a:cubicBezTo>
                    <a:pt x="14079" y="15713"/>
                    <a:pt x="14683" y="15581"/>
                    <a:pt x="15250" y="15317"/>
                  </a:cubicBezTo>
                  <a:cubicBezTo>
                    <a:pt x="15816" y="15053"/>
                    <a:pt x="16297" y="14630"/>
                    <a:pt x="16691" y="14049"/>
                  </a:cubicBezTo>
                  <a:lnTo>
                    <a:pt x="15410" y="13072"/>
                  </a:lnTo>
                  <a:cubicBezTo>
                    <a:pt x="15122" y="13468"/>
                    <a:pt x="14813" y="13756"/>
                    <a:pt x="14480" y="13937"/>
                  </a:cubicBezTo>
                  <a:moveTo>
                    <a:pt x="5891" y="6873"/>
                  </a:moveTo>
                  <a:cubicBezTo>
                    <a:pt x="5349" y="6873"/>
                    <a:pt x="4909" y="6433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3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7177236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9825" y="15704"/>
                  </a:moveTo>
                  <a:lnTo>
                    <a:pt x="11291" y="15709"/>
                  </a:lnTo>
                  <a:lnTo>
                    <a:pt x="11291" y="11782"/>
                  </a:lnTo>
                  <a:lnTo>
                    <a:pt x="15218" y="11782"/>
                  </a:lnTo>
                  <a:lnTo>
                    <a:pt x="15218" y="10309"/>
                  </a:lnTo>
                  <a:lnTo>
                    <a:pt x="11291" y="10309"/>
                  </a:lnTo>
                  <a:lnTo>
                    <a:pt x="11291" y="7364"/>
                  </a:lnTo>
                  <a:lnTo>
                    <a:pt x="15709" y="7364"/>
                  </a:lnTo>
                  <a:lnTo>
                    <a:pt x="15711" y="5897"/>
                  </a:lnTo>
                  <a:lnTo>
                    <a:pt x="9825" y="5897"/>
                  </a:lnTo>
                  <a:cubicBezTo>
                    <a:pt x="9825" y="5897"/>
                    <a:pt x="9825" y="15704"/>
                    <a:pt x="9825" y="15704"/>
                  </a:cubicBezTo>
                  <a:close/>
                  <a:moveTo>
                    <a:pt x="5891" y="6873"/>
                  </a:moveTo>
                  <a:cubicBezTo>
                    <a:pt x="5349" y="6873"/>
                    <a:pt x="4909" y="6434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4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7612859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8048482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2086" y="20524"/>
                  </a:moveTo>
                  <a:cubicBezTo>
                    <a:pt x="11664" y="20580"/>
                    <a:pt x="11237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1237" y="982"/>
                    <a:pt x="11665" y="1020"/>
                    <a:pt x="12086" y="1076"/>
                  </a:cubicBezTo>
                  <a:cubicBezTo>
                    <a:pt x="14339" y="3664"/>
                    <a:pt x="15709" y="7100"/>
                    <a:pt x="15709" y="10800"/>
                  </a:cubicBezTo>
                  <a:cubicBezTo>
                    <a:pt x="15709" y="14500"/>
                    <a:pt x="14339" y="17936"/>
                    <a:pt x="12086" y="20524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8484106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0800" y="982"/>
                    <a:pt x="10800" y="20618"/>
                    <a:pt x="10800" y="20618"/>
                  </a:cubicBezTo>
                  <a:close/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8919729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9570" y="20533"/>
                  </a:moveTo>
                  <a:cubicBezTo>
                    <a:pt x="4730" y="19927"/>
                    <a:pt x="982" y="15805"/>
                    <a:pt x="982" y="10800"/>
                  </a:cubicBezTo>
                  <a:cubicBezTo>
                    <a:pt x="982" y="5795"/>
                    <a:pt x="4730" y="1673"/>
                    <a:pt x="9570" y="1067"/>
                  </a:cubicBezTo>
                  <a:cubicBezTo>
                    <a:pt x="7282" y="3663"/>
                    <a:pt x="5891" y="7068"/>
                    <a:pt x="5891" y="10800"/>
                  </a:cubicBezTo>
                  <a:cubicBezTo>
                    <a:pt x="5891" y="14532"/>
                    <a:pt x="7282" y="17937"/>
                    <a:pt x="9570" y="2053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9355352" y="4162837"/>
              <a:ext cx="228300" cy="228300"/>
            </a:xfrm>
            <a:prstGeom prst="ellipse">
              <a:avLst/>
            </a:pr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9790975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2030" y="20533"/>
                  </a:moveTo>
                  <a:cubicBezTo>
                    <a:pt x="14318" y="17937"/>
                    <a:pt x="15709" y="14532"/>
                    <a:pt x="15709" y="10800"/>
                  </a:cubicBezTo>
                  <a:cubicBezTo>
                    <a:pt x="15709" y="7068"/>
                    <a:pt x="14318" y="3663"/>
                    <a:pt x="12030" y="1067"/>
                  </a:cubicBezTo>
                  <a:cubicBezTo>
                    <a:pt x="16870" y="1673"/>
                    <a:pt x="20618" y="5795"/>
                    <a:pt x="20618" y="10800"/>
                  </a:cubicBezTo>
                  <a:cubicBezTo>
                    <a:pt x="20618" y="15805"/>
                    <a:pt x="16870" y="19927"/>
                    <a:pt x="12030" y="20533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10226598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lnTo>
                    <a:pt x="10800" y="982"/>
                  </a:ln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10662221" y="4162837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10378" y="20618"/>
                    <a:pt x="9964" y="20583"/>
                    <a:pt x="9556" y="20531"/>
                  </a:cubicBezTo>
                  <a:cubicBezTo>
                    <a:pt x="7276" y="17937"/>
                    <a:pt x="5891" y="14524"/>
                    <a:pt x="5891" y="10800"/>
                  </a:cubicBezTo>
                  <a:cubicBezTo>
                    <a:pt x="5891" y="7076"/>
                    <a:pt x="7276" y="3663"/>
                    <a:pt x="9556" y="1069"/>
                  </a:cubicBezTo>
                  <a:cubicBezTo>
                    <a:pt x="9964" y="1017"/>
                    <a:pt x="10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11160076" y="4162837"/>
              <a:ext cx="10373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6029" y="20618"/>
                    <a:pt x="2160" y="18860"/>
                    <a:pt x="2160" y="16691"/>
                  </a:cubicBezTo>
                  <a:cubicBezTo>
                    <a:pt x="2160" y="15238"/>
                    <a:pt x="3900" y="13973"/>
                    <a:pt x="6480" y="13293"/>
                  </a:cubicBezTo>
                  <a:lnTo>
                    <a:pt x="6480" y="2945"/>
                  </a:lnTo>
                  <a:cubicBezTo>
                    <a:pt x="6480" y="1861"/>
                    <a:pt x="8414" y="982"/>
                    <a:pt x="10800" y="982"/>
                  </a:cubicBezTo>
                  <a:cubicBezTo>
                    <a:pt x="13186" y="982"/>
                    <a:pt x="15120" y="1861"/>
                    <a:pt x="15120" y="2945"/>
                  </a:cubicBezTo>
                  <a:lnTo>
                    <a:pt x="15120" y="13293"/>
                  </a:lnTo>
                  <a:cubicBezTo>
                    <a:pt x="17700" y="13973"/>
                    <a:pt x="19440" y="15238"/>
                    <a:pt x="19440" y="16691"/>
                  </a:cubicBezTo>
                  <a:cubicBezTo>
                    <a:pt x="19440" y="18860"/>
                    <a:pt x="15571" y="20618"/>
                    <a:pt x="10800" y="20618"/>
                  </a:cubicBezTo>
                  <a:moveTo>
                    <a:pt x="17280" y="12770"/>
                  </a:moveTo>
                  <a:lnTo>
                    <a:pt x="17280" y="2945"/>
                  </a:lnTo>
                  <a:cubicBezTo>
                    <a:pt x="17280" y="1318"/>
                    <a:pt x="14378" y="0"/>
                    <a:pt x="10800" y="0"/>
                  </a:cubicBezTo>
                  <a:cubicBezTo>
                    <a:pt x="7221" y="0"/>
                    <a:pt x="4320" y="1318"/>
                    <a:pt x="4320" y="2945"/>
                  </a:cubicBezTo>
                  <a:lnTo>
                    <a:pt x="4320" y="12770"/>
                  </a:lnTo>
                  <a:cubicBezTo>
                    <a:pt x="1701" y="13666"/>
                    <a:pt x="0" y="15087"/>
                    <a:pt x="0" y="16691"/>
                  </a:cubicBezTo>
                  <a:cubicBezTo>
                    <a:pt x="0" y="19402"/>
                    <a:pt x="4835" y="21600"/>
                    <a:pt x="10800" y="21600"/>
                  </a:cubicBezTo>
                  <a:cubicBezTo>
                    <a:pt x="16763" y="21600"/>
                    <a:pt x="21600" y="19402"/>
                    <a:pt x="21600" y="16691"/>
                  </a:cubicBezTo>
                  <a:cubicBezTo>
                    <a:pt x="21600" y="15087"/>
                    <a:pt x="19899" y="13666"/>
                    <a:pt x="17280" y="12770"/>
                  </a:cubicBezTo>
                  <a:moveTo>
                    <a:pt x="12960" y="13917"/>
                  </a:moveTo>
                  <a:lnTo>
                    <a:pt x="12960" y="7855"/>
                  </a:lnTo>
                  <a:cubicBezTo>
                    <a:pt x="12960" y="7313"/>
                    <a:pt x="11992" y="6873"/>
                    <a:pt x="10800" y="6873"/>
                  </a:cubicBezTo>
                  <a:cubicBezTo>
                    <a:pt x="9608" y="6873"/>
                    <a:pt x="8640" y="7313"/>
                    <a:pt x="8640" y="7855"/>
                  </a:cubicBezTo>
                  <a:lnTo>
                    <a:pt x="8640" y="13917"/>
                  </a:lnTo>
                  <a:cubicBezTo>
                    <a:pt x="6126" y="14322"/>
                    <a:pt x="4320" y="15409"/>
                    <a:pt x="4320" y="16691"/>
                  </a:cubicBezTo>
                  <a:cubicBezTo>
                    <a:pt x="4320" y="18318"/>
                    <a:pt x="7221" y="19636"/>
                    <a:pt x="10800" y="19636"/>
                  </a:cubicBezTo>
                  <a:cubicBezTo>
                    <a:pt x="14378" y="19636"/>
                    <a:pt x="17280" y="18318"/>
                    <a:pt x="17280" y="16691"/>
                  </a:cubicBezTo>
                  <a:cubicBezTo>
                    <a:pt x="17280" y="15409"/>
                    <a:pt x="15475" y="14322"/>
                    <a:pt x="12960" y="1391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7177236" y="4567343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455" y="10309"/>
                  </a:moveTo>
                  <a:cubicBezTo>
                    <a:pt x="2726" y="10309"/>
                    <a:pt x="2945" y="10090"/>
                    <a:pt x="2945" y="9818"/>
                  </a:cubicBezTo>
                  <a:cubicBezTo>
                    <a:pt x="2945" y="9547"/>
                    <a:pt x="2726" y="9327"/>
                    <a:pt x="2455" y="9327"/>
                  </a:cubicBezTo>
                  <a:cubicBezTo>
                    <a:pt x="2183" y="9327"/>
                    <a:pt x="1964" y="9547"/>
                    <a:pt x="1964" y="9818"/>
                  </a:cubicBezTo>
                  <a:cubicBezTo>
                    <a:pt x="1964" y="10090"/>
                    <a:pt x="2183" y="10309"/>
                    <a:pt x="2455" y="10309"/>
                  </a:cubicBezTo>
                  <a:moveTo>
                    <a:pt x="20618" y="11782"/>
                  </a:moveTo>
                  <a:lnTo>
                    <a:pt x="982" y="11782"/>
                  </a:ln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1782"/>
                    <a:pt x="20618" y="11782"/>
                  </a:cubicBezTo>
                  <a:close/>
                  <a:moveTo>
                    <a:pt x="2945" y="982"/>
                  </a:moveTo>
                  <a:lnTo>
                    <a:pt x="14727" y="982"/>
                  </a:lnTo>
                  <a:lnTo>
                    <a:pt x="14727" y="4418"/>
                  </a:lnTo>
                  <a:cubicBezTo>
                    <a:pt x="14727" y="4690"/>
                    <a:pt x="14947" y="4909"/>
                    <a:pt x="15218" y="4909"/>
                  </a:cubicBezTo>
                  <a:lnTo>
                    <a:pt x="18655" y="4909"/>
                  </a:lnTo>
                  <a:lnTo>
                    <a:pt x="18655" y="6873"/>
                  </a:lnTo>
                  <a:lnTo>
                    <a:pt x="2945" y="6873"/>
                  </a:lnTo>
                  <a:cubicBezTo>
                    <a:pt x="2945" y="6873"/>
                    <a:pt x="2945" y="982"/>
                    <a:pt x="2945" y="982"/>
                  </a:cubicBezTo>
                  <a:close/>
                  <a:moveTo>
                    <a:pt x="15709" y="1473"/>
                  </a:moveTo>
                  <a:lnTo>
                    <a:pt x="18164" y="3927"/>
                  </a:lnTo>
                  <a:lnTo>
                    <a:pt x="15709" y="3927"/>
                  </a:lnTo>
                  <a:cubicBezTo>
                    <a:pt x="15709" y="3927"/>
                    <a:pt x="15709" y="1473"/>
                    <a:pt x="15709" y="1473"/>
                  </a:cubicBezTo>
                  <a:close/>
                  <a:moveTo>
                    <a:pt x="20618" y="6873"/>
                  </a:moveTo>
                  <a:lnTo>
                    <a:pt x="19636" y="6873"/>
                  </a:lnTo>
                  <a:lnTo>
                    <a:pt x="19636" y="3927"/>
                  </a:lnTo>
                  <a:lnTo>
                    <a:pt x="15709" y="0"/>
                  </a:lnTo>
                  <a:lnTo>
                    <a:pt x="2945" y="0"/>
                  </a:lnTo>
                  <a:cubicBezTo>
                    <a:pt x="2403" y="0"/>
                    <a:pt x="1964" y="440"/>
                    <a:pt x="1964" y="982"/>
                  </a:cubicBezTo>
                  <a:lnTo>
                    <a:pt x="1964" y="6873"/>
                  </a:lnTo>
                  <a:lnTo>
                    <a:pt x="982" y="6873"/>
                  </a:lnTo>
                  <a:cubicBezTo>
                    <a:pt x="439" y="6873"/>
                    <a:pt x="0" y="7313"/>
                    <a:pt x="0" y="7855"/>
                  </a:cubicBezTo>
                  <a:lnTo>
                    <a:pt x="0" y="11782"/>
                  </a:lnTo>
                  <a:cubicBezTo>
                    <a:pt x="0" y="12324"/>
                    <a:pt x="439" y="12764"/>
                    <a:pt x="982" y="12764"/>
                  </a:cubicBezTo>
                  <a:lnTo>
                    <a:pt x="1964" y="12764"/>
                  </a:lnTo>
                  <a:lnTo>
                    <a:pt x="1964" y="21109"/>
                  </a:lnTo>
                  <a:cubicBezTo>
                    <a:pt x="1964" y="21381"/>
                    <a:pt x="2183" y="21600"/>
                    <a:pt x="2455" y="21600"/>
                  </a:cubicBezTo>
                  <a:cubicBezTo>
                    <a:pt x="2726" y="21600"/>
                    <a:pt x="2945" y="21381"/>
                    <a:pt x="2945" y="21109"/>
                  </a:cubicBezTo>
                  <a:lnTo>
                    <a:pt x="2945" y="12764"/>
                  </a:lnTo>
                  <a:lnTo>
                    <a:pt x="3927" y="12764"/>
                  </a:ln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cubicBezTo>
                    <a:pt x="4690" y="18655"/>
                    <a:pt x="4909" y="18435"/>
                    <a:pt x="4909" y="18164"/>
                  </a:cubicBezTo>
                  <a:lnTo>
                    <a:pt x="4909" y="12764"/>
                  </a:lnTo>
                  <a:lnTo>
                    <a:pt x="5891" y="12764"/>
                  </a:lnTo>
                  <a:lnTo>
                    <a:pt x="5891" y="15218"/>
                  </a:lnTo>
                  <a:cubicBezTo>
                    <a:pt x="5891" y="15490"/>
                    <a:pt x="6110" y="15709"/>
                    <a:pt x="6382" y="15709"/>
                  </a:cubicBezTo>
                  <a:cubicBezTo>
                    <a:pt x="6653" y="15709"/>
                    <a:pt x="6873" y="15490"/>
                    <a:pt x="6873" y="15218"/>
                  </a:cubicBezTo>
                  <a:lnTo>
                    <a:pt x="6873" y="12764"/>
                  </a:lnTo>
                  <a:lnTo>
                    <a:pt x="7855" y="12764"/>
                  </a:lnTo>
                  <a:lnTo>
                    <a:pt x="7855" y="20127"/>
                  </a:lnTo>
                  <a:cubicBezTo>
                    <a:pt x="7855" y="20399"/>
                    <a:pt x="8074" y="20618"/>
                    <a:pt x="8345" y="20618"/>
                  </a:cubicBezTo>
                  <a:cubicBezTo>
                    <a:pt x="8617" y="20618"/>
                    <a:pt x="8836" y="20399"/>
                    <a:pt x="8836" y="20127"/>
                  </a:cubicBezTo>
                  <a:lnTo>
                    <a:pt x="8836" y="12764"/>
                  </a:lnTo>
                  <a:lnTo>
                    <a:pt x="10309" y="12764"/>
                  </a:lnTo>
                  <a:lnTo>
                    <a:pt x="10309" y="19145"/>
                  </a:lnTo>
                  <a:cubicBezTo>
                    <a:pt x="10309" y="19417"/>
                    <a:pt x="10529" y="19636"/>
                    <a:pt x="10800" y="19636"/>
                  </a:cubicBezTo>
                  <a:cubicBezTo>
                    <a:pt x="11071" y="19636"/>
                    <a:pt x="11291" y="19417"/>
                    <a:pt x="11291" y="19145"/>
                  </a:cubicBezTo>
                  <a:lnTo>
                    <a:pt x="11291" y="12764"/>
                  </a:lnTo>
                  <a:lnTo>
                    <a:pt x="12764" y="12764"/>
                  </a:lnTo>
                  <a:lnTo>
                    <a:pt x="12764" y="16200"/>
                  </a:lnTo>
                  <a:cubicBezTo>
                    <a:pt x="12764" y="16472"/>
                    <a:pt x="12983" y="16691"/>
                    <a:pt x="13255" y="16691"/>
                  </a:cubicBezTo>
                  <a:cubicBezTo>
                    <a:pt x="13526" y="16691"/>
                    <a:pt x="13745" y="16472"/>
                    <a:pt x="13745" y="16200"/>
                  </a:cubicBezTo>
                  <a:lnTo>
                    <a:pt x="13745" y="12764"/>
                  </a:lnTo>
                  <a:lnTo>
                    <a:pt x="14727" y="12764"/>
                  </a:lnTo>
                  <a:lnTo>
                    <a:pt x="14727" y="17182"/>
                  </a:lnTo>
                  <a:cubicBezTo>
                    <a:pt x="14727" y="17453"/>
                    <a:pt x="14947" y="17673"/>
                    <a:pt x="15218" y="17673"/>
                  </a:cubicBezTo>
                  <a:cubicBezTo>
                    <a:pt x="15490" y="17673"/>
                    <a:pt x="15709" y="17453"/>
                    <a:pt x="15709" y="17182"/>
                  </a:cubicBezTo>
                  <a:lnTo>
                    <a:pt x="15709" y="12764"/>
                  </a:lnTo>
                  <a:lnTo>
                    <a:pt x="16691" y="12764"/>
                  </a:lnTo>
                  <a:lnTo>
                    <a:pt x="16691" y="20127"/>
                  </a:lnTo>
                  <a:cubicBezTo>
                    <a:pt x="16691" y="20399"/>
                    <a:pt x="16910" y="20618"/>
                    <a:pt x="17182" y="20618"/>
                  </a:cubicBezTo>
                  <a:cubicBezTo>
                    <a:pt x="17453" y="20618"/>
                    <a:pt x="17673" y="20399"/>
                    <a:pt x="17673" y="20127"/>
                  </a:cubicBezTo>
                  <a:lnTo>
                    <a:pt x="17673" y="12764"/>
                  </a:lnTo>
                  <a:lnTo>
                    <a:pt x="18655" y="12764"/>
                  </a:lnTo>
                  <a:lnTo>
                    <a:pt x="18655" y="19145"/>
                  </a:lnTo>
                  <a:cubicBezTo>
                    <a:pt x="18655" y="19417"/>
                    <a:pt x="18874" y="19636"/>
                    <a:pt x="19145" y="19636"/>
                  </a:cubicBezTo>
                  <a:cubicBezTo>
                    <a:pt x="19417" y="19636"/>
                    <a:pt x="19636" y="19417"/>
                    <a:pt x="19636" y="19145"/>
                  </a:cubicBezTo>
                  <a:lnTo>
                    <a:pt x="19636" y="12764"/>
                  </a:lnTo>
                  <a:lnTo>
                    <a:pt x="20618" y="12764"/>
                  </a:lnTo>
                  <a:cubicBezTo>
                    <a:pt x="21160" y="12764"/>
                    <a:pt x="21600" y="12324"/>
                    <a:pt x="21600" y="11782"/>
                  </a:cubicBezTo>
                  <a:lnTo>
                    <a:pt x="21600" y="7855"/>
                  </a:lnTo>
                  <a:cubicBezTo>
                    <a:pt x="21600" y="7313"/>
                    <a:pt x="21160" y="6873"/>
                    <a:pt x="20618" y="6873"/>
                  </a:cubicBezTo>
                  <a:moveTo>
                    <a:pt x="4418" y="10309"/>
                  </a:moveTo>
                  <a:cubicBezTo>
                    <a:pt x="4690" y="10309"/>
                    <a:pt x="4909" y="10090"/>
                    <a:pt x="4909" y="9818"/>
                  </a:cubicBezTo>
                  <a:cubicBezTo>
                    <a:pt x="4909" y="9547"/>
                    <a:pt x="4690" y="9327"/>
                    <a:pt x="4418" y="9327"/>
                  </a:cubicBezTo>
                  <a:cubicBezTo>
                    <a:pt x="4147" y="9327"/>
                    <a:pt x="3927" y="9547"/>
                    <a:pt x="3927" y="9818"/>
                  </a:cubicBezTo>
                  <a:cubicBezTo>
                    <a:pt x="3927" y="10090"/>
                    <a:pt x="4147" y="10309"/>
                    <a:pt x="4418" y="10309"/>
                  </a:cubicBezTo>
                  <a:moveTo>
                    <a:pt x="12273" y="3927"/>
                  </a:moveTo>
                  <a:lnTo>
                    <a:pt x="5400" y="3927"/>
                  </a:lnTo>
                  <a:cubicBezTo>
                    <a:pt x="5129" y="3927"/>
                    <a:pt x="4909" y="4147"/>
                    <a:pt x="4909" y="4418"/>
                  </a:cubicBezTo>
                  <a:cubicBezTo>
                    <a:pt x="4909" y="4690"/>
                    <a:pt x="5129" y="4909"/>
                    <a:pt x="5400" y="4909"/>
                  </a:cubicBezTo>
                  <a:lnTo>
                    <a:pt x="12273" y="4909"/>
                  </a:lnTo>
                  <a:cubicBezTo>
                    <a:pt x="12544" y="4909"/>
                    <a:pt x="12764" y="4690"/>
                    <a:pt x="12764" y="4418"/>
                  </a:cubicBezTo>
                  <a:cubicBezTo>
                    <a:pt x="12764" y="4147"/>
                    <a:pt x="12544" y="3927"/>
                    <a:pt x="12273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7675091" y="4567343"/>
              <a:ext cx="207414" cy="228204"/>
            </a:xfrm>
            <a:custGeom>
              <a:rect b="b" l="l" r="r" t="t"/>
              <a:pathLst>
                <a:path extrusionOk="0" h="21600" w="21600">
                  <a:moveTo>
                    <a:pt x="11880" y="20121"/>
                  </a:moveTo>
                  <a:cubicBezTo>
                    <a:pt x="11880" y="20393"/>
                    <a:pt x="11637" y="20612"/>
                    <a:pt x="11337" y="20612"/>
                  </a:cubicBezTo>
                  <a:cubicBezTo>
                    <a:pt x="11181" y="20612"/>
                    <a:pt x="11043" y="20552"/>
                    <a:pt x="10944" y="20457"/>
                  </a:cubicBezTo>
                  <a:lnTo>
                    <a:pt x="10941" y="20459"/>
                  </a:lnTo>
                  <a:lnTo>
                    <a:pt x="10800" y="20342"/>
                  </a:lnTo>
                  <a:lnTo>
                    <a:pt x="10800" y="1256"/>
                  </a:lnTo>
                  <a:lnTo>
                    <a:pt x="10958" y="1126"/>
                  </a:lnTo>
                  <a:lnTo>
                    <a:pt x="10960" y="1127"/>
                  </a:lnTo>
                  <a:cubicBezTo>
                    <a:pt x="11057" y="1042"/>
                    <a:pt x="11190" y="987"/>
                    <a:pt x="11337" y="987"/>
                  </a:cubicBezTo>
                  <a:cubicBezTo>
                    <a:pt x="11637" y="987"/>
                    <a:pt x="11880" y="1208"/>
                    <a:pt x="11880" y="1479"/>
                  </a:cubicBezTo>
                  <a:cubicBezTo>
                    <a:pt x="11880" y="1479"/>
                    <a:pt x="11880" y="20121"/>
                    <a:pt x="11880" y="20121"/>
                  </a:cubicBezTo>
                  <a:close/>
                  <a:moveTo>
                    <a:pt x="9720" y="19448"/>
                  </a:moveTo>
                  <a:lnTo>
                    <a:pt x="4320" y="14979"/>
                  </a:lnTo>
                  <a:lnTo>
                    <a:pt x="4320" y="6606"/>
                  </a:lnTo>
                  <a:lnTo>
                    <a:pt x="4562" y="6407"/>
                  </a:lnTo>
                  <a:lnTo>
                    <a:pt x="4559" y="6406"/>
                  </a:lnTo>
                  <a:lnTo>
                    <a:pt x="9720" y="2147"/>
                  </a:lnTo>
                  <a:cubicBezTo>
                    <a:pt x="9720" y="2147"/>
                    <a:pt x="9720" y="19448"/>
                    <a:pt x="9720" y="19448"/>
                  </a:cubicBezTo>
                  <a:close/>
                  <a:moveTo>
                    <a:pt x="3240" y="14649"/>
                  </a:moveTo>
                  <a:cubicBezTo>
                    <a:pt x="2008" y="14285"/>
                    <a:pt x="1080" y="12700"/>
                    <a:pt x="1080" y="10800"/>
                  </a:cubicBezTo>
                  <a:cubicBezTo>
                    <a:pt x="1080" y="8900"/>
                    <a:pt x="2008" y="7315"/>
                    <a:pt x="3240" y="6952"/>
                  </a:cubicBezTo>
                  <a:cubicBezTo>
                    <a:pt x="3240" y="6952"/>
                    <a:pt x="3240" y="14649"/>
                    <a:pt x="3240" y="14649"/>
                  </a:cubicBezTo>
                  <a:close/>
                  <a:moveTo>
                    <a:pt x="12966" y="1472"/>
                  </a:moveTo>
                  <a:cubicBezTo>
                    <a:pt x="12966" y="658"/>
                    <a:pt x="12238" y="0"/>
                    <a:pt x="11339" y="0"/>
                  </a:cubicBezTo>
                  <a:cubicBezTo>
                    <a:pt x="10880" y="0"/>
                    <a:pt x="10467" y="174"/>
                    <a:pt x="10170" y="451"/>
                  </a:cubicBezTo>
                  <a:lnTo>
                    <a:pt x="3565" y="5905"/>
                  </a:lnTo>
                  <a:cubicBezTo>
                    <a:pt x="1578" y="6050"/>
                    <a:pt x="0" y="8183"/>
                    <a:pt x="0" y="10800"/>
                  </a:cubicBezTo>
                  <a:cubicBezTo>
                    <a:pt x="0" y="13425"/>
                    <a:pt x="1588" y="15563"/>
                    <a:pt x="3585" y="15696"/>
                  </a:cubicBezTo>
                  <a:lnTo>
                    <a:pt x="10170" y="21149"/>
                  </a:lnTo>
                  <a:cubicBezTo>
                    <a:pt x="10466" y="21426"/>
                    <a:pt x="10879" y="21600"/>
                    <a:pt x="11339" y="21600"/>
                  </a:cubicBezTo>
                  <a:cubicBezTo>
                    <a:pt x="12238" y="21600"/>
                    <a:pt x="12966" y="20941"/>
                    <a:pt x="12966" y="20129"/>
                  </a:cubicBezTo>
                  <a:cubicBezTo>
                    <a:pt x="12966" y="20110"/>
                    <a:pt x="12961" y="20092"/>
                    <a:pt x="12960" y="20073"/>
                  </a:cubicBezTo>
                  <a:lnTo>
                    <a:pt x="12960" y="1527"/>
                  </a:lnTo>
                  <a:cubicBezTo>
                    <a:pt x="12961" y="1508"/>
                    <a:pt x="12966" y="1490"/>
                    <a:pt x="12966" y="1472"/>
                  </a:cubicBezTo>
                  <a:moveTo>
                    <a:pt x="19124" y="10800"/>
                  </a:moveTo>
                  <a:lnTo>
                    <a:pt x="21442" y="8693"/>
                  </a:lnTo>
                  <a:cubicBezTo>
                    <a:pt x="21540" y="8604"/>
                    <a:pt x="21600" y="8481"/>
                    <a:pt x="21600" y="8345"/>
                  </a:cubicBezTo>
                  <a:cubicBezTo>
                    <a:pt x="21600" y="8074"/>
                    <a:pt x="21358" y="7855"/>
                    <a:pt x="21060" y="7855"/>
                  </a:cubicBezTo>
                  <a:cubicBezTo>
                    <a:pt x="20911" y="7855"/>
                    <a:pt x="20776" y="7909"/>
                    <a:pt x="20678" y="7998"/>
                  </a:cubicBezTo>
                  <a:lnTo>
                    <a:pt x="18360" y="10106"/>
                  </a:lnTo>
                  <a:lnTo>
                    <a:pt x="16042" y="7998"/>
                  </a:lnTo>
                  <a:cubicBezTo>
                    <a:pt x="15944" y="7909"/>
                    <a:pt x="15809" y="7855"/>
                    <a:pt x="15660" y="7855"/>
                  </a:cubicBezTo>
                  <a:cubicBezTo>
                    <a:pt x="15362" y="7855"/>
                    <a:pt x="15120" y="8074"/>
                    <a:pt x="15120" y="8345"/>
                  </a:cubicBezTo>
                  <a:cubicBezTo>
                    <a:pt x="15120" y="8481"/>
                    <a:pt x="15180" y="8604"/>
                    <a:pt x="15278" y="8693"/>
                  </a:cubicBezTo>
                  <a:lnTo>
                    <a:pt x="17596" y="10800"/>
                  </a:lnTo>
                  <a:lnTo>
                    <a:pt x="15278" y="12907"/>
                  </a:lnTo>
                  <a:cubicBezTo>
                    <a:pt x="15180" y="12996"/>
                    <a:pt x="15120" y="13119"/>
                    <a:pt x="15120" y="13255"/>
                  </a:cubicBezTo>
                  <a:cubicBezTo>
                    <a:pt x="15120" y="13526"/>
                    <a:pt x="15362" y="13745"/>
                    <a:pt x="15660" y="13745"/>
                  </a:cubicBezTo>
                  <a:cubicBezTo>
                    <a:pt x="15809" y="13745"/>
                    <a:pt x="15944" y="13691"/>
                    <a:pt x="16042" y="13602"/>
                  </a:cubicBezTo>
                  <a:lnTo>
                    <a:pt x="18360" y="11494"/>
                  </a:lnTo>
                  <a:lnTo>
                    <a:pt x="20678" y="13602"/>
                  </a:lnTo>
                  <a:cubicBezTo>
                    <a:pt x="20776" y="13691"/>
                    <a:pt x="20911" y="13745"/>
                    <a:pt x="21060" y="13745"/>
                  </a:cubicBezTo>
                  <a:cubicBezTo>
                    <a:pt x="21358" y="13745"/>
                    <a:pt x="21600" y="13526"/>
                    <a:pt x="21600" y="13255"/>
                  </a:cubicBezTo>
                  <a:cubicBezTo>
                    <a:pt x="21600" y="13119"/>
                    <a:pt x="21540" y="12996"/>
                    <a:pt x="21442" y="12907"/>
                  </a:cubicBezTo>
                  <a:cubicBezTo>
                    <a:pt x="21442" y="12907"/>
                    <a:pt x="19124" y="10800"/>
                    <a:pt x="19124" y="108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8152202" y="4567343"/>
              <a:ext cx="124470" cy="228204"/>
            </a:xfrm>
            <a:custGeom>
              <a:rect b="b" l="l" r="r" t="t"/>
              <a:pathLst>
                <a:path extrusionOk="0" h="21600" w="21600">
                  <a:moveTo>
                    <a:pt x="19790" y="20121"/>
                  </a:moveTo>
                  <a:cubicBezTo>
                    <a:pt x="19790" y="20393"/>
                    <a:pt x="19385" y="20612"/>
                    <a:pt x="18886" y="20612"/>
                  </a:cubicBezTo>
                  <a:cubicBezTo>
                    <a:pt x="18626" y="20612"/>
                    <a:pt x="18396" y="20552"/>
                    <a:pt x="18231" y="20457"/>
                  </a:cubicBezTo>
                  <a:lnTo>
                    <a:pt x="18227" y="20459"/>
                  </a:lnTo>
                  <a:lnTo>
                    <a:pt x="17991" y="20342"/>
                  </a:lnTo>
                  <a:lnTo>
                    <a:pt x="17991" y="1256"/>
                  </a:lnTo>
                  <a:lnTo>
                    <a:pt x="18255" y="1126"/>
                  </a:lnTo>
                  <a:lnTo>
                    <a:pt x="18258" y="1127"/>
                  </a:lnTo>
                  <a:cubicBezTo>
                    <a:pt x="18421" y="1042"/>
                    <a:pt x="18641" y="987"/>
                    <a:pt x="18886" y="987"/>
                  </a:cubicBezTo>
                  <a:cubicBezTo>
                    <a:pt x="19385" y="987"/>
                    <a:pt x="19790" y="1208"/>
                    <a:pt x="19790" y="1479"/>
                  </a:cubicBezTo>
                  <a:cubicBezTo>
                    <a:pt x="19790" y="1479"/>
                    <a:pt x="19790" y="20121"/>
                    <a:pt x="19790" y="20121"/>
                  </a:cubicBezTo>
                  <a:close/>
                  <a:moveTo>
                    <a:pt x="16192" y="19448"/>
                  </a:moveTo>
                  <a:lnTo>
                    <a:pt x="7196" y="14978"/>
                  </a:lnTo>
                  <a:lnTo>
                    <a:pt x="7196" y="6607"/>
                  </a:lnTo>
                  <a:lnTo>
                    <a:pt x="7599" y="6407"/>
                  </a:lnTo>
                  <a:lnTo>
                    <a:pt x="7595" y="6406"/>
                  </a:lnTo>
                  <a:lnTo>
                    <a:pt x="16192" y="2147"/>
                  </a:lnTo>
                  <a:cubicBezTo>
                    <a:pt x="16192" y="2147"/>
                    <a:pt x="16192" y="19448"/>
                    <a:pt x="16192" y="19448"/>
                  </a:cubicBezTo>
                  <a:close/>
                  <a:moveTo>
                    <a:pt x="5397" y="14648"/>
                  </a:moveTo>
                  <a:cubicBezTo>
                    <a:pt x="3344" y="14284"/>
                    <a:pt x="1799" y="12700"/>
                    <a:pt x="1799" y="10800"/>
                  </a:cubicBezTo>
                  <a:cubicBezTo>
                    <a:pt x="1799" y="8900"/>
                    <a:pt x="3344" y="7315"/>
                    <a:pt x="5397" y="6952"/>
                  </a:cubicBezTo>
                  <a:cubicBezTo>
                    <a:pt x="5397" y="6952"/>
                    <a:pt x="5397" y="14648"/>
                    <a:pt x="5397" y="14648"/>
                  </a:cubicBezTo>
                  <a:close/>
                  <a:moveTo>
                    <a:pt x="21589" y="1527"/>
                  </a:moveTo>
                  <a:cubicBezTo>
                    <a:pt x="21591" y="1508"/>
                    <a:pt x="21600" y="1490"/>
                    <a:pt x="21600" y="1472"/>
                  </a:cubicBezTo>
                  <a:cubicBezTo>
                    <a:pt x="21600" y="658"/>
                    <a:pt x="20386" y="0"/>
                    <a:pt x="18889" y="0"/>
                  </a:cubicBezTo>
                  <a:cubicBezTo>
                    <a:pt x="18123" y="0"/>
                    <a:pt x="17435" y="174"/>
                    <a:pt x="16942" y="451"/>
                  </a:cubicBezTo>
                  <a:lnTo>
                    <a:pt x="5939" y="5905"/>
                  </a:lnTo>
                  <a:cubicBezTo>
                    <a:pt x="2628" y="6050"/>
                    <a:pt x="0" y="8183"/>
                    <a:pt x="0" y="10800"/>
                  </a:cubicBezTo>
                  <a:cubicBezTo>
                    <a:pt x="0" y="13425"/>
                    <a:pt x="2646" y="15563"/>
                    <a:pt x="5972" y="15696"/>
                  </a:cubicBezTo>
                  <a:lnTo>
                    <a:pt x="16942" y="21148"/>
                  </a:lnTo>
                  <a:cubicBezTo>
                    <a:pt x="17434" y="21426"/>
                    <a:pt x="18123" y="21600"/>
                    <a:pt x="18889" y="21600"/>
                  </a:cubicBezTo>
                  <a:cubicBezTo>
                    <a:pt x="20386" y="21600"/>
                    <a:pt x="21600" y="20941"/>
                    <a:pt x="21600" y="20129"/>
                  </a:cubicBezTo>
                  <a:cubicBezTo>
                    <a:pt x="21600" y="20110"/>
                    <a:pt x="21591" y="20092"/>
                    <a:pt x="21589" y="20073"/>
                  </a:cubicBezTo>
                  <a:cubicBezTo>
                    <a:pt x="21589" y="20073"/>
                    <a:pt x="21589" y="1527"/>
                    <a:pt x="21589" y="1527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8546338" y="4567343"/>
              <a:ext cx="165942" cy="228204"/>
            </a:xfrm>
            <a:custGeom>
              <a:rect b="b" l="l" r="r" t="t"/>
              <a:pathLst>
                <a:path extrusionOk="0" h="21600" w="21600">
                  <a:moveTo>
                    <a:pt x="14850" y="20121"/>
                  </a:moveTo>
                  <a:cubicBezTo>
                    <a:pt x="14850" y="20393"/>
                    <a:pt x="14546" y="20612"/>
                    <a:pt x="14171" y="20612"/>
                  </a:cubicBezTo>
                  <a:cubicBezTo>
                    <a:pt x="13977" y="20612"/>
                    <a:pt x="13804" y="20552"/>
                    <a:pt x="13680" y="20457"/>
                  </a:cubicBezTo>
                  <a:lnTo>
                    <a:pt x="13677" y="20459"/>
                  </a:lnTo>
                  <a:lnTo>
                    <a:pt x="13500" y="20342"/>
                  </a:lnTo>
                  <a:lnTo>
                    <a:pt x="13500" y="1256"/>
                  </a:lnTo>
                  <a:lnTo>
                    <a:pt x="13698" y="1126"/>
                  </a:lnTo>
                  <a:lnTo>
                    <a:pt x="13700" y="1127"/>
                  </a:lnTo>
                  <a:cubicBezTo>
                    <a:pt x="13822" y="1042"/>
                    <a:pt x="13988" y="987"/>
                    <a:pt x="14171" y="987"/>
                  </a:cubicBezTo>
                  <a:cubicBezTo>
                    <a:pt x="14546" y="987"/>
                    <a:pt x="14850" y="1208"/>
                    <a:pt x="14850" y="1479"/>
                  </a:cubicBezTo>
                  <a:cubicBezTo>
                    <a:pt x="14850" y="1479"/>
                    <a:pt x="14850" y="20121"/>
                    <a:pt x="14850" y="20121"/>
                  </a:cubicBezTo>
                  <a:close/>
                  <a:moveTo>
                    <a:pt x="12150" y="19448"/>
                  </a:moveTo>
                  <a:lnTo>
                    <a:pt x="5400" y="14978"/>
                  </a:lnTo>
                  <a:lnTo>
                    <a:pt x="5400" y="6607"/>
                  </a:lnTo>
                  <a:lnTo>
                    <a:pt x="5702" y="6407"/>
                  </a:lnTo>
                  <a:lnTo>
                    <a:pt x="5699" y="6406"/>
                  </a:lnTo>
                  <a:lnTo>
                    <a:pt x="12150" y="2147"/>
                  </a:lnTo>
                  <a:cubicBezTo>
                    <a:pt x="12150" y="2147"/>
                    <a:pt x="12150" y="19448"/>
                    <a:pt x="12150" y="19448"/>
                  </a:cubicBezTo>
                  <a:close/>
                  <a:moveTo>
                    <a:pt x="4050" y="14648"/>
                  </a:moveTo>
                  <a:cubicBezTo>
                    <a:pt x="2509" y="14284"/>
                    <a:pt x="1350" y="12700"/>
                    <a:pt x="1350" y="10800"/>
                  </a:cubicBezTo>
                  <a:cubicBezTo>
                    <a:pt x="1350" y="8900"/>
                    <a:pt x="2509" y="7315"/>
                    <a:pt x="4050" y="6952"/>
                  </a:cubicBezTo>
                  <a:cubicBezTo>
                    <a:pt x="4050" y="6952"/>
                    <a:pt x="4050" y="14648"/>
                    <a:pt x="4050" y="14648"/>
                  </a:cubicBezTo>
                  <a:close/>
                  <a:moveTo>
                    <a:pt x="16208" y="1472"/>
                  </a:moveTo>
                  <a:cubicBezTo>
                    <a:pt x="16208" y="658"/>
                    <a:pt x="15297" y="0"/>
                    <a:pt x="14174" y="0"/>
                  </a:cubicBezTo>
                  <a:cubicBezTo>
                    <a:pt x="13599" y="0"/>
                    <a:pt x="13083" y="174"/>
                    <a:pt x="12713" y="451"/>
                  </a:cubicBezTo>
                  <a:lnTo>
                    <a:pt x="4456" y="5905"/>
                  </a:lnTo>
                  <a:cubicBezTo>
                    <a:pt x="1972" y="6050"/>
                    <a:pt x="0" y="8183"/>
                    <a:pt x="0" y="10800"/>
                  </a:cubicBezTo>
                  <a:cubicBezTo>
                    <a:pt x="0" y="13425"/>
                    <a:pt x="1985" y="15563"/>
                    <a:pt x="4481" y="15696"/>
                  </a:cubicBezTo>
                  <a:lnTo>
                    <a:pt x="12713" y="21148"/>
                  </a:lnTo>
                  <a:cubicBezTo>
                    <a:pt x="13083" y="21426"/>
                    <a:pt x="13599" y="21600"/>
                    <a:pt x="14174" y="21600"/>
                  </a:cubicBezTo>
                  <a:cubicBezTo>
                    <a:pt x="15297" y="21600"/>
                    <a:pt x="16208" y="20941"/>
                    <a:pt x="16208" y="20129"/>
                  </a:cubicBezTo>
                  <a:cubicBezTo>
                    <a:pt x="16208" y="20110"/>
                    <a:pt x="16201" y="20092"/>
                    <a:pt x="16200" y="20073"/>
                  </a:cubicBezTo>
                  <a:lnTo>
                    <a:pt x="16200" y="1527"/>
                  </a:lnTo>
                  <a:cubicBezTo>
                    <a:pt x="16201" y="1508"/>
                    <a:pt x="16208" y="1490"/>
                    <a:pt x="16208" y="1472"/>
                  </a:cubicBezTo>
                  <a:moveTo>
                    <a:pt x="18225" y="7855"/>
                  </a:moveTo>
                  <a:cubicBezTo>
                    <a:pt x="17852" y="7855"/>
                    <a:pt x="17550" y="8074"/>
                    <a:pt x="17550" y="8345"/>
                  </a:cubicBezTo>
                  <a:cubicBezTo>
                    <a:pt x="17550" y="8617"/>
                    <a:pt x="17852" y="8836"/>
                    <a:pt x="18225" y="8836"/>
                  </a:cubicBezTo>
                  <a:cubicBezTo>
                    <a:pt x="19344" y="8836"/>
                    <a:pt x="20250" y="9716"/>
                    <a:pt x="20250" y="10800"/>
                  </a:cubicBezTo>
                  <a:cubicBezTo>
                    <a:pt x="20250" y="11884"/>
                    <a:pt x="19344" y="12764"/>
                    <a:pt x="18225" y="12764"/>
                  </a:cubicBezTo>
                  <a:cubicBezTo>
                    <a:pt x="17852" y="12764"/>
                    <a:pt x="17550" y="12983"/>
                    <a:pt x="17550" y="13255"/>
                  </a:cubicBezTo>
                  <a:cubicBezTo>
                    <a:pt x="17550" y="13526"/>
                    <a:pt x="17852" y="13745"/>
                    <a:pt x="18225" y="13745"/>
                  </a:cubicBezTo>
                  <a:cubicBezTo>
                    <a:pt x="20089" y="13745"/>
                    <a:pt x="21600" y="12426"/>
                    <a:pt x="21600" y="10800"/>
                  </a:cubicBezTo>
                  <a:cubicBezTo>
                    <a:pt x="21600" y="9173"/>
                    <a:pt x="20089" y="7855"/>
                    <a:pt x="18225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8981961" y="4556971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9479816" y="4556971"/>
              <a:ext cx="145206" cy="228204"/>
            </a:xfrm>
            <a:custGeom>
              <a:rect b="b" l="l" r="r" t="t"/>
              <a:pathLst>
                <a:path extrusionOk="0" h="21600" w="21600">
                  <a:moveTo>
                    <a:pt x="20057" y="2884"/>
                  </a:moveTo>
                  <a:cubicBezTo>
                    <a:pt x="19862" y="3005"/>
                    <a:pt x="15661" y="5580"/>
                    <a:pt x="11606" y="4718"/>
                  </a:cubicBezTo>
                  <a:cubicBezTo>
                    <a:pt x="9681" y="4310"/>
                    <a:pt x="8390" y="3899"/>
                    <a:pt x="7251" y="3535"/>
                  </a:cubicBezTo>
                  <a:cubicBezTo>
                    <a:pt x="5426" y="2953"/>
                    <a:pt x="4042" y="2513"/>
                    <a:pt x="1543" y="2647"/>
                  </a:cubicBezTo>
                  <a:lnTo>
                    <a:pt x="1543" y="982"/>
                  </a:lnTo>
                  <a:lnTo>
                    <a:pt x="20057" y="982"/>
                  </a:lnTo>
                  <a:cubicBezTo>
                    <a:pt x="20057" y="982"/>
                    <a:pt x="20057" y="2884"/>
                    <a:pt x="20057" y="2884"/>
                  </a:cubicBezTo>
                  <a:close/>
                  <a:moveTo>
                    <a:pt x="20057" y="5891"/>
                  </a:moveTo>
                  <a:cubicBezTo>
                    <a:pt x="20057" y="9144"/>
                    <a:pt x="15912" y="11782"/>
                    <a:pt x="10800" y="11782"/>
                  </a:cubicBezTo>
                  <a:cubicBezTo>
                    <a:pt x="5688" y="11782"/>
                    <a:pt x="1543" y="9144"/>
                    <a:pt x="1543" y="5891"/>
                  </a:cubicBezTo>
                  <a:lnTo>
                    <a:pt x="1543" y="3634"/>
                  </a:lnTo>
                  <a:cubicBezTo>
                    <a:pt x="3681" y="3500"/>
                    <a:pt x="4767" y="3841"/>
                    <a:pt x="6560" y="4413"/>
                  </a:cubicBezTo>
                  <a:cubicBezTo>
                    <a:pt x="7686" y="4772"/>
                    <a:pt x="9088" y="5219"/>
                    <a:pt x="11118" y="5650"/>
                  </a:cubicBezTo>
                  <a:cubicBezTo>
                    <a:pt x="11869" y="5809"/>
                    <a:pt x="12616" y="5877"/>
                    <a:pt x="13343" y="5877"/>
                  </a:cubicBezTo>
                  <a:cubicBezTo>
                    <a:pt x="16154" y="5877"/>
                    <a:pt x="18675" y="4862"/>
                    <a:pt x="20057" y="4176"/>
                  </a:cubicBezTo>
                  <a:cubicBezTo>
                    <a:pt x="20057" y="4176"/>
                    <a:pt x="20057" y="5891"/>
                    <a:pt x="20057" y="5891"/>
                  </a:cubicBezTo>
                  <a:close/>
                  <a:moveTo>
                    <a:pt x="20829" y="0"/>
                  </a:moveTo>
                  <a:lnTo>
                    <a:pt x="771" y="0"/>
                  </a:lnTo>
                  <a:cubicBezTo>
                    <a:pt x="346" y="0"/>
                    <a:pt x="0" y="220"/>
                    <a:pt x="0" y="491"/>
                  </a:cubicBezTo>
                  <a:lnTo>
                    <a:pt x="0" y="5891"/>
                  </a:lnTo>
                  <a:cubicBezTo>
                    <a:pt x="0" y="9521"/>
                    <a:pt x="4426" y="12486"/>
                    <a:pt x="10029" y="12739"/>
                  </a:cubicBezTo>
                  <a:lnTo>
                    <a:pt x="10029" y="20618"/>
                  </a:lnTo>
                  <a:lnTo>
                    <a:pt x="3857" y="20618"/>
                  </a:lnTo>
                  <a:cubicBezTo>
                    <a:pt x="3432" y="20618"/>
                    <a:pt x="3086" y="20838"/>
                    <a:pt x="3086" y="21109"/>
                  </a:cubicBezTo>
                  <a:cubicBezTo>
                    <a:pt x="3086" y="21380"/>
                    <a:pt x="3432" y="21600"/>
                    <a:pt x="3857" y="21600"/>
                  </a:cubicBezTo>
                  <a:lnTo>
                    <a:pt x="17743" y="21600"/>
                  </a:lnTo>
                  <a:cubicBezTo>
                    <a:pt x="18168" y="21600"/>
                    <a:pt x="18514" y="21380"/>
                    <a:pt x="18514" y="21109"/>
                  </a:cubicBezTo>
                  <a:cubicBezTo>
                    <a:pt x="18514" y="20838"/>
                    <a:pt x="18168" y="20618"/>
                    <a:pt x="17743" y="20618"/>
                  </a:cubicBezTo>
                  <a:lnTo>
                    <a:pt x="11571" y="20618"/>
                  </a:lnTo>
                  <a:lnTo>
                    <a:pt x="11571" y="12739"/>
                  </a:lnTo>
                  <a:cubicBezTo>
                    <a:pt x="17174" y="12486"/>
                    <a:pt x="21600" y="9521"/>
                    <a:pt x="21600" y="5891"/>
                  </a:cubicBezTo>
                  <a:lnTo>
                    <a:pt x="21600" y="491"/>
                  </a:lnTo>
                  <a:cubicBezTo>
                    <a:pt x="21600" y="220"/>
                    <a:pt x="21254" y="0"/>
                    <a:pt x="20829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9894695" y="4556971"/>
              <a:ext cx="103734" cy="228204"/>
            </a:xfrm>
            <a:custGeom>
              <a:rect b="b" l="l" r="r" t="t"/>
              <a:pathLst>
                <a:path extrusionOk="0" h="21600" w="21600">
                  <a:moveTo>
                    <a:pt x="19440" y="10800"/>
                  </a:moveTo>
                  <a:lnTo>
                    <a:pt x="2160" y="10800"/>
                  </a:lnTo>
                  <a:lnTo>
                    <a:pt x="2160" y="8836"/>
                  </a:lnTo>
                  <a:cubicBezTo>
                    <a:pt x="2160" y="7752"/>
                    <a:pt x="4094" y="6873"/>
                    <a:pt x="6480" y="6873"/>
                  </a:cubicBezTo>
                  <a:lnTo>
                    <a:pt x="15120" y="6873"/>
                  </a:lnTo>
                  <a:cubicBezTo>
                    <a:pt x="17506" y="6873"/>
                    <a:pt x="19440" y="7752"/>
                    <a:pt x="19440" y="8836"/>
                  </a:cubicBezTo>
                  <a:cubicBezTo>
                    <a:pt x="19440" y="8836"/>
                    <a:pt x="19440" y="10800"/>
                    <a:pt x="19440" y="10800"/>
                  </a:cubicBezTo>
                  <a:close/>
                  <a:moveTo>
                    <a:pt x="19440" y="15709"/>
                  </a:moveTo>
                  <a:lnTo>
                    <a:pt x="2160" y="15709"/>
                  </a:lnTo>
                  <a:lnTo>
                    <a:pt x="2160" y="11782"/>
                  </a:lnTo>
                  <a:lnTo>
                    <a:pt x="19440" y="11782"/>
                  </a:lnTo>
                  <a:cubicBezTo>
                    <a:pt x="19440" y="11782"/>
                    <a:pt x="19440" y="15709"/>
                    <a:pt x="19440" y="15709"/>
                  </a:cubicBezTo>
                  <a:close/>
                  <a:moveTo>
                    <a:pt x="19440" y="18655"/>
                  </a:moveTo>
                  <a:cubicBezTo>
                    <a:pt x="19440" y="19739"/>
                    <a:pt x="17506" y="20618"/>
                    <a:pt x="15120" y="20618"/>
                  </a:cubicBezTo>
                  <a:lnTo>
                    <a:pt x="6480" y="20618"/>
                  </a:lnTo>
                  <a:cubicBezTo>
                    <a:pt x="4094" y="20618"/>
                    <a:pt x="2160" y="19739"/>
                    <a:pt x="2160" y="18655"/>
                  </a:cubicBezTo>
                  <a:lnTo>
                    <a:pt x="2160" y="16691"/>
                  </a:lnTo>
                  <a:lnTo>
                    <a:pt x="19440" y="16691"/>
                  </a:lnTo>
                  <a:cubicBezTo>
                    <a:pt x="19440" y="16691"/>
                    <a:pt x="19440" y="18655"/>
                    <a:pt x="19440" y="18655"/>
                  </a:cubicBezTo>
                  <a:close/>
                  <a:moveTo>
                    <a:pt x="8640" y="2945"/>
                  </a:moveTo>
                  <a:lnTo>
                    <a:pt x="12960" y="2945"/>
                  </a:lnTo>
                  <a:lnTo>
                    <a:pt x="12960" y="5891"/>
                  </a:lnTo>
                  <a:lnTo>
                    <a:pt x="8640" y="5891"/>
                  </a:lnTo>
                  <a:cubicBezTo>
                    <a:pt x="8640" y="5891"/>
                    <a:pt x="8640" y="2945"/>
                    <a:pt x="8640" y="2945"/>
                  </a:cubicBezTo>
                  <a:close/>
                  <a:moveTo>
                    <a:pt x="8640" y="982"/>
                  </a:moveTo>
                  <a:lnTo>
                    <a:pt x="12960" y="982"/>
                  </a:lnTo>
                  <a:lnTo>
                    <a:pt x="12960" y="1964"/>
                  </a:lnTo>
                  <a:lnTo>
                    <a:pt x="8640" y="1964"/>
                  </a:lnTo>
                  <a:cubicBezTo>
                    <a:pt x="8640" y="1964"/>
                    <a:pt x="8640" y="982"/>
                    <a:pt x="8640" y="982"/>
                  </a:cubicBezTo>
                  <a:close/>
                  <a:moveTo>
                    <a:pt x="15120" y="5891"/>
                  </a:moveTo>
                  <a:lnTo>
                    <a:pt x="15120" y="982"/>
                  </a:lnTo>
                  <a:cubicBezTo>
                    <a:pt x="15120" y="440"/>
                    <a:pt x="14152" y="0"/>
                    <a:pt x="12960" y="0"/>
                  </a:cubicBezTo>
                  <a:lnTo>
                    <a:pt x="8640" y="0"/>
                  </a:lnTo>
                  <a:cubicBezTo>
                    <a:pt x="7448" y="0"/>
                    <a:pt x="6480" y="440"/>
                    <a:pt x="6480" y="982"/>
                  </a:cubicBezTo>
                  <a:lnTo>
                    <a:pt x="6480" y="5891"/>
                  </a:lnTo>
                  <a:cubicBezTo>
                    <a:pt x="2901" y="5891"/>
                    <a:pt x="0" y="7209"/>
                    <a:pt x="0" y="8836"/>
                  </a:cubicBezTo>
                  <a:lnTo>
                    <a:pt x="0" y="18655"/>
                  </a:lnTo>
                  <a:cubicBezTo>
                    <a:pt x="0" y="20281"/>
                    <a:pt x="2901" y="21600"/>
                    <a:pt x="6480" y="21600"/>
                  </a:cubicBezTo>
                  <a:lnTo>
                    <a:pt x="15120" y="21600"/>
                  </a:lnTo>
                  <a:cubicBezTo>
                    <a:pt x="18698" y="21600"/>
                    <a:pt x="21600" y="20281"/>
                    <a:pt x="21600" y="18655"/>
                  </a:cubicBezTo>
                  <a:lnTo>
                    <a:pt x="21600" y="8836"/>
                  </a:lnTo>
                  <a:cubicBezTo>
                    <a:pt x="21600" y="7209"/>
                    <a:pt x="18698" y="5891"/>
                    <a:pt x="15120" y="58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0268086" y="4556971"/>
              <a:ext cx="145206" cy="228204"/>
            </a:xfrm>
            <a:custGeom>
              <a:rect b="b" l="l" r="r" t="t"/>
              <a:pathLst>
                <a:path extrusionOk="0" h="21600" w="21600">
                  <a:moveTo>
                    <a:pt x="13114" y="15709"/>
                  </a:moveTo>
                  <a:cubicBezTo>
                    <a:pt x="12689" y="15709"/>
                    <a:pt x="12343" y="15929"/>
                    <a:pt x="12343" y="16200"/>
                  </a:cubicBezTo>
                  <a:cubicBezTo>
                    <a:pt x="12343" y="16471"/>
                    <a:pt x="12689" y="16691"/>
                    <a:pt x="13114" y="16691"/>
                  </a:cubicBezTo>
                  <a:cubicBezTo>
                    <a:pt x="13540" y="16691"/>
                    <a:pt x="13886" y="16471"/>
                    <a:pt x="13886" y="16200"/>
                  </a:cubicBezTo>
                  <a:cubicBezTo>
                    <a:pt x="13886" y="15929"/>
                    <a:pt x="13540" y="15709"/>
                    <a:pt x="13114" y="15709"/>
                  </a:cubicBezTo>
                  <a:moveTo>
                    <a:pt x="13886" y="7855"/>
                  </a:moveTo>
                  <a:cubicBezTo>
                    <a:pt x="13034" y="7855"/>
                    <a:pt x="12343" y="8295"/>
                    <a:pt x="12343" y="8836"/>
                  </a:cubicBezTo>
                  <a:cubicBezTo>
                    <a:pt x="12343" y="9379"/>
                    <a:pt x="13034" y="9818"/>
                    <a:pt x="13886" y="9818"/>
                  </a:cubicBezTo>
                  <a:cubicBezTo>
                    <a:pt x="14737" y="9818"/>
                    <a:pt x="15429" y="9379"/>
                    <a:pt x="15429" y="8836"/>
                  </a:cubicBezTo>
                  <a:cubicBezTo>
                    <a:pt x="15429" y="8295"/>
                    <a:pt x="14737" y="7855"/>
                    <a:pt x="13886" y="7855"/>
                  </a:cubicBezTo>
                  <a:moveTo>
                    <a:pt x="8486" y="17673"/>
                  </a:moveTo>
                  <a:cubicBezTo>
                    <a:pt x="8060" y="17673"/>
                    <a:pt x="7714" y="17892"/>
                    <a:pt x="7714" y="18164"/>
                  </a:cubicBezTo>
                  <a:cubicBezTo>
                    <a:pt x="7714" y="18435"/>
                    <a:pt x="8060" y="18655"/>
                    <a:pt x="8486" y="18655"/>
                  </a:cubicBezTo>
                  <a:cubicBezTo>
                    <a:pt x="8911" y="18655"/>
                    <a:pt x="9257" y="18435"/>
                    <a:pt x="9257" y="18164"/>
                  </a:cubicBezTo>
                  <a:cubicBezTo>
                    <a:pt x="9257" y="17892"/>
                    <a:pt x="8911" y="17673"/>
                    <a:pt x="8486" y="17673"/>
                  </a:cubicBezTo>
                  <a:moveTo>
                    <a:pt x="9257" y="10800"/>
                  </a:moveTo>
                  <a:cubicBezTo>
                    <a:pt x="9257" y="10258"/>
                    <a:pt x="8566" y="9818"/>
                    <a:pt x="7714" y="9818"/>
                  </a:cubicBezTo>
                  <a:cubicBezTo>
                    <a:pt x="6863" y="9818"/>
                    <a:pt x="6171" y="10258"/>
                    <a:pt x="6171" y="10800"/>
                  </a:cubicBezTo>
                  <a:cubicBezTo>
                    <a:pt x="6171" y="11343"/>
                    <a:pt x="6863" y="11782"/>
                    <a:pt x="7714" y="11782"/>
                  </a:cubicBezTo>
                  <a:cubicBezTo>
                    <a:pt x="8566" y="11782"/>
                    <a:pt x="9257" y="11343"/>
                    <a:pt x="9257" y="10800"/>
                  </a:cubicBezTo>
                  <a:moveTo>
                    <a:pt x="10029" y="13745"/>
                  </a:moveTo>
                  <a:cubicBezTo>
                    <a:pt x="9603" y="13745"/>
                    <a:pt x="9257" y="13965"/>
                    <a:pt x="9257" y="14236"/>
                  </a:cubicBezTo>
                  <a:cubicBezTo>
                    <a:pt x="9257" y="14508"/>
                    <a:pt x="9603" y="14727"/>
                    <a:pt x="10029" y="14727"/>
                  </a:cubicBezTo>
                  <a:cubicBezTo>
                    <a:pt x="10454" y="14727"/>
                    <a:pt x="10800" y="14508"/>
                    <a:pt x="10800" y="14236"/>
                  </a:cubicBezTo>
                  <a:cubicBezTo>
                    <a:pt x="10800" y="13965"/>
                    <a:pt x="10454" y="13745"/>
                    <a:pt x="10029" y="13745"/>
                  </a:cubicBezTo>
                  <a:moveTo>
                    <a:pt x="20057" y="1964"/>
                  </a:moveTo>
                  <a:lnTo>
                    <a:pt x="1543" y="1964"/>
                  </a:lnTo>
                  <a:lnTo>
                    <a:pt x="1543" y="982"/>
                  </a:lnTo>
                  <a:lnTo>
                    <a:pt x="20057" y="982"/>
                  </a:lnTo>
                  <a:cubicBezTo>
                    <a:pt x="20057" y="982"/>
                    <a:pt x="20057" y="1964"/>
                    <a:pt x="20057" y="1964"/>
                  </a:cubicBezTo>
                  <a:close/>
                  <a:moveTo>
                    <a:pt x="16971" y="4033"/>
                  </a:moveTo>
                  <a:cubicBezTo>
                    <a:pt x="16079" y="4186"/>
                    <a:pt x="15266" y="4419"/>
                    <a:pt x="14349" y="4691"/>
                  </a:cubicBezTo>
                  <a:cubicBezTo>
                    <a:pt x="13209" y="5030"/>
                    <a:pt x="11919" y="5413"/>
                    <a:pt x="9994" y="5794"/>
                  </a:cubicBezTo>
                  <a:cubicBezTo>
                    <a:pt x="8093" y="6170"/>
                    <a:pt x="6167" y="5840"/>
                    <a:pt x="4629" y="5373"/>
                  </a:cubicBezTo>
                  <a:lnTo>
                    <a:pt x="4629" y="2945"/>
                  </a:lnTo>
                  <a:lnTo>
                    <a:pt x="16971" y="2945"/>
                  </a:lnTo>
                  <a:cubicBezTo>
                    <a:pt x="16971" y="2945"/>
                    <a:pt x="16971" y="4033"/>
                    <a:pt x="16971" y="4033"/>
                  </a:cubicBezTo>
                  <a:close/>
                  <a:moveTo>
                    <a:pt x="16971" y="16691"/>
                  </a:moveTo>
                  <a:cubicBezTo>
                    <a:pt x="16971" y="18860"/>
                    <a:pt x="14208" y="20618"/>
                    <a:pt x="10800" y="20618"/>
                  </a:cubicBezTo>
                  <a:cubicBezTo>
                    <a:pt x="7391" y="20618"/>
                    <a:pt x="4629" y="18860"/>
                    <a:pt x="4629" y="16691"/>
                  </a:cubicBezTo>
                  <a:lnTo>
                    <a:pt x="4629" y="6384"/>
                  </a:lnTo>
                  <a:cubicBezTo>
                    <a:pt x="5722" y="6667"/>
                    <a:pt x="6954" y="6874"/>
                    <a:pt x="8257" y="6874"/>
                  </a:cubicBezTo>
                  <a:cubicBezTo>
                    <a:pt x="8984" y="6874"/>
                    <a:pt x="9731" y="6811"/>
                    <a:pt x="10481" y="6662"/>
                  </a:cubicBezTo>
                  <a:cubicBezTo>
                    <a:pt x="12512" y="6261"/>
                    <a:pt x="13914" y="5844"/>
                    <a:pt x="15040" y="5510"/>
                  </a:cubicBezTo>
                  <a:cubicBezTo>
                    <a:pt x="15760" y="5295"/>
                    <a:pt x="16366" y="5119"/>
                    <a:pt x="16971" y="4989"/>
                  </a:cubicBezTo>
                  <a:cubicBezTo>
                    <a:pt x="16971" y="4989"/>
                    <a:pt x="16971" y="16691"/>
                    <a:pt x="16971" y="16691"/>
                  </a:cubicBezTo>
                  <a:close/>
                  <a:moveTo>
                    <a:pt x="20057" y="0"/>
                  </a:moveTo>
                  <a:lnTo>
                    <a:pt x="1543" y="0"/>
                  </a:lnTo>
                  <a:cubicBezTo>
                    <a:pt x="691" y="0"/>
                    <a:pt x="0" y="440"/>
                    <a:pt x="0" y="982"/>
                  </a:cubicBezTo>
                  <a:lnTo>
                    <a:pt x="0" y="1964"/>
                  </a:lnTo>
                  <a:cubicBezTo>
                    <a:pt x="0" y="2506"/>
                    <a:pt x="691" y="2945"/>
                    <a:pt x="1543" y="2945"/>
                  </a:cubicBezTo>
                  <a:lnTo>
                    <a:pt x="3086" y="2945"/>
                  </a:lnTo>
                  <a:lnTo>
                    <a:pt x="3086" y="16691"/>
                  </a:lnTo>
                  <a:cubicBezTo>
                    <a:pt x="3086" y="19402"/>
                    <a:pt x="6539" y="21600"/>
                    <a:pt x="10800" y="21600"/>
                  </a:cubicBezTo>
                  <a:cubicBezTo>
                    <a:pt x="15061" y="21600"/>
                    <a:pt x="18514" y="19402"/>
                    <a:pt x="18514" y="16691"/>
                  </a:cubicBezTo>
                  <a:lnTo>
                    <a:pt x="18514" y="2945"/>
                  </a:lnTo>
                  <a:lnTo>
                    <a:pt x="20057" y="2945"/>
                  </a:lnTo>
                  <a:cubicBezTo>
                    <a:pt x="20909" y="2945"/>
                    <a:pt x="21600" y="2506"/>
                    <a:pt x="21600" y="1964"/>
                  </a:cubicBezTo>
                  <a:lnTo>
                    <a:pt x="21600" y="982"/>
                  </a:lnTo>
                  <a:cubicBezTo>
                    <a:pt x="21600" y="440"/>
                    <a:pt x="20909" y="0"/>
                    <a:pt x="20057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0682965" y="455697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2600" y="17673"/>
                  </a:moveTo>
                  <a:cubicBezTo>
                    <a:pt x="12269" y="17673"/>
                    <a:pt x="12000" y="17892"/>
                    <a:pt x="12000" y="18164"/>
                  </a:cubicBezTo>
                  <a:cubicBezTo>
                    <a:pt x="12000" y="18435"/>
                    <a:pt x="12269" y="18655"/>
                    <a:pt x="12600" y="18655"/>
                  </a:cubicBezTo>
                  <a:cubicBezTo>
                    <a:pt x="12931" y="18655"/>
                    <a:pt x="13200" y="18435"/>
                    <a:pt x="13200" y="18164"/>
                  </a:cubicBezTo>
                  <a:cubicBezTo>
                    <a:pt x="13200" y="17892"/>
                    <a:pt x="12931" y="17673"/>
                    <a:pt x="12600" y="17673"/>
                  </a:cubicBezTo>
                  <a:moveTo>
                    <a:pt x="10800" y="13745"/>
                  </a:moveTo>
                  <a:cubicBezTo>
                    <a:pt x="10138" y="13745"/>
                    <a:pt x="9600" y="14186"/>
                    <a:pt x="9600" y="14727"/>
                  </a:cubicBezTo>
                  <a:cubicBezTo>
                    <a:pt x="9600" y="15269"/>
                    <a:pt x="10138" y="15709"/>
                    <a:pt x="10800" y="15709"/>
                  </a:cubicBezTo>
                  <a:cubicBezTo>
                    <a:pt x="11462" y="15709"/>
                    <a:pt x="12000" y="15269"/>
                    <a:pt x="12000" y="14727"/>
                  </a:cubicBezTo>
                  <a:cubicBezTo>
                    <a:pt x="12000" y="14186"/>
                    <a:pt x="11462" y="13745"/>
                    <a:pt x="10800" y="13745"/>
                  </a:cubicBezTo>
                  <a:moveTo>
                    <a:pt x="12600" y="10800"/>
                  </a:moveTo>
                  <a:cubicBezTo>
                    <a:pt x="12269" y="10800"/>
                    <a:pt x="12000" y="10580"/>
                    <a:pt x="12000" y="10309"/>
                  </a:cubicBezTo>
                  <a:cubicBezTo>
                    <a:pt x="12000" y="10038"/>
                    <a:pt x="12269" y="9818"/>
                    <a:pt x="12600" y="9818"/>
                  </a:cubicBezTo>
                  <a:cubicBezTo>
                    <a:pt x="12931" y="9818"/>
                    <a:pt x="13200" y="10038"/>
                    <a:pt x="13200" y="10309"/>
                  </a:cubicBezTo>
                  <a:cubicBezTo>
                    <a:pt x="13200" y="10580"/>
                    <a:pt x="12931" y="10800"/>
                    <a:pt x="12600" y="10800"/>
                  </a:cubicBezTo>
                  <a:moveTo>
                    <a:pt x="12600" y="8836"/>
                  </a:moveTo>
                  <a:cubicBezTo>
                    <a:pt x="11606" y="8836"/>
                    <a:pt x="10800" y="9496"/>
                    <a:pt x="10800" y="10309"/>
                  </a:cubicBezTo>
                  <a:cubicBezTo>
                    <a:pt x="10800" y="11123"/>
                    <a:pt x="11606" y="11782"/>
                    <a:pt x="12600" y="11782"/>
                  </a:cubicBezTo>
                  <a:cubicBezTo>
                    <a:pt x="13594" y="11782"/>
                    <a:pt x="14400" y="11123"/>
                    <a:pt x="14400" y="10309"/>
                  </a:cubicBezTo>
                  <a:cubicBezTo>
                    <a:pt x="14400" y="9496"/>
                    <a:pt x="13594" y="8836"/>
                    <a:pt x="12600" y="8836"/>
                  </a:cubicBezTo>
                  <a:moveTo>
                    <a:pt x="17760" y="20618"/>
                  </a:moveTo>
                  <a:lnTo>
                    <a:pt x="3840" y="20618"/>
                  </a:lnTo>
                  <a:cubicBezTo>
                    <a:pt x="2134" y="19151"/>
                    <a:pt x="1200" y="17248"/>
                    <a:pt x="1200" y="15218"/>
                  </a:cubicBezTo>
                  <a:cubicBezTo>
                    <a:pt x="1200" y="12593"/>
                    <a:pt x="2796" y="10152"/>
                    <a:pt x="5468" y="8688"/>
                  </a:cubicBezTo>
                  <a:cubicBezTo>
                    <a:pt x="5800" y="8506"/>
                    <a:pt x="6000" y="8199"/>
                    <a:pt x="6000" y="7872"/>
                  </a:cubicBezTo>
                  <a:lnTo>
                    <a:pt x="6000" y="6529"/>
                  </a:lnTo>
                  <a:cubicBezTo>
                    <a:pt x="6729" y="6758"/>
                    <a:pt x="7567" y="6924"/>
                    <a:pt x="8484" y="6924"/>
                  </a:cubicBezTo>
                  <a:cubicBezTo>
                    <a:pt x="9499" y="6924"/>
                    <a:pt x="10603" y="6723"/>
                    <a:pt x="11748" y="6188"/>
                  </a:cubicBezTo>
                  <a:cubicBezTo>
                    <a:pt x="13252" y="5485"/>
                    <a:pt x="14575" y="5306"/>
                    <a:pt x="15600" y="5323"/>
                  </a:cubicBezTo>
                  <a:lnTo>
                    <a:pt x="15600" y="7872"/>
                  </a:lnTo>
                  <a:cubicBezTo>
                    <a:pt x="15600" y="8199"/>
                    <a:pt x="15800" y="8506"/>
                    <a:pt x="16132" y="8688"/>
                  </a:cubicBezTo>
                  <a:cubicBezTo>
                    <a:pt x="18804" y="10152"/>
                    <a:pt x="20400" y="12593"/>
                    <a:pt x="20400" y="15218"/>
                  </a:cubicBezTo>
                  <a:cubicBezTo>
                    <a:pt x="20400" y="17248"/>
                    <a:pt x="19466" y="19151"/>
                    <a:pt x="17760" y="20618"/>
                  </a:cubicBezTo>
                  <a:moveTo>
                    <a:pt x="15600" y="2945"/>
                  </a:moveTo>
                  <a:lnTo>
                    <a:pt x="15600" y="4340"/>
                  </a:lnTo>
                  <a:cubicBezTo>
                    <a:pt x="14391" y="4322"/>
                    <a:pt x="12860" y="4538"/>
                    <a:pt x="11152" y="5336"/>
                  </a:cubicBezTo>
                  <a:cubicBezTo>
                    <a:pt x="9163" y="6265"/>
                    <a:pt x="7312" y="5965"/>
                    <a:pt x="6000" y="5473"/>
                  </a:cubicBezTo>
                  <a:lnTo>
                    <a:pt x="6000" y="2945"/>
                  </a:lnTo>
                  <a:cubicBezTo>
                    <a:pt x="6000" y="2945"/>
                    <a:pt x="15600" y="2945"/>
                    <a:pt x="15600" y="2945"/>
                  </a:cubicBezTo>
                  <a:close/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00" y="7872"/>
                  </a:moveTo>
                  <a:lnTo>
                    <a:pt x="16800" y="2945"/>
                  </a:ln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800" y="2945"/>
                  </a:lnTo>
                  <a:lnTo>
                    <a:pt x="4800" y="7872"/>
                  </a:lnTo>
                  <a:cubicBezTo>
                    <a:pt x="1906" y="9457"/>
                    <a:pt x="0" y="12155"/>
                    <a:pt x="0" y="15218"/>
                  </a:cubicBezTo>
                  <a:cubicBezTo>
                    <a:pt x="0" y="17730"/>
                    <a:pt x="1286" y="19991"/>
                    <a:pt x="3342" y="21600"/>
                  </a:cubicBezTo>
                  <a:lnTo>
                    <a:pt x="18258" y="21600"/>
                  </a:lnTo>
                  <a:cubicBezTo>
                    <a:pt x="20313" y="19991"/>
                    <a:pt x="21600" y="17730"/>
                    <a:pt x="21600" y="15218"/>
                  </a:cubicBezTo>
                  <a:cubicBezTo>
                    <a:pt x="21600" y="12155"/>
                    <a:pt x="19693" y="9457"/>
                    <a:pt x="16800" y="7872"/>
                  </a:cubicBezTo>
                  <a:moveTo>
                    <a:pt x="16200" y="15709"/>
                  </a:moveTo>
                  <a:cubicBezTo>
                    <a:pt x="15869" y="15709"/>
                    <a:pt x="15600" y="15929"/>
                    <a:pt x="15600" y="16200"/>
                  </a:cubicBezTo>
                  <a:cubicBezTo>
                    <a:pt x="15600" y="16471"/>
                    <a:pt x="15869" y="16691"/>
                    <a:pt x="16200" y="16691"/>
                  </a:cubicBezTo>
                  <a:cubicBezTo>
                    <a:pt x="16531" y="16691"/>
                    <a:pt x="16800" y="16471"/>
                    <a:pt x="16800" y="16200"/>
                  </a:cubicBezTo>
                  <a:cubicBezTo>
                    <a:pt x="16800" y="15929"/>
                    <a:pt x="16531" y="15709"/>
                    <a:pt x="16200" y="15709"/>
                  </a:cubicBezTo>
                  <a:moveTo>
                    <a:pt x="7800" y="11782"/>
                  </a:moveTo>
                  <a:cubicBezTo>
                    <a:pt x="7469" y="11782"/>
                    <a:pt x="7200" y="12001"/>
                    <a:pt x="7200" y="12273"/>
                  </a:cubicBezTo>
                  <a:cubicBezTo>
                    <a:pt x="7200" y="12544"/>
                    <a:pt x="7469" y="12764"/>
                    <a:pt x="7800" y="12764"/>
                  </a:cubicBezTo>
                  <a:cubicBezTo>
                    <a:pt x="8131" y="12764"/>
                    <a:pt x="8400" y="12544"/>
                    <a:pt x="8400" y="12273"/>
                  </a:cubicBezTo>
                  <a:cubicBezTo>
                    <a:pt x="8400" y="12001"/>
                    <a:pt x="8131" y="11782"/>
                    <a:pt x="7800" y="11782"/>
                  </a:cubicBezTo>
                  <a:moveTo>
                    <a:pt x="6000" y="15709"/>
                  </a:moveTo>
                  <a:cubicBezTo>
                    <a:pt x="5338" y="15709"/>
                    <a:pt x="4800" y="16149"/>
                    <a:pt x="4800" y="16691"/>
                  </a:cubicBezTo>
                  <a:cubicBezTo>
                    <a:pt x="4800" y="17233"/>
                    <a:pt x="5338" y="17673"/>
                    <a:pt x="6000" y="17673"/>
                  </a:cubicBezTo>
                  <a:cubicBezTo>
                    <a:pt x="6662" y="17673"/>
                    <a:pt x="7200" y="17233"/>
                    <a:pt x="7200" y="16691"/>
                  </a:cubicBezTo>
                  <a:cubicBezTo>
                    <a:pt x="7200" y="16149"/>
                    <a:pt x="6662" y="15709"/>
                    <a:pt x="6000" y="1570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11139332" y="4556971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13800" y="18655"/>
                  </a:moveTo>
                  <a:cubicBezTo>
                    <a:pt x="13468" y="18655"/>
                    <a:pt x="13200" y="18874"/>
                    <a:pt x="13200" y="19145"/>
                  </a:cubicBezTo>
                  <a:cubicBezTo>
                    <a:pt x="13200" y="19417"/>
                    <a:pt x="13468" y="19636"/>
                    <a:pt x="13800" y="19636"/>
                  </a:cubicBezTo>
                  <a:cubicBezTo>
                    <a:pt x="14132" y="19636"/>
                    <a:pt x="14400" y="19417"/>
                    <a:pt x="14400" y="19145"/>
                  </a:cubicBezTo>
                  <a:cubicBezTo>
                    <a:pt x="14400" y="18874"/>
                    <a:pt x="14132" y="18655"/>
                    <a:pt x="13800" y="18655"/>
                  </a:cubicBezTo>
                  <a:moveTo>
                    <a:pt x="10200" y="15709"/>
                  </a:moveTo>
                  <a:cubicBezTo>
                    <a:pt x="9868" y="15709"/>
                    <a:pt x="9600" y="15490"/>
                    <a:pt x="9600" y="15218"/>
                  </a:cubicBezTo>
                  <a:cubicBezTo>
                    <a:pt x="9600" y="14947"/>
                    <a:pt x="9868" y="14727"/>
                    <a:pt x="10200" y="14727"/>
                  </a:cubicBezTo>
                  <a:cubicBezTo>
                    <a:pt x="10532" y="14727"/>
                    <a:pt x="10800" y="14947"/>
                    <a:pt x="10800" y="15218"/>
                  </a:cubicBezTo>
                  <a:cubicBezTo>
                    <a:pt x="10800" y="15490"/>
                    <a:pt x="10532" y="15709"/>
                    <a:pt x="10200" y="15709"/>
                  </a:cubicBezTo>
                  <a:moveTo>
                    <a:pt x="10200" y="13745"/>
                  </a:moveTo>
                  <a:cubicBezTo>
                    <a:pt x="9206" y="13745"/>
                    <a:pt x="8400" y="14405"/>
                    <a:pt x="8400" y="15218"/>
                  </a:cubicBezTo>
                  <a:cubicBezTo>
                    <a:pt x="8400" y="16031"/>
                    <a:pt x="9206" y="16691"/>
                    <a:pt x="10200" y="16691"/>
                  </a:cubicBezTo>
                  <a:cubicBezTo>
                    <a:pt x="11194" y="16691"/>
                    <a:pt x="12000" y="16031"/>
                    <a:pt x="12000" y="15218"/>
                  </a:cubicBezTo>
                  <a:cubicBezTo>
                    <a:pt x="12000" y="14405"/>
                    <a:pt x="11194" y="13745"/>
                    <a:pt x="10200" y="13745"/>
                  </a:cubicBezTo>
                  <a:moveTo>
                    <a:pt x="15600" y="13745"/>
                  </a:moveTo>
                  <a:cubicBezTo>
                    <a:pt x="14938" y="13745"/>
                    <a:pt x="14400" y="14186"/>
                    <a:pt x="14400" y="14727"/>
                  </a:cubicBezTo>
                  <a:cubicBezTo>
                    <a:pt x="14400" y="15269"/>
                    <a:pt x="14938" y="15709"/>
                    <a:pt x="15600" y="15709"/>
                  </a:cubicBezTo>
                  <a:cubicBezTo>
                    <a:pt x="16262" y="15709"/>
                    <a:pt x="16800" y="15269"/>
                    <a:pt x="16800" y="14727"/>
                  </a:cubicBezTo>
                  <a:cubicBezTo>
                    <a:pt x="16800" y="14186"/>
                    <a:pt x="16262" y="13745"/>
                    <a:pt x="15600" y="13745"/>
                  </a:cubicBezTo>
                  <a:moveTo>
                    <a:pt x="14400" y="20618"/>
                  </a:moveTo>
                  <a:lnTo>
                    <a:pt x="7200" y="20618"/>
                  </a:lnTo>
                  <a:cubicBezTo>
                    <a:pt x="3892" y="20618"/>
                    <a:pt x="1200" y="18416"/>
                    <a:pt x="1200" y="15709"/>
                  </a:cubicBezTo>
                  <a:cubicBezTo>
                    <a:pt x="1200" y="13123"/>
                    <a:pt x="2182" y="11620"/>
                    <a:pt x="3320" y="9880"/>
                  </a:cubicBezTo>
                  <a:cubicBezTo>
                    <a:pt x="3477" y="9639"/>
                    <a:pt x="3636" y="9392"/>
                    <a:pt x="3797" y="9140"/>
                  </a:cubicBezTo>
                  <a:cubicBezTo>
                    <a:pt x="3905" y="9093"/>
                    <a:pt x="6420" y="8038"/>
                    <a:pt x="9814" y="9625"/>
                  </a:cubicBezTo>
                  <a:cubicBezTo>
                    <a:pt x="10959" y="10160"/>
                    <a:pt x="12064" y="10360"/>
                    <a:pt x="13079" y="10360"/>
                  </a:cubicBezTo>
                  <a:cubicBezTo>
                    <a:pt x="15152" y="10360"/>
                    <a:pt x="16846" y="9523"/>
                    <a:pt x="17711" y="8991"/>
                  </a:cubicBezTo>
                  <a:cubicBezTo>
                    <a:pt x="17902" y="9295"/>
                    <a:pt x="18093" y="9592"/>
                    <a:pt x="18280" y="9880"/>
                  </a:cubicBezTo>
                  <a:cubicBezTo>
                    <a:pt x="19418" y="11620"/>
                    <a:pt x="20400" y="13123"/>
                    <a:pt x="20400" y="15709"/>
                  </a:cubicBezTo>
                  <a:cubicBezTo>
                    <a:pt x="20400" y="18416"/>
                    <a:pt x="17708" y="20618"/>
                    <a:pt x="14400" y="20618"/>
                  </a:cubicBezTo>
                  <a:moveTo>
                    <a:pt x="5967" y="2945"/>
                  </a:moveTo>
                  <a:lnTo>
                    <a:pt x="15633" y="2945"/>
                  </a:lnTo>
                  <a:cubicBezTo>
                    <a:pt x="15782" y="5133"/>
                    <a:pt x="16425" y="6735"/>
                    <a:pt x="17180" y="8090"/>
                  </a:cubicBezTo>
                  <a:cubicBezTo>
                    <a:pt x="16281" y="8690"/>
                    <a:pt x="13509" y="10220"/>
                    <a:pt x="10410" y="8772"/>
                  </a:cubicBezTo>
                  <a:cubicBezTo>
                    <a:pt x="7921" y="7609"/>
                    <a:pt x="5800" y="7679"/>
                    <a:pt x="4520" y="7912"/>
                  </a:cubicBezTo>
                  <a:cubicBezTo>
                    <a:pt x="5231" y="6594"/>
                    <a:pt x="5824" y="5037"/>
                    <a:pt x="5967" y="2945"/>
                  </a:cubicBezTo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43" y="2945"/>
                  </a:move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757" y="2945"/>
                  </a:lnTo>
                  <a:cubicBezTo>
                    <a:pt x="4322" y="8937"/>
                    <a:pt x="0" y="10114"/>
                    <a:pt x="0" y="15709"/>
                  </a:cubicBezTo>
                  <a:cubicBezTo>
                    <a:pt x="0" y="18962"/>
                    <a:pt x="3224" y="21600"/>
                    <a:pt x="7200" y="21600"/>
                  </a:cubicBezTo>
                  <a:lnTo>
                    <a:pt x="14400" y="21600"/>
                  </a:lnTo>
                  <a:cubicBezTo>
                    <a:pt x="18376" y="21600"/>
                    <a:pt x="21600" y="18962"/>
                    <a:pt x="21600" y="15709"/>
                  </a:cubicBezTo>
                  <a:cubicBezTo>
                    <a:pt x="21600" y="10114"/>
                    <a:pt x="17278" y="8937"/>
                    <a:pt x="16843" y="2945"/>
                  </a:cubicBezTo>
                  <a:moveTo>
                    <a:pt x="17400" y="11782"/>
                  </a:moveTo>
                  <a:cubicBezTo>
                    <a:pt x="17068" y="11782"/>
                    <a:pt x="16800" y="12001"/>
                    <a:pt x="16800" y="12273"/>
                  </a:cubicBezTo>
                  <a:cubicBezTo>
                    <a:pt x="16800" y="12544"/>
                    <a:pt x="17068" y="12764"/>
                    <a:pt x="17400" y="12764"/>
                  </a:cubicBezTo>
                  <a:cubicBezTo>
                    <a:pt x="17732" y="12764"/>
                    <a:pt x="18000" y="12544"/>
                    <a:pt x="18000" y="12273"/>
                  </a:cubicBezTo>
                  <a:cubicBezTo>
                    <a:pt x="18000" y="12001"/>
                    <a:pt x="17732" y="11782"/>
                    <a:pt x="17400" y="11782"/>
                  </a:cubicBezTo>
                  <a:moveTo>
                    <a:pt x="6000" y="10800"/>
                  </a:moveTo>
                  <a:cubicBezTo>
                    <a:pt x="5338" y="10800"/>
                    <a:pt x="4800" y="11240"/>
                    <a:pt x="4800" y="11782"/>
                  </a:cubicBezTo>
                  <a:cubicBezTo>
                    <a:pt x="4800" y="12324"/>
                    <a:pt x="5338" y="12764"/>
                    <a:pt x="6000" y="12764"/>
                  </a:cubicBezTo>
                  <a:cubicBezTo>
                    <a:pt x="6662" y="12764"/>
                    <a:pt x="7200" y="12324"/>
                    <a:pt x="7200" y="11782"/>
                  </a:cubicBezTo>
                  <a:cubicBezTo>
                    <a:pt x="7200" y="11240"/>
                    <a:pt x="6662" y="10800"/>
                    <a:pt x="6000" y="10800"/>
                  </a:cubicBezTo>
                  <a:moveTo>
                    <a:pt x="5400" y="16691"/>
                  </a:moveTo>
                  <a:cubicBezTo>
                    <a:pt x="5068" y="16691"/>
                    <a:pt x="4800" y="16910"/>
                    <a:pt x="4800" y="17182"/>
                  </a:cubicBezTo>
                  <a:cubicBezTo>
                    <a:pt x="4800" y="17453"/>
                    <a:pt x="5068" y="17673"/>
                    <a:pt x="5400" y="17673"/>
                  </a:cubicBezTo>
                  <a:cubicBezTo>
                    <a:pt x="5732" y="17673"/>
                    <a:pt x="6000" y="17453"/>
                    <a:pt x="6000" y="17182"/>
                  </a:cubicBezTo>
                  <a:cubicBezTo>
                    <a:pt x="6000" y="16910"/>
                    <a:pt x="5732" y="16691"/>
                    <a:pt x="5400" y="166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776924" y="49925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5891" y="4909"/>
                  </a:moveTo>
                  <a:lnTo>
                    <a:pt x="6873" y="4909"/>
                  </a:lnTo>
                  <a:lnTo>
                    <a:pt x="6873" y="3927"/>
                  </a:lnTo>
                  <a:lnTo>
                    <a:pt x="5891" y="3927"/>
                  </a:lnTo>
                  <a:cubicBezTo>
                    <a:pt x="5891" y="3927"/>
                    <a:pt x="5891" y="4909"/>
                    <a:pt x="5891" y="4909"/>
                  </a:cubicBezTo>
                  <a:close/>
                  <a:moveTo>
                    <a:pt x="18655" y="13745"/>
                  </a:moveTo>
                  <a:lnTo>
                    <a:pt x="19636" y="13745"/>
                  </a:lnTo>
                  <a:lnTo>
                    <a:pt x="19636" y="12764"/>
                  </a:lnTo>
                  <a:lnTo>
                    <a:pt x="18655" y="12764"/>
                  </a:lnTo>
                  <a:cubicBezTo>
                    <a:pt x="18655" y="12764"/>
                    <a:pt x="18655" y="13745"/>
                    <a:pt x="18655" y="13745"/>
                  </a:cubicBezTo>
                  <a:close/>
                  <a:moveTo>
                    <a:pt x="6873" y="1964"/>
                  </a:moveTo>
                  <a:lnTo>
                    <a:pt x="5891" y="1964"/>
                  </a:lnTo>
                  <a:lnTo>
                    <a:pt x="5891" y="2945"/>
                  </a:lnTo>
                  <a:lnTo>
                    <a:pt x="6873" y="2945"/>
                  </a:lnTo>
                  <a:cubicBezTo>
                    <a:pt x="6873" y="2945"/>
                    <a:pt x="6873" y="1964"/>
                    <a:pt x="6873" y="1964"/>
                  </a:cubicBezTo>
                  <a:close/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cubicBezTo>
                    <a:pt x="3927" y="6162"/>
                    <a:pt x="4147" y="6382"/>
                    <a:pt x="4418" y="6382"/>
                  </a:cubicBezTo>
                  <a:cubicBezTo>
                    <a:pt x="4689" y="6382"/>
                    <a:pt x="4909" y="6162"/>
                    <a:pt x="4909" y="5891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7855" y="982"/>
                  </a:lnTo>
                  <a:lnTo>
                    <a:pt x="7855" y="5400"/>
                  </a:lnTo>
                  <a:cubicBezTo>
                    <a:pt x="7855" y="5671"/>
                    <a:pt x="8075" y="5891"/>
                    <a:pt x="8345" y="5891"/>
                  </a:cubicBezTo>
                  <a:cubicBezTo>
                    <a:pt x="8616" y="5891"/>
                    <a:pt x="8836" y="5671"/>
                    <a:pt x="8836" y="5400"/>
                  </a:cubicBezTo>
                  <a:lnTo>
                    <a:pt x="8836" y="982"/>
                  </a:lnTo>
                  <a:lnTo>
                    <a:pt x="16691" y="982"/>
                  </a:lnTo>
                  <a:lnTo>
                    <a:pt x="16691" y="7364"/>
                  </a:lnTo>
                  <a:cubicBezTo>
                    <a:pt x="16691" y="7635"/>
                    <a:pt x="16911" y="7855"/>
                    <a:pt x="17182" y="7855"/>
                  </a:cubicBezTo>
                  <a:cubicBezTo>
                    <a:pt x="17453" y="7855"/>
                    <a:pt x="17673" y="7635"/>
                    <a:pt x="17673" y="7364"/>
                  </a:cubicBez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8345"/>
                  </a:lnTo>
                  <a:lnTo>
                    <a:pt x="19145" y="8345"/>
                  </a:lnTo>
                  <a:cubicBezTo>
                    <a:pt x="18875" y="8345"/>
                    <a:pt x="18655" y="8566"/>
                    <a:pt x="18655" y="8836"/>
                  </a:cubicBezTo>
                  <a:cubicBezTo>
                    <a:pt x="18655" y="9108"/>
                    <a:pt x="18875" y="9327"/>
                    <a:pt x="19145" y="9327"/>
                  </a:cubicBezTo>
                  <a:lnTo>
                    <a:pt x="20618" y="9327"/>
                  </a:lnTo>
                  <a:lnTo>
                    <a:pt x="20618" y="15709"/>
                  </a:lnTo>
                  <a:cubicBezTo>
                    <a:pt x="20618" y="16252"/>
                    <a:pt x="20179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1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145" y="17673"/>
                  </a:lnTo>
                  <a:lnTo>
                    <a:pt x="19636" y="17673"/>
                  </a:lnTo>
                  <a:lnTo>
                    <a:pt x="19636" y="17673"/>
                  </a:lnTo>
                  <a:lnTo>
                    <a:pt x="20618" y="17673"/>
                  </a:lnTo>
                  <a:cubicBezTo>
                    <a:pt x="21160" y="17673"/>
                    <a:pt x="21600" y="17233"/>
                    <a:pt x="21600" y="16691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9636" y="10800"/>
                  </a:moveTo>
                  <a:lnTo>
                    <a:pt x="18655" y="10800"/>
                  </a:lnTo>
                  <a:lnTo>
                    <a:pt x="18655" y="11782"/>
                  </a:lnTo>
                  <a:lnTo>
                    <a:pt x="19636" y="11782"/>
                  </a:lnTo>
                  <a:cubicBezTo>
                    <a:pt x="19636" y="11782"/>
                    <a:pt x="19636" y="10800"/>
                    <a:pt x="19636" y="10800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15709"/>
                  </a:moveTo>
                  <a:lnTo>
                    <a:pt x="19636" y="15709"/>
                  </a:lnTo>
                  <a:lnTo>
                    <a:pt x="19636" y="14727"/>
                  </a:lnTo>
                  <a:lnTo>
                    <a:pt x="18655" y="14727"/>
                  </a:lnTo>
                  <a:cubicBezTo>
                    <a:pt x="18655" y="14727"/>
                    <a:pt x="18655" y="15709"/>
                    <a:pt x="18655" y="15709"/>
                  </a:cubicBezTo>
                  <a:close/>
                  <a:moveTo>
                    <a:pt x="19636" y="1964"/>
                  </a:moveTo>
                  <a:lnTo>
                    <a:pt x="18655" y="1964"/>
                  </a:lnTo>
                  <a:lnTo>
                    <a:pt x="18655" y="2945"/>
                  </a:lnTo>
                  <a:lnTo>
                    <a:pt x="19636" y="2945"/>
                  </a:lnTo>
                  <a:cubicBezTo>
                    <a:pt x="19636" y="2945"/>
                    <a:pt x="19636" y="1964"/>
                    <a:pt x="19636" y="1964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7" y="10800"/>
                    <a:pt x="4909" y="12558"/>
                    <a:pt x="4909" y="14727"/>
                  </a:cubicBezTo>
                  <a:cubicBezTo>
                    <a:pt x="4909" y="16897"/>
                    <a:pt x="6667" y="18655"/>
                    <a:pt x="8836" y="18655"/>
                  </a:cubicBezTo>
                  <a:cubicBezTo>
                    <a:pt x="11006" y="18655"/>
                    <a:pt x="12764" y="16897"/>
                    <a:pt x="12764" y="14727"/>
                  </a:cubicBezTo>
                  <a:cubicBezTo>
                    <a:pt x="12764" y="12558"/>
                    <a:pt x="11006" y="10800"/>
                    <a:pt x="8836" y="10800"/>
                  </a:cubicBezTo>
                  <a:moveTo>
                    <a:pt x="8836" y="15709"/>
                  </a:moveTo>
                  <a:cubicBezTo>
                    <a:pt x="8294" y="15709"/>
                    <a:pt x="7855" y="15269"/>
                    <a:pt x="7855" y="14727"/>
                  </a:cubicBezTo>
                  <a:cubicBezTo>
                    <a:pt x="7855" y="14185"/>
                    <a:pt x="8294" y="13745"/>
                    <a:pt x="8836" y="13745"/>
                  </a:cubicBezTo>
                  <a:cubicBezTo>
                    <a:pt x="9378" y="13745"/>
                    <a:pt x="9818" y="14185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14727" y="10800"/>
                  </a:moveTo>
                  <a:cubicBezTo>
                    <a:pt x="14185" y="10800"/>
                    <a:pt x="13745" y="11240"/>
                    <a:pt x="13745" y="11782"/>
                  </a:cubicBezTo>
                  <a:cubicBezTo>
                    <a:pt x="13745" y="12324"/>
                    <a:pt x="14185" y="12764"/>
                    <a:pt x="14727" y="12764"/>
                  </a:cubicBezTo>
                  <a:cubicBezTo>
                    <a:pt x="15269" y="12764"/>
                    <a:pt x="15709" y="12324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8" y="14727"/>
                    <a:pt x="15218" y="14508"/>
                    <a:pt x="15218" y="14236"/>
                  </a:cubicBezTo>
                  <a:cubicBezTo>
                    <a:pt x="15218" y="13966"/>
                    <a:pt x="14998" y="13745"/>
                    <a:pt x="14727" y="13745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3212547" y="49925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6691" y="13745"/>
                  </a:moveTo>
                  <a:cubicBezTo>
                    <a:pt x="16420" y="13745"/>
                    <a:pt x="16200" y="13966"/>
                    <a:pt x="16200" y="14236"/>
                  </a:cubicBezTo>
                  <a:cubicBezTo>
                    <a:pt x="16200" y="14508"/>
                    <a:pt x="16420" y="14727"/>
                    <a:pt x="16691" y="14727"/>
                  </a:cubicBezTo>
                  <a:cubicBezTo>
                    <a:pt x="16962" y="14727"/>
                    <a:pt x="17182" y="14508"/>
                    <a:pt x="17182" y="14236"/>
                  </a:cubicBezTo>
                  <a:cubicBezTo>
                    <a:pt x="17182" y="13966"/>
                    <a:pt x="16962" y="13745"/>
                    <a:pt x="16691" y="13745"/>
                  </a:cubicBezTo>
                  <a:moveTo>
                    <a:pt x="16691" y="10800"/>
                  </a:moveTo>
                  <a:cubicBezTo>
                    <a:pt x="16149" y="10800"/>
                    <a:pt x="15709" y="11240"/>
                    <a:pt x="15709" y="11782"/>
                  </a:cubicBezTo>
                  <a:cubicBezTo>
                    <a:pt x="15709" y="12325"/>
                    <a:pt x="16149" y="12764"/>
                    <a:pt x="16691" y="12764"/>
                  </a:cubicBezTo>
                  <a:cubicBezTo>
                    <a:pt x="17233" y="12764"/>
                    <a:pt x="17673" y="12325"/>
                    <a:pt x="17673" y="11782"/>
                  </a:cubicBezTo>
                  <a:cubicBezTo>
                    <a:pt x="17673" y="11240"/>
                    <a:pt x="17233" y="10800"/>
                    <a:pt x="16691" y="10800"/>
                  </a:cubicBezTo>
                  <a:moveTo>
                    <a:pt x="14236" y="5891"/>
                  </a:moveTo>
                  <a:lnTo>
                    <a:pt x="17960" y="5891"/>
                  </a:lnTo>
                  <a:lnTo>
                    <a:pt x="16835" y="7017"/>
                  </a:lnTo>
                  <a:cubicBezTo>
                    <a:pt x="16746" y="7106"/>
                    <a:pt x="16691" y="7229"/>
                    <a:pt x="16691" y="7364"/>
                  </a:cubicBezTo>
                  <a:cubicBezTo>
                    <a:pt x="16691" y="7635"/>
                    <a:pt x="16911" y="7855"/>
                    <a:pt x="17182" y="7855"/>
                  </a:cubicBezTo>
                  <a:cubicBezTo>
                    <a:pt x="17317" y="7855"/>
                    <a:pt x="17440" y="7800"/>
                    <a:pt x="17529" y="7711"/>
                  </a:cubicBezTo>
                  <a:lnTo>
                    <a:pt x="19493" y="5748"/>
                  </a:lnTo>
                  <a:cubicBezTo>
                    <a:pt x="19581" y="5658"/>
                    <a:pt x="19636" y="5536"/>
                    <a:pt x="19636" y="5400"/>
                  </a:cubicBezTo>
                  <a:cubicBezTo>
                    <a:pt x="19636" y="5265"/>
                    <a:pt x="19581" y="5142"/>
                    <a:pt x="19493" y="5053"/>
                  </a:cubicBezTo>
                  <a:lnTo>
                    <a:pt x="17529" y="3089"/>
                  </a:lnTo>
                  <a:cubicBezTo>
                    <a:pt x="17440" y="3001"/>
                    <a:pt x="17317" y="2945"/>
                    <a:pt x="17182" y="2945"/>
                  </a:cubicBezTo>
                  <a:cubicBezTo>
                    <a:pt x="16911" y="2945"/>
                    <a:pt x="16691" y="3166"/>
                    <a:pt x="16691" y="3436"/>
                  </a:cubicBezTo>
                  <a:cubicBezTo>
                    <a:pt x="16691" y="3572"/>
                    <a:pt x="16746" y="3695"/>
                    <a:pt x="16835" y="3784"/>
                  </a:cubicBezTo>
                  <a:lnTo>
                    <a:pt x="17960" y="4909"/>
                  </a:lnTo>
                  <a:lnTo>
                    <a:pt x="14236" y="4909"/>
                  </a:lnTo>
                  <a:cubicBezTo>
                    <a:pt x="13966" y="4909"/>
                    <a:pt x="13745" y="5129"/>
                    <a:pt x="13745" y="5400"/>
                  </a:cubicBezTo>
                  <a:cubicBezTo>
                    <a:pt x="13745" y="5672"/>
                    <a:pt x="13966" y="5891"/>
                    <a:pt x="14236" y="5891"/>
                  </a:cubicBezTo>
                  <a:moveTo>
                    <a:pt x="10800" y="15709"/>
                  </a:moveTo>
                  <a:cubicBezTo>
                    <a:pt x="10258" y="15709"/>
                    <a:pt x="9818" y="15269"/>
                    <a:pt x="9818" y="14727"/>
                  </a:cubicBezTo>
                  <a:cubicBezTo>
                    <a:pt x="9818" y="14186"/>
                    <a:pt x="10258" y="13745"/>
                    <a:pt x="10800" y="13745"/>
                  </a:cubicBezTo>
                  <a:cubicBezTo>
                    <a:pt x="11342" y="13745"/>
                    <a:pt x="11782" y="14186"/>
                    <a:pt x="11782" y="14727"/>
                  </a:cubicBezTo>
                  <a:cubicBezTo>
                    <a:pt x="11782" y="15269"/>
                    <a:pt x="11342" y="15709"/>
                    <a:pt x="10800" y="15709"/>
                  </a:cubicBezTo>
                  <a:moveTo>
                    <a:pt x="10800" y="12764"/>
                  </a:moveTo>
                  <a:cubicBezTo>
                    <a:pt x="9716" y="12764"/>
                    <a:pt x="8836" y="13643"/>
                    <a:pt x="8836" y="14727"/>
                  </a:cubicBezTo>
                  <a:cubicBezTo>
                    <a:pt x="8836" y="15812"/>
                    <a:pt x="9716" y="16691"/>
                    <a:pt x="10800" y="16691"/>
                  </a:cubicBezTo>
                  <a:cubicBezTo>
                    <a:pt x="11884" y="16691"/>
                    <a:pt x="12764" y="15812"/>
                    <a:pt x="12764" y="14727"/>
                  </a:cubicBezTo>
                  <a:cubicBezTo>
                    <a:pt x="12764" y="13643"/>
                    <a:pt x="11884" y="12764"/>
                    <a:pt x="10800" y="12764"/>
                  </a:cubicBezTo>
                  <a:moveTo>
                    <a:pt x="4071" y="7711"/>
                  </a:moveTo>
                  <a:cubicBezTo>
                    <a:pt x="4160" y="7800"/>
                    <a:pt x="4283" y="7855"/>
                    <a:pt x="4418" y="7855"/>
                  </a:cubicBezTo>
                  <a:cubicBezTo>
                    <a:pt x="4689" y="7855"/>
                    <a:pt x="4909" y="7635"/>
                    <a:pt x="4909" y="7364"/>
                  </a:cubicBezTo>
                  <a:cubicBezTo>
                    <a:pt x="4909" y="7229"/>
                    <a:pt x="4854" y="7106"/>
                    <a:pt x="4765" y="7017"/>
                  </a:cubicBezTo>
                  <a:lnTo>
                    <a:pt x="3640" y="5891"/>
                  </a:lnTo>
                  <a:lnTo>
                    <a:pt x="7364" y="5891"/>
                  </a:lnTo>
                  <a:cubicBezTo>
                    <a:pt x="7634" y="5891"/>
                    <a:pt x="7855" y="5672"/>
                    <a:pt x="7855" y="5400"/>
                  </a:cubicBezTo>
                  <a:cubicBezTo>
                    <a:pt x="7855" y="5129"/>
                    <a:pt x="7634" y="4909"/>
                    <a:pt x="7364" y="4909"/>
                  </a:cubicBezTo>
                  <a:lnTo>
                    <a:pt x="3640" y="4909"/>
                  </a:lnTo>
                  <a:lnTo>
                    <a:pt x="4765" y="3784"/>
                  </a:lnTo>
                  <a:cubicBezTo>
                    <a:pt x="4854" y="3695"/>
                    <a:pt x="4909" y="3572"/>
                    <a:pt x="4909" y="3436"/>
                  </a:cubicBezTo>
                  <a:cubicBezTo>
                    <a:pt x="4909" y="3166"/>
                    <a:pt x="4689" y="2945"/>
                    <a:pt x="4418" y="2945"/>
                  </a:cubicBezTo>
                  <a:cubicBezTo>
                    <a:pt x="4283" y="2945"/>
                    <a:pt x="4160" y="3001"/>
                    <a:pt x="4071" y="3089"/>
                  </a:cubicBezTo>
                  <a:lnTo>
                    <a:pt x="2107" y="5053"/>
                  </a:lnTo>
                  <a:cubicBezTo>
                    <a:pt x="2019" y="5142"/>
                    <a:pt x="1964" y="5265"/>
                    <a:pt x="1964" y="5400"/>
                  </a:cubicBezTo>
                  <a:cubicBezTo>
                    <a:pt x="1964" y="5536"/>
                    <a:pt x="2019" y="5658"/>
                    <a:pt x="2107" y="5748"/>
                  </a:cubicBezTo>
                  <a:cubicBezTo>
                    <a:pt x="2107" y="5748"/>
                    <a:pt x="4071" y="7711"/>
                    <a:pt x="4071" y="7711"/>
                  </a:cubicBezTo>
                  <a:close/>
                  <a:moveTo>
                    <a:pt x="20618" y="15709"/>
                  </a:moveTo>
                  <a:lnTo>
                    <a:pt x="19636" y="15709"/>
                  </a:lnTo>
                  <a:lnTo>
                    <a:pt x="19636" y="10800"/>
                  </a:lnTo>
                  <a:cubicBezTo>
                    <a:pt x="19636" y="9716"/>
                    <a:pt x="18757" y="8836"/>
                    <a:pt x="17673" y="8836"/>
                  </a:cubicBezTo>
                  <a:lnTo>
                    <a:pt x="15709" y="8836"/>
                  </a:lnTo>
                  <a:cubicBezTo>
                    <a:pt x="14236" y="8836"/>
                    <a:pt x="14236" y="6873"/>
                    <a:pt x="12273" y="6873"/>
                  </a:cubicBezTo>
                  <a:lnTo>
                    <a:pt x="9327" y="6873"/>
                  </a:lnTo>
                  <a:cubicBezTo>
                    <a:pt x="7364" y="6873"/>
                    <a:pt x="7364" y="8836"/>
                    <a:pt x="5891" y="8836"/>
                  </a:cubicBezTo>
                  <a:lnTo>
                    <a:pt x="3927" y="8836"/>
                  </a:lnTo>
                  <a:cubicBezTo>
                    <a:pt x="2843" y="8836"/>
                    <a:pt x="1964" y="9716"/>
                    <a:pt x="1964" y="10800"/>
                  </a:cubicBezTo>
                  <a:lnTo>
                    <a:pt x="1964" y="15709"/>
                  </a:lnTo>
                  <a:lnTo>
                    <a:pt x="982" y="15709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15709"/>
                    <a:pt x="20618" y="15709"/>
                  </a:cubicBezTo>
                  <a:close/>
                  <a:moveTo>
                    <a:pt x="18655" y="19636"/>
                  </a:moveTo>
                  <a:cubicBezTo>
                    <a:pt x="18655" y="20178"/>
                    <a:pt x="18215" y="20618"/>
                    <a:pt x="17673" y="20618"/>
                  </a:cubicBezTo>
                  <a:lnTo>
                    <a:pt x="3927" y="20618"/>
                  </a:lnTo>
                  <a:cubicBezTo>
                    <a:pt x="3385" y="20618"/>
                    <a:pt x="2945" y="20178"/>
                    <a:pt x="2945" y="19636"/>
                  </a:cubicBezTo>
                  <a:lnTo>
                    <a:pt x="2945" y="10800"/>
                  </a:lnTo>
                  <a:cubicBezTo>
                    <a:pt x="2945" y="10258"/>
                    <a:pt x="3385" y="9818"/>
                    <a:pt x="3927" y="9818"/>
                  </a:cubicBezTo>
                  <a:lnTo>
                    <a:pt x="5891" y="9818"/>
                  </a:lnTo>
                  <a:cubicBezTo>
                    <a:pt x="7855" y="9818"/>
                    <a:pt x="7855" y="7855"/>
                    <a:pt x="9327" y="7855"/>
                  </a:cubicBezTo>
                  <a:lnTo>
                    <a:pt x="10800" y="7855"/>
                  </a:lnTo>
                  <a:lnTo>
                    <a:pt x="12273" y="7855"/>
                  </a:lnTo>
                  <a:cubicBezTo>
                    <a:pt x="13745" y="7855"/>
                    <a:pt x="13745" y="9818"/>
                    <a:pt x="15709" y="9818"/>
                  </a:cubicBezTo>
                  <a:lnTo>
                    <a:pt x="17673" y="9818"/>
                  </a:lnTo>
                  <a:cubicBezTo>
                    <a:pt x="18215" y="9818"/>
                    <a:pt x="18655" y="10258"/>
                    <a:pt x="18655" y="10800"/>
                  </a:cubicBezTo>
                  <a:cubicBezTo>
                    <a:pt x="18655" y="10800"/>
                    <a:pt x="18655" y="19636"/>
                    <a:pt x="18655" y="19636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15709"/>
                  </a:lnTo>
                  <a:cubicBezTo>
                    <a:pt x="0" y="16252"/>
                    <a:pt x="440" y="16691"/>
                    <a:pt x="982" y="16691"/>
                  </a:cubicBezTo>
                  <a:lnTo>
                    <a:pt x="1964" y="16691"/>
                  </a:lnTo>
                  <a:lnTo>
                    <a:pt x="1964" y="19636"/>
                  </a:lnTo>
                  <a:cubicBezTo>
                    <a:pt x="1964" y="20721"/>
                    <a:pt x="2843" y="21600"/>
                    <a:pt x="3927" y="21600"/>
                  </a:cubicBezTo>
                  <a:lnTo>
                    <a:pt x="17673" y="21600"/>
                  </a:lnTo>
                  <a:cubicBezTo>
                    <a:pt x="18757" y="21600"/>
                    <a:pt x="19636" y="20721"/>
                    <a:pt x="19636" y="19636"/>
                  </a:cubicBezTo>
                  <a:lnTo>
                    <a:pt x="19636" y="16691"/>
                  </a:lnTo>
                  <a:lnTo>
                    <a:pt x="20618" y="16691"/>
                  </a:lnTo>
                  <a:cubicBezTo>
                    <a:pt x="21160" y="16691"/>
                    <a:pt x="21600" y="16252"/>
                    <a:pt x="21600" y="15709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0800" y="17673"/>
                  </a:moveTo>
                  <a:cubicBezTo>
                    <a:pt x="9173" y="17673"/>
                    <a:pt x="7855" y="16354"/>
                    <a:pt x="7855" y="14727"/>
                  </a:cubicBezTo>
                  <a:cubicBezTo>
                    <a:pt x="7855" y="13101"/>
                    <a:pt x="9173" y="11782"/>
                    <a:pt x="10800" y="11782"/>
                  </a:cubicBezTo>
                  <a:cubicBezTo>
                    <a:pt x="12427" y="11782"/>
                    <a:pt x="13745" y="13101"/>
                    <a:pt x="13745" y="14727"/>
                  </a:cubicBezTo>
                  <a:cubicBezTo>
                    <a:pt x="13745" y="16354"/>
                    <a:pt x="12427" y="17673"/>
                    <a:pt x="10800" y="17673"/>
                  </a:cubicBezTo>
                  <a:moveTo>
                    <a:pt x="10800" y="10800"/>
                  </a:moveTo>
                  <a:cubicBezTo>
                    <a:pt x="8631" y="10800"/>
                    <a:pt x="6873" y="12558"/>
                    <a:pt x="6873" y="14727"/>
                  </a:cubicBezTo>
                  <a:cubicBezTo>
                    <a:pt x="6873" y="16897"/>
                    <a:pt x="8631" y="18655"/>
                    <a:pt x="10800" y="18655"/>
                  </a:cubicBezTo>
                  <a:cubicBezTo>
                    <a:pt x="12969" y="18655"/>
                    <a:pt x="14727" y="16897"/>
                    <a:pt x="14727" y="14727"/>
                  </a:cubicBezTo>
                  <a:cubicBezTo>
                    <a:pt x="14727" y="12558"/>
                    <a:pt x="12969" y="10800"/>
                    <a:pt x="10800" y="10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3648170" y="49925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5709" y="7855"/>
                  </a:moveTo>
                  <a:cubicBezTo>
                    <a:pt x="16052" y="7855"/>
                    <a:pt x="16376" y="7925"/>
                    <a:pt x="16682" y="8033"/>
                  </a:cubicBezTo>
                  <a:cubicBezTo>
                    <a:pt x="16684" y="7973"/>
                    <a:pt x="16691" y="7915"/>
                    <a:pt x="16691" y="7855"/>
                  </a:cubicBezTo>
                  <a:cubicBezTo>
                    <a:pt x="16691" y="5686"/>
                    <a:pt x="14932" y="3927"/>
                    <a:pt x="12764" y="3927"/>
                  </a:cubicBezTo>
                  <a:cubicBezTo>
                    <a:pt x="11311" y="3927"/>
                    <a:pt x="10045" y="4718"/>
                    <a:pt x="9366" y="5891"/>
                  </a:cubicBezTo>
                  <a:lnTo>
                    <a:pt x="10309" y="5891"/>
                  </a:lnTo>
                  <a:cubicBezTo>
                    <a:pt x="10401" y="5891"/>
                    <a:pt x="10481" y="5904"/>
                    <a:pt x="10567" y="5910"/>
                  </a:cubicBezTo>
                  <a:cubicBezTo>
                    <a:pt x="11107" y="5301"/>
                    <a:pt x="11886" y="4909"/>
                    <a:pt x="12764" y="4909"/>
                  </a:cubicBezTo>
                  <a:cubicBezTo>
                    <a:pt x="14390" y="4909"/>
                    <a:pt x="15709" y="6228"/>
                    <a:pt x="15709" y="7855"/>
                  </a:cubicBezTo>
                  <a:moveTo>
                    <a:pt x="11716" y="6199"/>
                  </a:moveTo>
                  <a:cubicBezTo>
                    <a:pt x="12102" y="6387"/>
                    <a:pt x="12403" y="6637"/>
                    <a:pt x="12649" y="6884"/>
                  </a:cubicBezTo>
                  <a:cubicBezTo>
                    <a:pt x="12687" y="6880"/>
                    <a:pt x="12724" y="6873"/>
                    <a:pt x="12764" y="6873"/>
                  </a:cubicBezTo>
                  <a:cubicBezTo>
                    <a:pt x="13306" y="6873"/>
                    <a:pt x="13745" y="7313"/>
                    <a:pt x="13745" y="7855"/>
                  </a:cubicBezTo>
                  <a:lnTo>
                    <a:pt x="14727" y="7855"/>
                  </a:lnTo>
                  <a:cubicBezTo>
                    <a:pt x="14727" y="6770"/>
                    <a:pt x="13848" y="5891"/>
                    <a:pt x="12764" y="5891"/>
                  </a:cubicBezTo>
                  <a:cubicBezTo>
                    <a:pt x="12377" y="5891"/>
                    <a:pt x="12020" y="6006"/>
                    <a:pt x="11716" y="6199"/>
                  </a:cubicBezTo>
                  <a:moveTo>
                    <a:pt x="19636" y="1964"/>
                  </a:moveTo>
                  <a:lnTo>
                    <a:pt x="17673" y="1964"/>
                  </a:lnTo>
                  <a:cubicBezTo>
                    <a:pt x="16200" y="1964"/>
                    <a:pt x="16200" y="0"/>
                    <a:pt x="14236" y="0"/>
                  </a:cubicBezTo>
                  <a:lnTo>
                    <a:pt x="11291" y="0"/>
                  </a:lnTo>
                  <a:cubicBezTo>
                    <a:pt x="9327" y="0"/>
                    <a:pt x="9327" y="1964"/>
                    <a:pt x="7855" y="1964"/>
                  </a:cubicBezTo>
                  <a:lnTo>
                    <a:pt x="5891" y="1964"/>
                  </a:lnTo>
                  <a:cubicBezTo>
                    <a:pt x="4806" y="1964"/>
                    <a:pt x="3927" y="2843"/>
                    <a:pt x="3927" y="3927"/>
                  </a:cubicBezTo>
                  <a:lnTo>
                    <a:pt x="3927" y="7855"/>
                  </a:lnTo>
                  <a:cubicBezTo>
                    <a:pt x="4125" y="7855"/>
                    <a:pt x="4236" y="7769"/>
                    <a:pt x="4627" y="7318"/>
                  </a:cubicBezTo>
                  <a:cubicBezTo>
                    <a:pt x="4712" y="7220"/>
                    <a:pt x="4807" y="7113"/>
                    <a:pt x="4909" y="7005"/>
                  </a:cubicBezTo>
                  <a:lnTo>
                    <a:pt x="4909" y="3927"/>
                  </a:lnTo>
                  <a:cubicBezTo>
                    <a:pt x="4909" y="3386"/>
                    <a:pt x="5349" y="2945"/>
                    <a:pt x="5891" y="2945"/>
                  </a:cubicBezTo>
                  <a:lnTo>
                    <a:pt x="7855" y="2945"/>
                  </a:lnTo>
                  <a:cubicBezTo>
                    <a:pt x="9818" y="2945"/>
                    <a:pt x="9818" y="982"/>
                    <a:pt x="11291" y="982"/>
                  </a:cubicBezTo>
                  <a:lnTo>
                    <a:pt x="12764" y="982"/>
                  </a:lnTo>
                  <a:lnTo>
                    <a:pt x="14236" y="982"/>
                  </a:lnTo>
                  <a:cubicBezTo>
                    <a:pt x="15709" y="982"/>
                    <a:pt x="15709" y="2945"/>
                    <a:pt x="17673" y="2945"/>
                  </a:cubicBezTo>
                  <a:lnTo>
                    <a:pt x="19636" y="2945"/>
                  </a:lnTo>
                  <a:cubicBezTo>
                    <a:pt x="20178" y="2945"/>
                    <a:pt x="20618" y="3386"/>
                    <a:pt x="20618" y="3927"/>
                  </a:cubicBezTo>
                  <a:lnTo>
                    <a:pt x="20618" y="12764"/>
                  </a:lnTo>
                  <a:cubicBezTo>
                    <a:pt x="20618" y="13306"/>
                    <a:pt x="20178" y="13745"/>
                    <a:pt x="19636" y="13745"/>
                  </a:cubicBezTo>
                  <a:lnTo>
                    <a:pt x="18655" y="13745"/>
                  </a:lnTo>
                  <a:lnTo>
                    <a:pt x="18655" y="14727"/>
                  </a:lnTo>
                  <a:lnTo>
                    <a:pt x="19636" y="14727"/>
                  </a:lnTo>
                  <a:cubicBezTo>
                    <a:pt x="20721" y="14727"/>
                    <a:pt x="21600" y="13849"/>
                    <a:pt x="21600" y="12764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19636" y="4909"/>
                  </a:moveTo>
                  <a:cubicBezTo>
                    <a:pt x="19636" y="4367"/>
                    <a:pt x="19197" y="3927"/>
                    <a:pt x="18655" y="3927"/>
                  </a:cubicBezTo>
                  <a:cubicBezTo>
                    <a:pt x="18113" y="3927"/>
                    <a:pt x="17673" y="4367"/>
                    <a:pt x="17673" y="4909"/>
                  </a:cubicBezTo>
                  <a:cubicBezTo>
                    <a:pt x="17673" y="5451"/>
                    <a:pt x="18113" y="5891"/>
                    <a:pt x="18655" y="5891"/>
                  </a:cubicBezTo>
                  <a:cubicBezTo>
                    <a:pt x="19197" y="5891"/>
                    <a:pt x="19636" y="5451"/>
                    <a:pt x="19636" y="4909"/>
                  </a:cubicBezTo>
                  <a:moveTo>
                    <a:pt x="19145" y="7364"/>
                  </a:moveTo>
                  <a:cubicBezTo>
                    <a:pt x="19145" y="7093"/>
                    <a:pt x="18925" y="6873"/>
                    <a:pt x="18655" y="6873"/>
                  </a:cubicBezTo>
                  <a:cubicBezTo>
                    <a:pt x="18384" y="6873"/>
                    <a:pt x="18164" y="7093"/>
                    <a:pt x="18164" y="7364"/>
                  </a:cubicBezTo>
                  <a:cubicBezTo>
                    <a:pt x="18164" y="7635"/>
                    <a:pt x="18384" y="7855"/>
                    <a:pt x="18655" y="7855"/>
                  </a:cubicBezTo>
                  <a:cubicBezTo>
                    <a:pt x="18925" y="7855"/>
                    <a:pt x="19145" y="7635"/>
                    <a:pt x="19145" y="7364"/>
                  </a:cubicBezTo>
                  <a:moveTo>
                    <a:pt x="8836" y="15709"/>
                  </a:moveTo>
                  <a:cubicBezTo>
                    <a:pt x="8294" y="15709"/>
                    <a:pt x="7855" y="15269"/>
                    <a:pt x="7855" y="14727"/>
                  </a:cubicBezTo>
                  <a:cubicBezTo>
                    <a:pt x="7855" y="14186"/>
                    <a:pt x="8294" y="13745"/>
                    <a:pt x="8836" y="13745"/>
                  </a:cubicBezTo>
                  <a:cubicBezTo>
                    <a:pt x="9378" y="13745"/>
                    <a:pt x="9818" y="14186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  <a:moveTo>
                    <a:pt x="14727" y="10800"/>
                  </a:moveTo>
                  <a:cubicBezTo>
                    <a:pt x="14185" y="10800"/>
                    <a:pt x="13745" y="11240"/>
                    <a:pt x="13745" y="11782"/>
                  </a:cubicBezTo>
                  <a:cubicBezTo>
                    <a:pt x="13745" y="12325"/>
                    <a:pt x="14185" y="12764"/>
                    <a:pt x="14727" y="12764"/>
                  </a:cubicBezTo>
                  <a:cubicBezTo>
                    <a:pt x="15269" y="12764"/>
                    <a:pt x="15709" y="12325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8" y="14727"/>
                    <a:pt x="15218" y="14508"/>
                    <a:pt x="15218" y="14236"/>
                  </a:cubicBezTo>
                  <a:cubicBezTo>
                    <a:pt x="15218" y="13966"/>
                    <a:pt x="14998" y="13745"/>
                    <a:pt x="14727" y="13745"/>
                  </a:cubicBezTo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8" y="10800"/>
                    <a:pt x="4909" y="12558"/>
                    <a:pt x="4909" y="14727"/>
                  </a:cubicBezTo>
                  <a:cubicBezTo>
                    <a:pt x="4909" y="16897"/>
                    <a:pt x="6668" y="18655"/>
                    <a:pt x="8836" y="18655"/>
                  </a:cubicBezTo>
                  <a:cubicBezTo>
                    <a:pt x="11005" y="18655"/>
                    <a:pt x="12764" y="16897"/>
                    <a:pt x="12764" y="14727"/>
                  </a:cubicBezTo>
                  <a:cubicBezTo>
                    <a:pt x="12764" y="12558"/>
                    <a:pt x="11005" y="10800"/>
                    <a:pt x="8836" y="10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4083793" y="49925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20618" y="17673"/>
                  </a:moveTo>
                  <a:cubicBezTo>
                    <a:pt x="20618" y="18215"/>
                    <a:pt x="20178" y="18655"/>
                    <a:pt x="19636" y="18655"/>
                  </a:cubicBezTo>
                  <a:lnTo>
                    <a:pt x="1964" y="18655"/>
                  </a:lnTo>
                  <a:cubicBezTo>
                    <a:pt x="1422" y="18655"/>
                    <a:pt x="982" y="18215"/>
                    <a:pt x="982" y="17673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9636" y="4909"/>
                  </a:lnTo>
                  <a:cubicBezTo>
                    <a:pt x="20178" y="4909"/>
                    <a:pt x="20618" y="5349"/>
                    <a:pt x="20618" y="5891"/>
                  </a:cubicBezTo>
                  <a:cubicBezTo>
                    <a:pt x="20618" y="5891"/>
                    <a:pt x="20618" y="17673"/>
                    <a:pt x="20618" y="17673"/>
                  </a:cubicBezTo>
                  <a:close/>
                  <a:moveTo>
                    <a:pt x="19636" y="3927"/>
                  </a:moveTo>
                  <a:lnTo>
                    <a:pt x="12476" y="3927"/>
                  </a:lnTo>
                  <a:lnTo>
                    <a:pt x="14476" y="1927"/>
                  </a:lnTo>
                  <a:cubicBezTo>
                    <a:pt x="14557" y="1949"/>
                    <a:pt x="14640" y="1964"/>
                    <a:pt x="14727" y="1964"/>
                  </a:cubicBezTo>
                  <a:cubicBezTo>
                    <a:pt x="15269" y="1964"/>
                    <a:pt x="15709" y="1524"/>
                    <a:pt x="15709" y="982"/>
                  </a:cubicBezTo>
                  <a:cubicBezTo>
                    <a:pt x="15709" y="440"/>
                    <a:pt x="15269" y="0"/>
                    <a:pt x="14727" y="0"/>
                  </a:cubicBezTo>
                  <a:cubicBezTo>
                    <a:pt x="14185" y="0"/>
                    <a:pt x="13745" y="440"/>
                    <a:pt x="13745" y="982"/>
                  </a:cubicBezTo>
                  <a:cubicBezTo>
                    <a:pt x="13745" y="1069"/>
                    <a:pt x="13761" y="1153"/>
                    <a:pt x="13782" y="1233"/>
                  </a:cubicBezTo>
                  <a:lnTo>
                    <a:pt x="11088" y="3927"/>
                  </a:lnTo>
                  <a:lnTo>
                    <a:pt x="10513" y="3927"/>
                  </a:lnTo>
                  <a:lnTo>
                    <a:pt x="7818" y="1233"/>
                  </a:lnTo>
                  <a:cubicBezTo>
                    <a:pt x="7839" y="1153"/>
                    <a:pt x="7855" y="1069"/>
                    <a:pt x="7855" y="982"/>
                  </a:cubicBezTo>
                  <a:cubicBezTo>
                    <a:pt x="7855" y="440"/>
                    <a:pt x="7415" y="0"/>
                    <a:pt x="6873" y="0"/>
                  </a:cubicBezTo>
                  <a:cubicBezTo>
                    <a:pt x="6331" y="0"/>
                    <a:pt x="5891" y="440"/>
                    <a:pt x="5891" y="982"/>
                  </a:cubicBezTo>
                  <a:cubicBezTo>
                    <a:pt x="5891" y="1524"/>
                    <a:pt x="6331" y="1964"/>
                    <a:pt x="6873" y="1964"/>
                  </a:cubicBezTo>
                  <a:cubicBezTo>
                    <a:pt x="6960" y="1964"/>
                    <a:pt x="7043" y="1949"/>
                    <a:pt x="7124" y="1927"/>
                  </a:cubicBezTo>
                  <a:lnTo>
                    <a:pt x="9124" y="3927"/>
                  </a:ln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7673"/>
                  </a:lnTo>
                  <a:cubicBezTo>
                    <a:pt x="0" y="18757"/>
                    <a:pt x="879" y="19637"/>
                    <a:pt x="1964" y="19637"/>
                  </a:cubicBezTo>
                  <a:lnTo>
                    <a:pt x="3927" y="19637"/>
                  </a:lnTo>
                  <a:lnTo>
                    <a:pt x="3927" y="21109"/>
                  </a:lnTo>
                  <a:cubicBezTo>
                    <a:pt x="3927" y="21381"/>
                    <a:pt x="4147" y="21600"/>
                    <a:pt x="4418" y="21600"/>
                  </a:cubicBezTo>
                  <a:cubicBezTo>
                    <a:pt x="4689" y="21600"/>
                    <a:pt x="4909" y="21381"/>
                    <a:pt x="4909" y="21109"/>
                  </a:cubicBezTo>
                  <a:lnTo>
                    <a:pt x="4909" y="20618"/>
                  </a:lnTo>
                  <a:lnTo>
                    <a:pt x="16691" y="20618"/>
                  </a:lnTo>
                  <a:lnTo>
                    <a:pt x="16691" y="21109"/>
                  </a:lnTo>
                  <a:cubicBezTo>
                    <a:pt x="16691" y="21381"/>
                    <a:pt x="16911" y="21600"/>
                    <a:pt x="17182" y="21600"/>
                  </a:cubicBezTo>
                  <a:cubicBezTo>
                    <a:pt x="17453" y="21600"/>
                    <a:pt x="17673" y="21381"/>
                    <a:pt x="17673" y="21109"/>
                  </a:cubicBezTo>
                  <a:lnTo>
                    <a:pt x="17673" y="19637"/>
                  </a:lnTo>
                  <a:lnTo>
                    <a:pt x="19636" y="19637"/>
                  </a:lnTo>
                  <a:cubicBezTo>
                    <a:pt x="20721" y="19637"/>
                    <a:pt x="21600" y="18757"/>
                    <a:pt x="21600" y="17673"/>
                  </a:cubicBezTo>
                  <a:lnTo>
                    <a:pt x="21600" y="5891"/>
                  </a:lnTo>
                  <a:cubicBezTo>
                    <a:pt x="21600" y="4806"/>
                    <a:pt x="20721" y="3927"/>
                    <a:pt x="19636" y="3927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4519416" y="49925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9818" y="7855"/>
                  </a:moveTo>
                  <a:lnTo>
                    <a:pt x="7855" y="7855"/>
                  </a:lnTo>
                  <a:lnTo>
                    <a:pt x="7855" y="9818"/>
                  </a:lnTo>
                  <a:lnTo>
                    <a:pt x="9818" y="9818"/>
                  </a:lnTo>
                  <a:cubicBezTo>
                    <a:pt x="9818" y="9818"/>
                    <a:pt x="9818" y="7855"/>
                    <a:pt x="9818" y="7855"/>
                  </a:cubicBezTo>
                  <a:close/>
                  <a:moveTo>
                    <a:pt x="5891" y="7855"/>
                  </a:moveTo>
                  <a:lnTo>
                    <a:pt x="3927" y="7855"/>
                  </a:lnTo>
                  <a:lnTo>
                    <a:pt x="3927" y="9818"/>
                  </a:lnTo>
                  <a:lnTo>
                    <a:pt x="5891" y="9818"/>
                  </a:lnTo>
                  <a:cubicBezTo>
                    <a:pt x="5891" y="9818"/>
                    <a:pt x="5891" y="7855"/>
                    <a:pt x="5891" y="7855"/>
                  </a:cubicBezTo>
                  <a:close/>
                  <a:moveTo>
                    <a:pt x="13745" y="7855"/>
                  </a:moveTo>
                  <a:lnTo>
                    <a:pt x="11782" y="7855"/>
                  </a:lnTo>
                  <a:lnTo>
                    <a:pt x="11782" y="9818"/>
                  </a:lnTo>
                  <a:lnTo>
                    <a:pt x="13745" y="9818"/>
                  </a:lnTo>
                  <a:cubicBezTo>
                    <a:pt x="13745" y="9818"/>
                    <a:pt x="13745" y="7855"/>
                    <a:pt x="13745" y="7855"/>
                  </a:cubicBezTo>
                  <a:close/>
                  <a:moveTo>
                    <a:pt x="7855" y="13745"/>
                  </a:moveTo>
                  <a:lnTo>
                    <a:pt x="9818" y="13745"/>
                  </a:lnTo>
                  <a:lnTo>
                    <a:pt x="9818" y="11782"/>
                  </a:lnTo>
                  <a:lnTo>
                    <a:pt x="7855" y="11782"/>
                  </a:lnTo>
                  <a:cubicBezTo>
                    <a:pt x="7855" y="11782"/>
                    <a:pt x="7855" y="13745"/>
                    <a:pt x="7855" y="13745"/>
                  </a:cubicBezTo>
                  <a:close/>
                  <a:moveTo>
                    <a:pt x="13745" y="11782"/>
                  </a:moveTo>
                  <a:lnTo>
                    <a:pt x="15709" y="11782"/>
                  </a:lnTo>
                  <a:lnTo>
                    <a:pt x="15709" y="9818"/>
                  </a:lnTo>
                  <a:lnTo>
                    <a:pt x="13745" y="9818"/>
                  </a:lnTo>
                  <a:cubicBezTo>
                    <a:pt x="13745" y="9818"/>
                    <a:pt x="13745" y="11782"/>
                    <a:pt x="13745" y="11782"/>
                  </a:cubicBezTo>
                  <a:close/>
                  <a:moveTo>
                    <a:pt x="5891" y="11782"/>
                  </a:moveTo>
                  <a:lnTo>
                    <a:pt x="3927" y="11782"/>
                  </a:lnTo>
                  <a:lnTo>
                    <a:pt x="3927" y="13745"/>
                  </a:lnTo>
                  <a:lnTo>
                    <a:pt x="5891" y="13745"/>
                  </a:lnTo>
                  <a:cubicBezTo>
                    <a:pt x="5891" y="13745"/>
                    <a:pt x="5891" y="11782"/>
                    <a:pt x="5891" y="11782"/>
                  </a:cubicBezTo>
                  <a:close/>
                  <a:moveTo>
                    <a:pt x="11782" y="13745"/>
                  </a:moveTo>
                  <a:lnTo>
                    <a:pt x="13745" y="13745"/>
                  </a:lnTo>
                  <a:lnTo>
                    <a:pt x="13745" y="11782"/>
                  </a:lnTo>
                  <a:lnTo>
                    <a:pt x="11782" y="11782"/>
                  </a:lnTo>
                  <a:cubicBezTo>
                    <a:pt x="11782" y="11782"/>
                    <a:pt x="11782" y="13745"/>
                    <a:pt x="11782" y="13745"/>
                  </a:cubicBezTo>
                  <a:close/>
                  <a:moveTo>
                    <a:pt x="13745" y="15709"/>
                  </a:moveTo>
                  <a:lnTo>
                    <a:pt x="15709" y="15709"/>
                  </a:lnTo>
                  <a:lnTo>
                    <a:pt x="15709" y="13745"/>
                  </a:lnTo>
                  <a:lnTo>
                    <a:pt x="13745" y="13745"/>
                  </a:lnTo>
                  <a:cubicBezTo>
                    <a:pt x="13745" y="13745"/>
                    <a:pt x="13745" y="15709"/>
                    <a:pt x="13745" y="15709"/>
                  </a:cubicBezTo>
                  <a:close/>
                  <a:moveTo>
                    <a:pt x="17673" y="7855"/>
                  </a:moveTo>
                  <a:lnTo>
                    <a:pt x="19636" y="7855"/>
                  </a:lnTo>
                  <a:lnTo>
                    <a:pt x="19636" y="5891"/>
                  </a:lnTo>
                  <a:lnTo>
                    <a:pt x="17673" y="5891"/>
                  </a:lnTo>
                  <a:cubicBezTo>
                    <a:pt x="17673" y="5891"/>
                    <a:pt x="17673" y="7855"/>
                    <a:pt x="17673" y="7855"/>
                  </a:cubicBezTo>
                  <a:close/>
                  <a:moveTo>
                    <a:pt x="15709" y="9818"/>
                  </a:moveTo>
                  <a:lnTo>
                    <a:pt x="17673" y="9818"/>
                  </a:lnTo>
                  <a:lnTo>
                    <a:pt x="17673" y="7855"/>
                  </a:lnTo>
                  <a:lnTo>
                    <a:pt x="15709" y="7855"/>
                  </a:lnTo>
                  <a:cubicBezTo>
                    <a:pt x="15709" y="7855"/>
                    <a:pt x="15709" y="9818"/>
                    <a:pt x="15709" y="9818"/>
                  </a:cubicBezTo>
                  <a:close/>
                  <a:moveTo>
                    <a:pt x="20618" y="17673"/>
                  </a:moveTo>
                  <a:cubicBezTo>
                    <a:pt x="20618" y="18215"/>
                    <a:pt x="20178" y="18655"/>
                    <a:pt x="19636" y="18655"/>
                  </a:cubicBezTo>
                  <a:lnTo>
                    <a:pt x="1964" y="18655"/>
                  </a:lnTo>
                  <a:cubicBezTo>
                    <a:pt x="1422" y="18655"/>
                    <a:pt x="982" y="18215"/>
                    <a:pt x="982" y="17673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9636" y="4909"/>
                  </a:lnTo>
                  <a:cubicBezTo>
                    <a:pt x="20178" y="4909"/>
                    <a:pt x="20618" y="5349"/>
                    <a:pt x="20618" y="5891"/>
                  </a:cubicBezTo>
                  <a:cubicBezTo>
                    <a:pt x="20618" y="5891"/>
                    <a:pt x="20618" y="17673"/>
                    <a:pt x="20618" y="17673"/>
                  </a:cubicBezTo>
                  <a:close/>
                  <a:moveTo>
                    <a:pt x="19636" y="3927"/>
                  </a:moveTo>
                  <a:lnTo>
                    <a:pt x="12476" y="3927"/>
                  </a:lnTo>
                  <a:lnTo>
                    <a:pt x="14476" y="1927"/>
                  </a:lnTo>
                  <a:cubicBezTo>
                    <a:pt x="14557" y="1949"/>
                    <a:pt x="14640" y="1964"/>
                    <a:pt x="14727" y="1964"/>
                  </a:cubicBezTo>
                  <a:cubicBezTo>
                    <a:pt x="15269" y="1964"/>
                    <a:pt x="15709" y="1524"/>
                    <a:pt x="15709" y="982"/>
                  </a:cubicBezTo>
                  <a:cubicBezTo>
                    <a:pt x="15709" y="440"/>
                    <a:pt x="15269" y="0"/>
                    <a:pt x="14727" y="0"/>
                  </a:cubicBezTo>
                  <a:cubicBezTo>
                    <a:pt x="14185" y="0"/>
                    <a:pt x="13745" y="440"/>
                    <a:pt x="13745" y="982"/>
                  </a:cubicBezTo>
                  <a:cubicBezTo>
                    <a:pt x="13745" y="1069"/>
                    <a:pt x="13761" y="1152"/>
                    <a:pt x="13782" y="1233"/>
                  </a:cubicBezTo>
                  <a:lnTo>
                    <a:pt x="11088" y="3927"/>
                  </a:lnTo>
                  <a:lnTo>
                    <a:pt x="10513" y="3927"/>
                  </a:lnTo>
                  <a:lnTo>
                    <a:pt x="7818" y="1233"/>
                  </a:lnTo>
                  <a:cubicBezTo>
                    <a:pt x="7839" y="1152"/>
                    <a:pt x="7855" y="1069"/>
                    <a:pt x="7855" y="982"/>
                  </a:cubicBezTo>
                  <a:cubicBezTo>
                    <a:pt x="7855" y="440"/>
                    <a:pt x="7415" y="0"/>
                    <a:pt x="6873" y="0"/>
                  </a:cubicBezTo>
                  <a:cubicBezTo>
                    <a:pt x="6331" y="0"/>
                    <a:pt x="5891" y="440"/>
                    <a:pt x="5891" y="982"/>
                  </a:cubicBezTo>
                  <a:cubicBezTo>
                    <a:pt x="5891" y="1524"/>
                    <a:pt x="6331" y="1964"/>
                    <a:pt x="6873" y="1964"/>
                  </a:cubicBezTo>
                  <a:cubicBezTo>
                    <a:pt x="6960" y="1964"/>
                    <a:pt x="7043" y="1949"/>
                    <a:pt x="7124" y="1927"/>
                  </a:cubicBezTo>
                  <a:lnTo>
                    <a:pt x="9124" y="3927"/>
                  </a:ln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7673"/>
                  </a:lnTo>
                  <a:cubicBezTo>
                    <a:pt x="0" y="18757"/>
                    <a:pt x="879" y="19637"/>
                    <a:pt x="1964" y="19637"/>
                  </a:cubicBezTo>
                  <a:lnTo>
                    <a:pt x="3927" y="19637"/>
                  </a:lnTo>
                  <a:lnTo>
                    <a:pt x="3927" y="21109"/>
                  </a:lnTo>
                  <a:cubicBezTo>
                    <a:pt x="3927" y="21380"/>
                    <a:pt x="4147" y="21600"/>
                    <a:pt x="4418" y="21600"/>
                  </a:cubicBezTo>
                  <a:cubicBezTo>
                    <a:pt x="4689" y="21600"/>
                    <a:pt x="4909" y="21380"/>
                    <a:pt x="4909" y="21109"/>
                  </a:cubicBezTo>
                  <a:lnTo>
                    <a:pt x="4909" y="20618"/>
                  </a:lnTo>
                  <a:lnTo>
                    <a:pt x="16691" y="20618"/>
                  </a:lnTo>
                  <a:lnTo>
                    <a:pt x="16691" y="21109"/>
                  </a:lnTo>
                  <a:cubicBezTo>
                    <a:pt x="16691" y="21380"/>
                    <a:pt x="16911" y="21600"/>
                    <a:pt x="17182" y="21600"/>
                  </a:cubicBezTo>
                  <a:cubicBezTo>
                    <a:pt x="17453" y="21600"/>
                    <a:pt x="17673" y="21380"/>
                    <a:pt x="17673" y="21109"/>
                  </a:cubicBezTo>
                  <a:lnTo>
                    <a:pt x="17673" y="19637"/>
                  </a:lnTo>
                  <a:lnTo>
                    <a:pt x="19636" y="19637"/>
                  </a:lnTo>
                  <a:cubicBezTo>
                    <a:pt x="20721" y="19637"/>
                    <a:pt x="21600" y="18757"/>
                    <a:pt x="21600" y="17673"/>
                  </a:cubicBezTo>
                  <a:lnTo>
                    <a:pt x="21600" y="5891"/>
                  </a:lnTo>
                  <a:cubicBezTo>
                    <a:pt x="21600" y="4806"/>
                    <a:pt x="20721" y="3927"/>
                    <a:pt x="19636" y="3927"/>
                  </a:cubicBezTo>
                  <a:moveTo>
                    <a:pt x="5891" y="15709"/>
                  </a:moveTo>
                  <a:lnTo>
                    <a:pt x="7855" y="15709"/>
                  </a:lnTo>
                  <a:lnTo>
                    <a:pt x="7855" y="13745"/>
                  </a:lnTo>
                  <a:lnTo>
                    <a:pt x="5891" y="13745"/>
                  </a:lnTo>
                  <a:cubicBezTo>
                    <a:pt x="5891" y="13745"/>
                    <a:pt x="5891" y="15709"/>
                    <a:pt x="5891" y="15709"/>
                  </a:cubicBezTo>
                  <a:close/>
                  <a:moveTo>
                    <a:pt x="9818" y="15709"/>
                  </a:moveTo>
                  <a:lnTo>
                    <a:pt x="11782" y="15709"/>
                  </a:lnTo>
                  <a:lnTo>
                    <a:pt x="11782" y="13745"/>
                  </a:lnTo>
                  <a:lnTo>
                    <a:pt x="9818" y="13745"/>
                  </a:lnTo>
                  <a:cubicBezTo>
                    <a:pt x="9818" y="13745"/>
                    <a:pt x="9818" y="15709"/>
                    <a:pt x="9818" y="15709"/>
                  </a:cubicBezTo>
                  <a:close/>
                  <a:moveTo>
                    <a:pt x="7855" y="9818"/>
                  </a:moveTo>
                  <a:lnTo>
                    <a:pt x="5891" y="9818"/>
                  </a:lnTo>
                  <a:lnTo>
                    <a:pt x="5891" y="11782"/>
                  </a:lnTo>
                  <a:lnTo>
                    <a:pt x="7855" y="11782"/>
                  </a:lnTo>
                  <a:cubicBezTo>
                    <a:pt x="7855" y="11782"/>
                    <a:pt x="7855" y="9818"/>
                    <a:pt x="7855" y="9818"/>
                  </a:cubicBezTo>
                  <a:close/>
                  <a:moveTo>
                    <a:pt x="15709" y="13745"/>
                  </a:moveTo>
                  <a:lnTo>
                    <a:pt x="17673" y="13745"/>
                  </a:lnTo>
                  <a:lnTo>
                    <a:pt x="17673" y="11782"/>
                  </a:lnTo>
                  <a:lnTo>
                    <a:pt x="15709" y="11782"/>
                  </a:lnTo>
                  <a:cubicBezTo>
                    <a:pt x="15709" y="11782"/>
                    <a:pt x="15709" y="13745"/>
                    <a:pt x="15709" y="13745"/>
                  </a:cubicBezTo>
                  <a:close/>
                  <a:moveTo>
                    <a:pt x="1964" y="7855"/>
                  </a:moveTo>
                  <a:lnTo>
                    <a:pt x="3927" y="7855"/>
                  </a:lnTo>
                  <a:lnTo>
                    <a:pt x="3927" y="5891"/>
                  </a:lnTo>
                  <a:lnTo>
                    <a:pt x="1964" y="5891"/>
                  </a:lnTo>
                  <a:cubicBezTo>
                    <a:pt x="1964" y="5891"/>
                    <a:pt x="1964" y="7855"/>
                    <a:pt x="1964" y="7855"/>
                  </a:cubicBezTo>
                  <a:close/>
                  <a:moveTo>
                    <a:pt x="3927" y="17673"/>
                  </a:moveTo>
                  <a:lnTo>
                    <a:pt x="5891" y="17673"/>
                  </a:lnTo>
                  <a:lnTo>
                    <a:pt x="5891" y="15709"/>
                  </a:lnTo>
                  <a:lnTo>
                    <a:pt x="3927" y="15709"/>
                  </a:lnTo>
                  <a:cubicBezTo>
                    <a:pt x="3927" y="15709"/>
                    <a:pt x="3927" y="17673"/>
                    <a:pt x="3927" y="17673"/>
                  </a:cubicBezTo>
                  <a:close/>
                  <a:moveTo>
                    <a:pt x="11782" y="5891"/>
                  </a:moveTo>
                  <a:lnTo>
                    <a:pt x="9818" y="5891"/>
                  </a:lnTo>
                  <a:lnTo>
                    <a:pt x="9818" y="7855"/>
                  </a:lnTo>
                  <a:lnTo>
                    <a:pt x="11782" y="7855"/>
                  </a:lnTo>
                  <a:cubicBezTo>
                    <a:pt x="11782" y="7855"/>
                    <a:pt x="11782" y="5891"/>
                    <a:pt x="11782" y="5891"/>
                  </a:cubicBezTo>
                  <a:close/>
                  <a:moveTo>
                    <a:pt x="7855" y="5891"/>
                  </a:moveTo>
                  <a:lnTo>
                    <a:pt x="5891" y="5891"/>
                  </a:lnTo>
                  <a:lnTo>
                    <a:pt x="5891" y="7855"/>
                  </a:lnTo>
                  <a:lnTo>
                    <a:pt x="7855" y="7855"/>
                  </a:lnTo>
                  <a:cubicBezTo>
                    <a:pt x="7855" y="7855"/>
                    <a:pt x="7855" y="5891"/>
                    <a:pt x="7855" y="5891"/>
                  </a:cubicBezTo>
                  <a:close/>
                  <a:moveTo>
                    <a:pt x="1964" y="15709"/>
                  </a:moveTo>
                  <a:lnTo>
                    <a:pt x="3927" y="15709"/>
                  </a:lnTo>
                  <a:lnTo>
                    <a:pt x="3927" y="13745"/>
                  </a:lnTo>
                  <a:lnTo>
                    <a:pt x="1964" y="13745"/>
                  </a:lnTo>
                  <a:cubicBezTo>
                    <a:pt x="1964" y="13745"/>
                    <a:pt x="1964" y="15709"/>
                    <a:pt x="1964" y="15709"/>
                  </a:cubicBezTo>
                  <a:close/>
                  <a:moveTo>
                    <a:pt x="1964" y="11782"/>
                  </a:moveTo>
                  <a:lnTo>
                    <a:pt x="3927" y="11782"/>
                  </a:lnTo>
                  <a:lnTo>
                    <a:pt x="3927" y="9818"/>
                  </a:lnTo>
                  <a:lnTo>
                    <a:pt x="1964" y="9818"/>
                  </a:lnTo>
                  <a:cubicBezTo>
                    <a:pt x="1964" y="9818"/>
                    <a:pt x="1964" y="11782"/>
                    <a:pt x="1964" y="11782"/>
                  </a:cubicBezTo>
                  <a:close/>
                  <a:moveTo>
                    <a:pt x="7855" y="17673"/>
                  </a:moveTo>
                  <a:lnTo>
                    <a:pt x="9818" y="17673"/>
                  </a:lnTo>
                  <a:lnTo>
                    <a:pt x="9818" y="15709"/>
                  </a:lnTo>
                  <a:lnTo>
                    <a:pt x="7855" y="15709"/>
                  </a:lnTo>
                  <a:cubicBezTo>
                    <a:pt x="7855" y="15709"/>
                    <a:pt x="7855" y="17673"/>
                    <a:pt x="7855" y="17673"/>
                  </a:cubicBezTo>
                  <a:close/>
                  <a:moveTo>
                    <a:pt x="11782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1782" y="15709"/>
                  </a:lnTo>
                  <a:cubicBezTo>
                    <a:pt x="11782" y="15709"/>
                    <a:pt x="11782" y="17673"/>
                    <a:pt x="11782" y="17673"/>
                  </a:cubicBezTo>
                  <a:close/>
                  <a:moveTo>
                    <a:pt x="15709" y="17673"/>
                  </a:moveTo>
                  <a:lnTo>
                    <a:pt x="17673" y="17673"/>
                  </a:lnTo>
                  <a:lnTo>
                    <a:pt x="17673" y="15709"/>
                  </a:lnTo>
                  <a:lnTo>
                    <a:pt x="15709" y="15709"/>
                  </a:lnTo>
                  <a:cubicBezTo>
                    <a:pt x="15709" y="15709"/>
                    <a:pt x="15709" y="17673"/>
                    <a:pt x="15709" y="17673"/>
                  </a:cubicBezTo>
                  <a:close/>
                  <a:moveTo>
                    <a:pt x="11782" y="9818"/>
                  </a:moveTo>
                  <a:lnTo>
                    <a:pt x="9818" y="9818"/>
                  </a:lnTo>
                  <a:lnTo>
                    <a:pt x="9818" y="11782"/>
                  </a:lnTo>
                  <a:lnTo>
                    <a:pt x="11782" y="11782"/>
                  </a:lnTo>
                  <a:cubicBezTo>
                    <a:pt x="11782" y="11782"/>
                    <a:pt x="11782" y="9818"/>
                    <a:pt x="11782" y="9818"/>
                  </a:cubicBezTo>
                  <a:close/>
                  <a:moveTo>
                    <a:pt x="19636" y="9818"/>
                  </a:moveTo>
                  <a:lnTo>
                    <a:pt x="17673" y="9818"/>
                  </a:lnTo>
                  <a:lnTo>
                    <a:pt x="17673" y="11782"/>
                  </a:lnTo>
                  <a:lnTo>
                    <a:pt x="19636" y="11782"/>
                  </a:lnTo>
                  <a:cubicBezTo>
                    <a:pt x="19636" y="11782"/>
                    <a:pt x="19636" y="9818"/>
                    <a:pt x="19636" y="9818"/>
                  </a:cubicBezTo>
                  <a:close/>
                  <a:moveTo>
                    <a:pt x="19636" y="13745"/>
                  </a:moveTo>
                  <a:lnTo>
                    <a:pt x="17673" y="13745"/>
                  </a:lnTo>
                  <a:lnTo>
                    <a:pt x="17673" y="15709"/>
                  </a:lnTo>
                  <a:lnTo>
                    <a:pt x="19636" y="15709"/>
                  </a:lnTo>
                  <a:cubicBezTo>
                    <a:pt x="19636" y="15709"/>
                    <a:pt x="19636" y="13745"/>
                    <a:pt x="19636" y="13745"/>
                  </a:cubicBezTo>
                  <a:close/>
                  <a:moveTo>
                    <a:pt x="15709" y="5891"/>
                  </a:moveTo>
                  <a:lnTo>
                    <a:pt x="13745" y="5891"/>
                  </a:lnTo>
                  <a:lnTo>
                    <a:pt x="13745" y="7855"/>
                  </a:lnTo>
                  <a:lnTo>
                    <a:pt x="15709" y="7855"/>
                  </a:lnTo>
                  <a:cubicBezTo>
                    <a:pt x="15709" y="7855"/>
                    <a:pt x="15709" y="5891"/>
                    <a:pt x="15709" y="5891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4955039" y="49925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8655" y="11782"/>
                  </a:moveTo>
                  <a:cubicBezTo>
                    <a:pt x="18383" y="11782"/>
                    <a:pt x="18164" y="12002"/>
                    <a:pt x="18164" y="12273"/>
                  </a:cubicBezTo>
                  <a:cubicBezTo>
                    <a:pt x="18164" y="12544"/>
                    <a:pt x="18383" y="12764"/>
                    <a:pt x="18655" y="12764"/>
                  </a:cubicBezTo>
                  <a:cubicBezTo>
                    <a:pt x="18926" y="12764"/>
                    <a:pt x="19145" y="12544"/>
                    <a:pt x="19145" y="12273"/>
                  </a:cubicBezTo>
                  <a:cubicBezTo>
                    <a:pt x="19145" y="12002"/>
                    <a:pt x="18926" y="11782"/>
                    <a:pt x="18655" y="11782"/>
                  </a:cubicBezTo>
                  <a:moveTo>
                    <a:pt x="18655" y="13745"/>
                  </a:moveTo>
                  <a:cubicBezTo>
                    <a:pt x="18383" y="13745"/>
                    <a:pt x="18164" y="13966"/>
                    <a:pt x="18164" y="14236"/>
                  </a:cubicBezTo>
                  <a:cubicBezTo>
                    <a:pt x="18164" y="14508"/>
                    <a:pt x="18383" y="14727"/>
                    <a:pt x="18655" y="14727"/>
                  </a:cubicBezTo>
                  <a:cubicBezTo>
                    <a:pt x="18926" y="14727"/>
                    <a:pt x="19145" y="14508"/>
                    <a:pt x="19145" y="14236"/>
                  </a:cubicBezTo>
                  <a:cubicBezTo>
                    <a:pt x="19145" y="13966"/>
                    <a:pt x="18926" y="13745"/>
                    <a:pt x="18655" y="13745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6691" y="20618"/>
                  </a:lnTo>
                  <a:lnTo>
                    <a:pt x="16691" y="6873"/>
                  </a:lnTo>
                  <a:lnTo>
                    <a:pt x="19636" y="6873"/>
                  </a:lnTo>
                  <a:cubicBezTo>
                    <a:pt x="20178" y="6873"/>
                    <a:pt x="20618" y="7313"/>
                    <a:pt x="20618" y="7855"/>
                  </a:cubicBez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5709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7855"/>
                  </a:lnTo>
                  <a:cubicBezTo>
                    <a:pt x="982" y="7313"/>
                    <a:pt x="1422" y="6873"/>
                    <a:pt x="1964" y="6873"/>
                  </a:cubicBezTo>
                  <a:lnTo>
                    <a:pt x="15709" y="6873"/>
                  </a:lnTo>
                  <a:cubicBezTo>
                    <a:pt x="15709" y="6873"/>
                    <a:pt x="15709" y="20618"/>
                    <a:pt x="15709" y="20618"/>
                  </a:cubicBezTo>
                  <a:close/>
                  <a:moveTo>
                    <a:pt x="19636" y="5891"/>
                  </a:moveTo>
                  <a:lnTo>
                    <a:pt x="13205" y="5891"/>
                  </a:lnTo>
                  <a:cubicBezTo>
                    <a:pt x="13069" y="5222"/>
                    <a:pt x="12657" y="4657"/>
                    <a:pt x="12097" y="4306"/>
                  </a:cubicBezTo>
                  <a:lnTo>
                    <a:pt x="14476" y="1927"/>
                  </a:lnTo>
                  <a:cubicBezTo>
                    <a:pt x="14557" y="1949"/>
                    <a:pt x="14640" y="1964"/>
                    <a:pt x="14727" y="1964"/>
                  </a:cubicBezTo>
                  <a:cubicBezTo>
                    <a:pt x="15269" y="1964"/>
                    <a:pt x="15709" y="1524"/>
                    <a:pt x="15709" y="982"/>
                  </a:cubicBezTo>
                  <a:cubicBezTo>
                    <a:pt x="15709" y="440"/>
                    <a:pt x="15269" y="0"/>
                    <a:pt x="14727" y="0"/>
                  </a:cubicBezTo>
                  <a:cubicBezTo>
                    <a:pt x="14186" y="0"/>
                    <a:pt x="13745" y="440"/>
                    <a:pt x="13745" y="982"/>
                  </a:cubicBezTo>
                  <a:cubicBezTo>
                    <a:pt x="13745" y="1070"/>
                    <a:pt x="13761" y="1153"/>
                    <a:pt x="13782" y="1233"/>
                  </a:cubicBezTo>
                  <a:lnTo>
                    <a:pt x="11061" y="3954"/>
                  </a:lnTo>
                  <a:cubicBezTo>
                    <a:pt x="10975" y="3945"/>
                    <a:pt x="10889" y="3927"/>
                    <a:pt x="10800" y="3927"/>
                  </a:cubicBezTo>
                  <a:cubicBezTo>
                    <a:pt x="10711" y="3927"/>
                    <a:pt x="10625" y="3945"/>
                    <a:pt x="10539" y="3954"/>
                  </a:cubicBezTo>
                  <a:lnTo>
                    <a:pt x="7818" y="1233"/>
                  </a:lnTo>
                  <a:cubicBezTo>
                    <a:pt x="7839" y="1153"/>
                    <a:pt x="7855" y="1070"/>
                    <a:pt x="7855" y="982"/>
                  </a:cubicBezTo>
                  <a:cubicBezTo>
                    <a:pt x="7855" y="440"/>
                    <a:pt x="7414" y="0"/>
                    <a:pt x="6873" y="0"/>
                  </a:cubicBezTo>
                  <a:cubicBezTo>
                    <a:pt x="6331" y="0"/>
                    <a:pt x="5891" y="440"/>
                    <a:pt x="5891" y="982"/>
                  </a:cubicBezTo>
                  <a:cubicBezTo>
                    <a:pt x="5891" y="1524"/>
                    <a:pt x="6331" y="1964"/>
                    <a:pt x="6873" y="1964"/>
                  </a:cubicBezTo>
                  <a:cubicBezTo>
                    <a:pt x="6960" y="1964"/>
                    <a:pt x="7043" y="1949"/>
                    <a:pt x="7124" y="1927"/>
                  </a:cubicBezTo>
                  <a:lnTo>
                    <a:pt x="9503" y="4306"/>
                  </a:lnTo>
                  <a:cubicBezTo>
                    <a:pt x="8943" y="4657"/>
                    <a:pt x="8531" y="5222"/>
                    <a:pt x="8395" y="5891"/>
                  </a:cubicBezTo>
                  <a:lnTo>
                    <a:pt x="1964" y="5891"/>
                  </a:lnTo>
                  <a:cubicBezTo>
                    <a:pt x="879" y="5891"/>
                    <a:pt x="0" y="6770"/>
                    <a:pt x="0" y="785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7855"/>
                  </a:lnTo>
                  <a:cubicBezTo>
                    <a:pt x="21600" y="6770"/>
                    <a:pt x="20721" y="5891"/>
                    <a:pt x="19636" y="5891"/>
                  </a:cubicBezTo>
                  <a:moveTo>
                    <a:pt x="12764" y="17673"/>
                  </a:moveTo>
                  <a:lnTo>
                    <a:pt x="3927" y="17673"/>
                  </a:lnTo>
                  <a:lnTo>
                    <a:pt x="3927" y="9818"/>
                  </a:lnTo>
                  <a:lnTo>
                    <a:pt x="12764" y="9818"/>
                  </a:lnTo>
                  <a:cubicBezTo>
                    <a:pt x="12764" y="9818"/>
                    <a:pt x="12764" y="17673"/>
                    <a:pt x="12764" y="17673"/>
                  </a:cubicBezTo>
                  <a:close/>
                  <a:moveTo>
                    <a:pt x="13745" y="8836"/>
                  </a:moveTo>
                  <a:lnTo>
                    <a:pt x="2945" y="8836"/>
                  </a:lnTo>
                  <a:lnTo>
                    <a:pt x="2945" y="18655"/>
                  </a:lnTo>
                  <a:lnTo>
                    <a:pt x="13745" y="18655"/>
                  </a:lnTo>
                  <a:cubicBezTo>
                    <a:pt x="13745" y="18655"/>
                    <a:pt x="13745" y="8836"/>
                    <a:pt x="13745" y="8836"/>
                  </a:cubicBezTo>
                  <a:close/>
                  <a:moveTo>
                    <a:pt x="18655" y="8836"/>
                  </a:moveTo>
                  <a:cubicBezTo>
                    <a:pt x="18113" y="8836"/>
                    <a:pt x="17673" y="9276"/>
                    <a:pt x="17673" y="9818"/>
                  </a:cubicBezTo>
                  <a:cubicBezTo>
                    <a:pt x="17673" y="10360"/>
                    <a:pt x="18113" y="10800"/>
                    <a:pt x="18655" y="10800"/>
                  </a:cubicBezTo>
                  <a:cubicBezTo>
                    <a:pt x="19196" y="10800"/>
                    <a:pt x="19636" y="10360"/>
                    <a:pt x="19636" y="9818"/>
                  </a:cubicBezTo>
                  <a:cubicBezTo>
                    <a:pt x="19636" y="9276"/>
                    <a:pt x="19196" y="8836"/>
                    <a:pt x="18655" y="8836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5390663" y="5044452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1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1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0800" y="5400"/>
                  </a:moveTo>
                  <a:lnTo>
                    <a:pt x="3927" y="10800"/>
                  </a:lnTo>
                  <a:lnTo>
                    <a:pt x="8836" y="10800"/>
                  </a:lnTo>
                  <a:lnTo>
                    <a:pt x="9818" y="16200"/>
                  </a:lnTo>
                  <a:lnTo>
                    <a:pt x="16691" y="10800"/>
                  </a:lnTo>
                  <a:lnTo>
                    <a:pt x="11782" y="10800"/>
                  </a:lnTo>
                  <a:cubicBezTo>
                    <a:pt x="11782" y="10800"/>
                    <a:pt x="10800" y="5400"/>
                    <a:pt x="10800" y="54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5826286" y="5044452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1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1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6261909" y="5044452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2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2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964" y="18000"/>
                  </a:moveTo>
                  <a:lnTo>
                    <a:pt x="6873" y="18000"/>
                  </a:lnTo>
                  <a:lnTo>
                    <a:pt x="6873" y="3600"/>
                  </a:lnTo>
                  <a:lnTo>
                    <a:pt x="1964" y="3600"/>
                  </a:lnTo>
                  <a:cubicBezTo>
                    <a:pt x="1964" y="3600"/>
                    <a:pt x="1964" y="18000"/>
                    <a:pt x="1964" y="180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6697532" y="5044452"/>
              <a:ext cx="228204" cy="124470"/>
            </a:xfrm>
            <a:custGeom>
              <a:rect b="b" l="l" r="r" t="t"/>
              <a:pathLst>
                <a:path extrusionOk="0" h="21600" w="2160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2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2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964" y="18000"/>
                  </a:moveTo>
                  <a:lnTo>
                    <a:pt x="10800" y="18000"/>
                  </a:lnTo>
                  <a:lnTo>
                    <a:pt x="10800" y="3600"/>
                  </a:lnTo>
                  <a:lnTo>
                    <a:pt x="1964" y="3600"/>
                  </a:lnTo>
                  <a:cubicBezTo>
                    <a:pt x="1964" y="3600"/>
                    <a:pt x="1964" y="18000"/>
                    <a:pt x="1964" y="18000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7195387" y="4992592"/>
              <a:ext cx="207414" cy="228204"/>
            </a:xfrm>
            <a:custGeom>
              <a:rect b="b" l="l" r="r" t="t"/>
              <a:pathLst>
                <a:path extrusionOk="0" h="21600" w="21600">
                  <a:moveTo>
                    <a:pt x="7020" y="13745"/>
                  </a:moveTo>
                  <a:lnTo>
                    <a:pt x="4860" y="13745"/>
                  </a:lnTo>
                  <a:lnTo>
                    <a:pt x="4860" y="15709"/>
                  </a:lnTo>
                  <a:lnTo>
                    <a:pt x="7020" y="15709"/>
                  </a:lnTo>
                  <a:cubicBezTo>
                    <a:pt x="7020" y="15709"/>
                    <a:pt x="7020" y="13745"/>
                    <a:pt x="7020" y="13745"/>
                  </a:cubicBezTo>
                  <a:close/>
                  <a:moveTo>
                    <a:pt x="5400" y="10800"/>
                  </a:moveTo>
                  <a:lnTo>
                    <a:pt x="3240" y="10800"/>
                  </a:lnTo>
                  <a:lnTo>
                    <a:pt x="3240" y="12764"/>
                  </a:lnTo>
                  <a:lnTo>
                    <a:pt x="5400" y="12764"/>
                  </a:lnTo>
                  <a:cubicBezTo>
                    <a:pt x="5400" y="12764"/>
                    <a:pt x="5400" y="10800"/>
                    <a:pt x="5400" y="10800"/>
                  </a:cubicBezTo>
                  <a:close/>
                  <a:moveTo>
                    <a:pt x="5940" y="18655"/>
                  </a:moveTo>
                  <a:lnTo>
                    <a:pt x="15660" y="18655"/>
                  </a:lnTo>
                  <a:lnTo>
                    <a:pt x="15660" y="16691"/>
                  </a:lnTo>
                  <a:lnTo>
                    <a:pt x="5940" y="16691"/>
                  </a:lnTo>
                  <a:cubicBezTo>
                    <a:pt x="5940" y="16691"/>
                    <a:pt x="5940" y="18655"/>
                    <a:pt x="5940" y="18655"/>
                  </a:cubicBezTo>
                  <a:close/>
                  <a:moveTo>
                    <a:pt x="20520" y="19636"/>
                  </a:moveTo>
                  <a:cubicBezTo>
                    <a:pt x="20520" y="20179"/>
                    <a:pt x="20036" y="20618"/>
                    <a:pt x="19440" y="20618"/>
                  </a:cubicBezTo>
                  <a:lnTo>
                    <a:pt x="2160" y="20618"/>
                  </a:lnTo>
                  <a:cubicBezTo>
                    <a:pt x="1564" y="20618"/>
                    <a:pt x="1080" y="20179"/>
                    <a:pt x="1080" y="19636"/>
                  </a:cubicBezTo>
                  <a:lnTo>
                    <a:pt x="1080" y="9818"/>
                  </a:lnTo>
                  <a:cubicBezTo>
                    <a:pt x="1080" y="9276"/>
                    <a:pt x="1564" y="8836"/>
                    <a:pt x="2160" y="8836"/>
                  </a:cubicBezTo>
                  <a:lnTo>
                    <a:pt x="19440" y="8836"/>
                  </a:lnTo>
                  <a:cubicBezTo>
                    <a:pt x="20036" y="8836"/>
                    <a:pt x="20520" y="9276"/>
                    <a:pt x="20520" y="9818"/>
                  </a:cubicBezTo>
                  <a:cubicBezTo>
                    <a:pt x="20520" y="9818"/>
                    <a:pt x="20520" y="19636"/>
                    <a:pt x="20520" y="19636"/>
                  </a:cubicBezTo>
                  <a:close/>
                  <a:moveTo>
                    <a:pt x="19440" y="7855"/>
                  </a:moveTo>
                  <a:lnTo>
                    <a:pt x="2160" y="7855"/>
                  </a:lnTo>
                  <a:cubicBezTo>
                    <a:pt x="967" y="7855"/>
                    <a:pt x="0" y="8734"/>
                    <a:pt x="0" y="9818"/>
                  </a:cubicBezTo>
                  <a:lnTo>
                    <a:pt x="0" y="19636"/>
                  </a:lnTo>
                  <a:cubicBezTo>
                    <a:pt x="0" y="20721"/>
                    <a:pt x="967" y="21600"/>
                    <a:pt x="2160" y="21600"/>
                  </a:cubicBezTo>
                  <a:lnTo>
                    <a:pt x="19440" y="21600"/>
                  </a:lnTo>
                  <a:cubicBezTo>
                    <a:pt x="20633" y="21600"/>
                    <a:pt x="21600" y="20721"/>
                    <a:pt x="21600" y="19636"/>
                  </a:cubicBezTo>
                  <a:lnTo>
                    <a:pt x="21600" y="9818"/>
                  </a:lnTo>
                  <a:cubicBezTo>
                    <a:pt x="21600" y="8734"/>
                    <a:pt x="20633" y="7855"/>
                    <a:pt x="19440" y="7855"/>
                  </a:cubicBezTo>
                  <a:moveTo>
                    <a:pt x="16200" y="12764"/>
                  </a:moveTo>
                  <a:lnTo>
                    <a:pt x="18360" y="12764"/>
                  </a:lnTo>
                  <a:lnTo>
                    <a:pt x="18360" y="10800"/>
                  </a:lnTo>
                  <a:lnTo>
                    <a:pt x="16200" y="10800"/>
                  </a:lnTo>
                  <a:cubicBezTo>
                    <a:pt x="16200" y="10800"/>
                    <a:pt x="16200" y="12764"/>
                    <a:pt x="16200" y="12764"/>
                  </a:cubicBezTo>
                  <a:close/>
                  <a:moveTo>
                    <a:pt x="14580" y="15709"/>
                  </a:moveTo>
                  <a:lnTo>
                    <a:pt x="16740" y="15709"/>
                  </a:lnTo>
                  <a:lnTo>
                    <a:pt x="16740" y="13745"/>
                  </a:lnTo>
                  <a:lnTo>
                    <a:pt x="14580" y="13745"/>
                  </a:lnTo>
                  <a:cubicBezTo>
                    <a:pt x="14580" y="13745"/>
                    <a:pt x="14580" y="15709"/>
                    <a:pt x="14580" y="15709"/>
                  </a:cubicBezTo>
                  <a:close/>
                  <a:moveTo>
                    <a:pt x="10800" y="0"/>
                  </a:moveTo>
                  <a:lnTo>
                    <a:pt x="6480" y="3927"/>
                  </a:lnTo>
                  <a:lnTo>
                    <a:pt x="15120" y="3927"/>
                  </a:lnTo>
                  <a:cubicBezTo>
                    <a:pt x="15120" y="3927"/>
                    <a:pt x="10800" y="0"/>
                    <a:pt x="10800" y="0"/>
                  </a:cubicBezTo>
                  <a:close/>
                  <a:moveTo>
                    <a:pt x="8640" y="10800"/>
                  </a:moveTo>
                  <a:lnTo>
                    <a:pt x="6480" y="10800"/>
                  </a:lnTo>
                  <a:lnTo>
                    <a:pt x="6480" y="12764"/>
                  </a:lnTo>
                  <a:lnTo>
                    <a:pt x="8640" y="12764"/>
                  </a:lnTo>
                  <a:cubicBezTo>
                    <a:pt x="8640" y="12764"/>
                    <a:pt x="8640" y="10800"/>
                    <a:pt x="8640" y="10800"/>
                  </a:cubicBezTo>
                  <a:close/>
                  <a:moveTo>
                    <a:pt x="11340" y="15709"/>
                  </a:moveTo>
                  <a:lnTo>
                    <a:pt x="13500" y="15709"/>
                  </a:lnTo>
                  <a:lnTo>
                    <a:pt x="13500" y="13745"/>
                  </a:lnTo>
                  <a:lnTo>
                    <a:pt x="11340" y="13745"/>
                  </a:lnTo>
                  <a:cubicBezTo>
                    <a:pt x="11340" y="13745"/>
                    <a:pt x="11340" y="15709"/>
                    <a:pt x="11340" y="15709"/>
                  </a:cubicBezTo>
                  <a:close/>
                  <a:moveTo>
                    <a:pt x="15120" y="10800"/>
                  </a:moveTo>
                  <a:lnTo>
                    <a:pt x="12960" y="10800"/>
                  </a:lnTo>
                  <a:lnTo>
                    <a:pt x="12960" y="12764"/>
                  </a:lnTo>
                  <a:lnTo>
                    <a:pt x="15120" y="12764"/>
                  </a:lnTo>
                  <a:cubicBezTo>
                    <a:pt x="15120" y="12764"/>
                    <a:pt x="15120" y="10800"/>
                    <a:pt x="15120" y="10800"/>
                  </a:cubicBezTo>
                  <a:close/>
                  <a:moveTo>
                    <a:pt x="11880" y="10800"/>
                  </a:moveTo>
                  <a:lnTo>
                    <a:pt x="9720" y="10800"/>
                  </a:lnTo>
                  <a:lnTo>
                    <a:pt x="9720" y="12764"/>
                  </a:lnTo>
                  <a:lnTo>
                    <a:pt x="11880" y="12764"/>
                  </a:lnTo>
                  <a:cubicBezTo>
                    <a:pt x="11880" y="12764"/>
                    <a:pt x="11880" y="10800"/>
                    <a:pt x="11880" y="10800"/>
                  </a:cubicBezTo>
                  <a:close/>
                  <a:moveTo>
                    <a:pt x="8100" y="15709"/>
                  </a:moveTo>
                  <a:lnTo>
                    <a:pt x="10260" y="15709"/>
                  </a:lnTo>
                  <a:lnTo>
                    <a:pt x="10260" y="13745"/>
                  </a:lnTo>
                  <a:lnTo>
                    <a:pt x="8100" y="13745"/>
                  </a:lnTo>
                  <a:cubicBezTo>
                    <a:pt x="8100" y="13745"/>
                    <a:pt x="8100" y="15709"/>
                    <a:pt x="8100" y="15709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7631010" y="4992592"/>
              <a:ext cx="207414" cy="228204"/>
            </a:xfrm>
            <a:custGeom>
              <a:rect b="b" l="l" r="r" t="t"/>
              <a:pathLst>
                <a:path extrusionOk="0" h="21600" w="21600">
                  <a:moveTo>
                    <a:pt x="5940" y="10800"/>
                  </a:moveTo>
                  <a:lnTo>
                    <a:pt x="15660" y="10800"/>
                  </a:lnTo>
                  <a:lnTo>
                    <a:pt x="15660" y="8836"/>
                  </a:lnTo>
                  <a:lnTo>
                    <a:pt x="5940" y="8836"/>
                  </a:lnTo>
                  <a:cubicBezTo>
                    <a:pt x="5940" y="8836"/>
                    <a:pt x="5940" y="10800"/>
                    <a:pt x="5940" y="10800"/>
                  </a:cubicBezTo>
                  <a:close/>
                  <a:moveTo>
                    <a:pt x="5400" y="2945"/>
                  </a:moveTo>
                  <a:lnTo>
                    <a:pt x="3240" y="2945"/>
                  </a:lnTo>
                  <a:lnTo>
                    <a:pt x="3240" y="4909"/>
                  </a:lnTo>
                  <a:lnTo>
                    <a:pt x="5400" y="4909"/>
                  </a:lnTo>
                  <a:cubicBezTo>
                    <a:pt x="5400" y="4909"/>
                    <a:pt x="5400" y="2945"/>
                    <a:pt x="5400" y="2945"/>
                  </a:cubicBezTo>
                  <a:close/>
                  <a:moveTo>
                    <a:pt x="7020" y="5891"/>
                  </a:moveTo>
                  <a:lnTo>
                    <a:pt x="4860" y="5891"/>
                  </a:lnTo>
                  <a:lnTo>
                    <a:pt x="4860" y="7855"/>
                  </a:lnTo>
                  <a:lnTo>
                    <a:pt x="7020" y="7855"/>
                  </a:lnTo>
                  <a:cubicBezTo>
                    <a:pt x="7020" y="7855"/>
                    <a:pt x="7020" y="5891"/>
                    <a:pt x="7020" y="5891"/>
                  </a:cubicBezTo>
                  <a:close/>
                  <a:moveTo>
                    <a:pt x="14580" y="7855"/>
                  </a:moveTo>
                  <a:lnTo>
                    <a:pt x="16740" y="7855"/>
                  </a:lnTo>
                  <a:lnTo>
                    <a:pt x="16740" y="5891"/>
                  </a:lnTo>
                  <a:lnTo>
                    <a:pt x="14580" y="5891"/>
                  </a:lnTo>
                  <a:cubicBezTo>
                    <a:pt x="14580" y="5891"/>
                    <a:pt x="14580" y="7855"/>
                    <a:pt x="14580" y="7855"/>
                  </a:cubicBezTo>
                  <a:close/>
                  <a:moveTo>
                    <a:pt x="20520" y="11782"/>
                  </a:moveTo>
                  <a:cubicBezTo>
                    <a:pt x="20520" y="12324"/>
                    <a:pt x="20036" y="12764"/>
                    <a:pt x="19440" y="12764"/>
                  </a:cubicBezTo>
                  <a:lnTo>
                    <a:pt x="2160" y="12764"/>
                  </a:lnTo>
                  <a:cubicBezTo>
                    <a:pt x="1564" y="12764"/>
                    <a:pt x="1080" y="12324"/>
                    <a:pt x="1080" y="11782"/>
                  </a:cubicBezTo>
                  <a:lnTo>
                    <a:pt x="1080" y="1964"/>
                  </a:lnTo>
                  <a:cubicBezTo>
                    <a:pt x="1080" y="1422"/>
                    <a:pt x="1564" y="982"/>
                    <a:pt x="2160" y="982"/>
                  </a:cubicBezTo>
                  <a:lnTo>
                    <a:pt x="19440" y="982"/>
                  </a:lnTo>
                  <a:cubicBezTo>
                    <a:pt x="20036" y="982"/>
                    <a:pt x="20520" y="1422"/>
                    <a:pt x="20520" y="1964"/>
                  </a:cubicBezTo>
                  <a:cubicBezTo>
                    <a:pt x="20520" y="1964"/>
                    <a:pt x="20520" y="11782"/>
                    <a:pt x="20520" y="1178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67" y="0"/>
                    <a:pt x="0" y="879"/>
                    <a:pt x="0" y="1964"/>
                  </a:cubicBezTo>
                  <a:lnTo>
                    <a:pt x="0" y="11782"/>
                  </a:lnTo>
                  <a:cubicBezTo>
                    <a:pt x="0" y="12866"/>
                    <a:pt x="967" y="13745"/>
                    <a:pt x="2160" y="13745"/>
                  </a:cubicBezTo>
                  <a:lnTo>
                    <a:pt x="19440" y="13745"/>
                  </a:lnTo>
                  <a:cubicBezTo>
                    <a:pt x="20633" y="13745"/>
                    <a:pt x="21600" y="12866"/>
                    <a:pt x="21600" y="11782"/>
                  </a:cubicBezTo>
                  <a:lnTo>
                    <a:pt x="21600" y="1964"/>
                  </a:lnTo>
                  <a:cubicBezTo>
                    <a:pt x="21600" y="879"/>
                    <a:pt x="20633" y="0"/>
                    <a:pt x="19440" y="0"/>
                  </a:cubicBezTo>
                  <a:moveTo>
                    <a:pt x="16200" y="4909"/>
                  </a:moveTo>
                  <a:lnTo>
                    <a:pt x="18360" y="4909"/>
                  </a:lnTo>
                  <a:lnTo>
                    <a:pt x="18360" y="2945"/>
                  </a:lnTo>
                  <a:lnTo>
                    <a:pt x="16200" y="2945"/>
                  </a:lnTo>
                  <a:cubicBezTo>
                    <a:pt x="16200" y="2945"/>
                    <a:pt x="16200" y="4909"/>
                    <a:pt x="16200" y="4909"/>
                  </a:cubicBezTo>
                  <a:close/>
                  <a:moveTo>
                    <a:pt x="8640" y="2945"/>
                  </a:moveTo>
                  <a:lnTo>
                    <a:pt x="6480" y="2945"/>
                  </a:lnTo>
                  <a:lnTo>
                    <a:pt x="6480" y="4909"/>
                  </a:lnTo>
                  <a:lnTo>
                    <a:pt x="8640" y="4909"/>
                  </a:lnTo>
                  <a:cubicBezTo>
                    <a:pt x="8640" y="4909"/>
                    <a:pt x="8640" y="2945"/>
                    <a:pt x="8640" y="2945"/>
                  </a:cubicBezTo>
                  <a:close/>
                  <a:moveTo>
                    <a:pt x="11340" y="7855"/>
                  </a:moveTo>
                  <a:lnTo>
                    <a:pt x="13500" y="7855"/>
                  </a:lnTo>
                  <a:lnTo>
                    <a:pt x="13500" y="5891"/>
                  </a:lnTo>
                  <a:lnTo>
                    <a:pt x="11340" y="5891"/>
                  </a:lnTo>
                  <a:cubicBezTo>
                    <a:pt x="11340" y="5891"/>
                    <a:pt x="11340" y="7855"/>
                    <a:pt x="11340" y="7855"/>
                  </a:cubicBezTo>
                  <a:close/>
                  <a:moveTo>
                    <a:pt x="10800" y="21600"/>
                  </a:moveTo>
                  <a:lnTo>
                    <a:pt x="15120" y="17673"/>
                  </a:lnTo>
                  <a:lnTo>
                    <a:pt x="6480" y="17673"/>
                  </a:lnTo>
                  <a:cubicBezTo>
                    <a:pt x="6480" y="17673"/>
                    <a:pt x="10800" y="21600"/>
                    <a:pt x="10800" y="21600"/>
                  </a:cubicBezTo>
                  <a:close/>
                  <a:moveTo>
                    <a:pt x="15120" y="2945"/>
                  </a:moveTo>
                  <a:lnTo>
                    <a:pt x="12960" y="2945"/>
                  </a:lnTo>
                  <a:lnTo>
                    <a:pt x="12960" y="4909"/>
                  </a:lnTo>
                  <a:lnTo>
                    <a:pt x="15120" y="4909"/>
                  </a:lnTo>
                  <a:cubicBezTo>
                    <a:pt x="15120" y="4909"/>
                    <a:pt x="15120" y="2945"/>
                    <a:pt x="15120" y="2945"/>
                  </a:cubicBezTo>
                  <a:close/>
                  <a:moveTo>
                    <a:pt x="8100" y="7855"/>
                  </a:moveTo>
                  <a:lnTo>
                    <a:pt x="10260" y="7855"/>
                  </a:lnTo>
                  <a:lnTo>
                    <a:pt x="10260" y="5891"/>
                  </a:lnTo>
                  <a:lnTo>
                    <a:pt x="8100" y="5891"/>
                  </a:lnTo>
                  <a:cubicBezTo>
                    <a:pt x="8100" y="5891"/>
                    <a:pt x="8100" y="7855"/>
                    <a:pt x="8100" y="7855"/>
                  </a:cubicBezTo>
                  <a:close/>
                  <a:moveTo>
                    <a:pt x="11880" y="2945"/>
                  </a:moveTo>
                  <a:lnTo>
                    <a:pt x="9720" y="2945"/>
                  </a:lnTo>
                  <a:lnTo>
                    <a:pt x="9720" y="4909"/>
                  </a:lnTo>
                  <a:lnTo>
                    <a:pt x="11880" y="4909"/>
                  </a:lnTo>
                  <a:cubicBezTo>
                    <a:pt x="11880" y="4909"/>
                    <a:pt x="11880" y="2945"/>
                    <a:pt x="11880" y="2945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8056261" y="5013336"/>
              <a:ext cx="228204" cy="186678"/>
            </a:xfrm>
            <a:custGeom>
              <a:rect b="b" l="l" r="r" t="t"/>
              <a:pathLst>
                <a:path extrusionOk="0" h="21600" w="21600">
                  <a:moveTo>
                    <a:pt x="5976" y="20400"/>
                  </a:moveTo>
                  <a:lnTo>
                    <a:pt x="10800" y="13522"/>
                  </a:lnTo>
                  <a:lnTo>
                    <a:pt x="15623" y="20400"/>
                  </a:lnTo>
                  <a:cubicBezTo>
                    <a:pt x="15623" y="20400"/>
                    <a:pt x="5976" y="20400"/>
                    <a:pt x="5976" y="20400"/>
                  </a:cubicBezTo>
                  <a:close/>
                  <a:moveTo>
                    <a:pt x="17063" y="20610"/>
                  </a:moveTo>
                  <a:lnTo>
                    <a:pt x="11172" y="12210"/>
                  </a:lnTo>
                  <a:lnTo>
                    <a:pt x="11168" y="12214"/>
                  </a:lnTo>
                  <a:cubicBezTo>
                    <a:pt x="11078" y="12086"/>
                    <a:pt x="10949" y="12000"/>
                    <a:pt x="10800" y="12000"/>
                  </a:cubicBezTo>
                  <a:cubicBezTo>
                    <a:pt x="10651" y="12000"/>
                    <a:pt x="10521" y="12086"/>
                    <a:pt x="10432" y="12214"/>
                  </a:cubicBezTo>
                  <a:lnTo>
                    <a:pt x="10427" y="12210"/>
                  </a:lnTo>
                  <a:lnTo>
                    <a:pt x="4536" y="20610"/>
                  </a:lnTo>
                  <a:lnTo>
                    <a:pt x="4540" y="20614"/>
                  </a:lnTo>
                  <a:cubicBezTo>
                    <a:pt x="4467" y="20719"/>
                    <a:pt x="4418" y="20851"/>
                    <a:pt x="4418" y="21000"/>
                  </a:cubicBezTo>
                  <a:cubicBezTo>
                    <a:pt x="4418" y="21332"/>
                    <a:pt x="4638" y="21600"/>
                    <a:pt x="4909" y="21600"/>
                  </a:cubicBezTo>
                  <a:lnTo>
                    <a:pt x="16691" y="21600"/>
                  </a:lnTo>
                  <a:cubicBezTo>
                    <a:pt x="16962" y="21600"/>
                    <a:pt x="17182" y="21332"/>
                    <a:pt x="17182" y="21000"/>
                  </a:cubicBezTo>
                  <a:cubicBezTo>
                    <a:pt x="17182" y="20851"/>
                    <a:pt x="17133" y="20719"/>
                    <a:pt x="17059" y="20614"/>
                  </a:cubicBezTo>
                  <a:cubicBezTo>
                    <a:pt x="17059" y="20614"/>
                    <a:pt x="17063" y="20610"/>
                    <a:pt x="17063" y="20610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69"/>
                    <a:pt x="0" y="600"/>
                  </a:cubicBezTo>
                  <a:lnTo>
                    <a:pt x="0" y="17400"/>
                  </a:lnTo>
                  <a:cubicBezTo>
                    <a:pt x="0" y="17732"/>
                    <a:pt x="220" y="18000"/>
                    <a:pt x="491" y="18000"/>
                  </a:cubicBezTo>
                  <a:lnTo>
                    <a:pt x="4418" y="18000"/>
                  </a:lnTo>
                  <a:cubicBezTo>
                    <a:pt x="4689" y="18000"/>
                    <a:pt x="4909" y="17732"/>
                    <a:pt x="4909" y="17400"/>
                  </a:cubicBezTo>
                  <a:cubicBezTo>
                    <a:pt x="4909" y="17068"/>
                    <a:pt x="4689" y="16800"/>
                    <a:pt x="4418" y="16800"/>
                  </a:cubicBezTo>
                  <a:lnTo>
                    <a:pt x="982" y="16800"/>
                  </a:lnTo>
                  <a:lnTo>
                    <a:pt x="982" y="1200"/>
                  </a:lnTo>
                  <a:lnTo>
                    <a:pt x="20618" y="1200"/>
                  </a:lnTo>
                  <a:lnTo>
                    <a:pt x="20618" y="16800"/>
                  </a:lnTo>
                  <a:lnTo>
                    <a:pt x="17182" y="16800"/>
                  </a:lnTo>
                  <a:cubicBezTo>
                    <a:pt x="16911" y="16800"/>
                    <a:pt x="16691" y="17068"/>
                    <a:pt x="16691" y="17400"/>
                  </a:cubicBezTo>
                  <a:cubicBezTo>
                    <a:pt x="16691" y="17732"/>
                    <a:pt x="16911" y="18000"/>
                    <a:pt x="17182" y="18000"/>
                  </a:cubicBezTo>
                  <a:lnTo>
                    <a:pt x="21109" y="18000"/>
                  </a:lnTo>
                  <a:cubicBezTo>
                    <a:pt x="21380" y="18000"/>
                    <a:pt x="21600" y="17732"/>
                    <a:pt x="21600" y="174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8491885" y="4992592"/>
              <a:ext cx="228204" cy="228204"/>
            </a:xfrm>
            <a:custGeom>
              <a:rect b="b" l="l" r="r" t="t"/>
              <a:pathLst>
                <a:path extrusionOk="0" h="21600" w="21600">
                  <a:moveTo>
                    <a:pt x="10804" y="20618"/>
                  </a:moveTo>
                  <a:lnTo>
                    <a:pt x="15069" y="13232"/>
                  </a:lnTo>
                  <a:lnTo>
                    <a:pt x="15063" y="13228"/>
                  </a:lnTo>
                  <a:cubicBezTo>
                    <a:pt x="15472" y="12512"/>
                    <a:pt x="15709" y="11684"/>
                    <a:pt x="15709" y="10800"/>
                  </a:cubicBezTo>
                  <a:cubicBezTo>
                    <a:pt x="15709" y="9192"/>
                    <a:pt x="14932" y="7768"/>
                    <a:pt x="13737" y="6873"/>
                  </a:cubicBezTo>
                  <a:lnTo>
                    <a:pt x="19796" y="6873"/>
                  </a:lnTo>
                  <a:cubicBezTo>
                    <a:pt x="20322" y="8076"/>
                    <a:pt x="20618" y="9403"/>
                    <a:pt x="20618" y="10800"/>
                  </a:cubicBezTo>
                  <a:cubicBezTo>
                    <a:pt x="20618" y="16221"/>
                    <a:pt x="16225" y="20615"/>
                    <a:pt x="10804" y="20618"/>
                  </a:cubicBezTo>
                  <a:moveTo>
                    <a:pt x="9708" y="20554"/>
                  </a:moveTo>
                  <a:cubicBezTo>
                    <a:pt x="4800" y="20010"/>
                    <a:pt x="982" y="15853"/>
                    <a:pt x="982" y="10800"/>
                  </a:cubicBezTo>
                  <a:cubicBezTo>
                    <a:pt x="982" y="9010"/>
                    <a:pt x="1468" y="7337"/>
                    <a:pt x="2305" y="5892"/>
                  </a:cubicBezTo>
                  <a:lnTo>
                    <a:pt x="6452" y="13076"/>
                  </a:lnTo>
                  <a:cubicBezTo>
                    <a:pt x="7273" y="14640"/>
                    <a:pt x="8911" y="15709"/>
                    <a:pt x="10800" y="15709"/>
                  </a:cubicBezTo>
                  <a:cubicBezTo>
                    <a:pt x="11487" y="15709"/>
                    <a:pt x="12141" y="15567"/>
                    <a:pt x="12734" y="15312"/>
                  </a:cubicBezTo>
                  <a:cubicBezTo>
                    <a:pt x="12734" y="15312"/>
                    <a:pt x="9708" y="20554"/>
                    <a:pt x="9708" y="20554"/>
                  </a:cubicBezTo>
                  <a:close/>
                  <a:moveTo>
                    <a:pt x="7315" y="12607"/>
                  </a:moveTo>
                  <a:cubicBezTo>
                    <a:pt x="7034" y="12065"/>
                    <a:pt x="6873" y="11452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cubicBezTo>
                    <a:pt x="9318" y="14727"/>
                    <a:pt x="8029" y="13906"/>
                    <a:pt x="7360" y="12694"/>
                  </a:cubicBezTo>
                  <a:lnTo>
                    <a:pt x="7364" y="12691"/>
                  </a:lnTo>
                  <a:cubicBezTo>
                    <a:pt x="7364" y="12691"/>
                    <a:pt x="7315" y="12607"/>
                    <a:pt x="7315" y="12607"/>
                  </a:cubicBezTo>
                  <a:close/>
                  <a:moveTo>
                    <a:pt x="10800" y="982"/>
                  </a:moveTo>
                  <a:cubicBezTo>
                    <a:pt x="14432" y="982"/>
                    <a:pt x="17596" y="2959"/>
                    <a:pt x="19294" y="5891"/>
                  </a:cubicBezTo>
                  <a:lnTo>
                    <a:pt x="10800" y="5891"/>
                  </a:lnTo>
                  <a:cubicBezTo>
                    <a:pt x="8290" y="5891"/>
                    <a:pt x="6223" y="7776"/>
                    <a:pt x="5930" y="10207"/>
                  </a:cubicBezTo>
                  <a:lnTo>
                    <a:pt x="2909" y="4975"/>
                  </a:lnTo>
                  <a:cubicBezTo>
                    <a:pt x="4697" y="2557"/>
                    <a:pt x="7561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8927508" y="5049638"/>
              <a:ext cx="228204" cy="103734"/>
            </a:xfrm>
            <a:custGeom>
              <a:rect b="b" l="l" r="r" t="t"/>
              <a:pathLst>
                <a:path extrusionOk="0" h="21600" w="21600">
                  <a:moveTo>
                    <a:pt x="16724" y="15100"/>
                  </a:moveTo>
                  <a:lnTo>
                    <a:pt x="17582" y="15100"/>
                  </a:lnTo>
                  <a:lnTo>
                    <a:pt x="17582" y="8844"/>
                  </a:lnTo>
                  <a:lnTo>
                    <a:pt x="16724" y="8844"/>
                  </a:lnTo>
                  <a:cubicBezTo>
                    <a:pt x="16724" y="8844"/>
                    <a:pt x="16724" y="15100"/>
                    <a:pt x="16724" y="15100"/>
                  </a:cubicBezTo>
                  <a:close/>
                  <a:moveTo>
                    <a:pt x="13336" y="15100"/>
                  </a:moveTo>
                  <a:lnTo>
                    <a:pt x="14199" y="15100"/>
                  </a:lnTo>
                  <a:lnTo>
                    <a:pt x="14199" y="11633"/>
                  </a:lnTo>
                  <a:lnTo>
                    <a:pt x="15565" y="11633"/>
                  </a:lnTo>
                  <a:lnTo>
                    <a:pt x="15565" y="10047"/>
                  </a:lnTo>
                  <a:lnTo>
                    <a:pt x="14199" y="10047"/>
                  </a:lnTo>
                  <a:lnTo>
                    <a:pt x="14199" y="8077"/>
                  </a:lnTo>
                  <a:lnTo>
                    <a:pt x="15661" y="8077"/>
                  </a:lnTo>
                  <a:lnTo>
                    <a:pt x="15661" y="6478"/>
                  </a:lnTo>
                  <a:lnTo>
                    <a:pt x="13336" y="6478"/>
                  </a:lnTo>
                  <a:cubicBezTo>
                    <a:pt x="13336" y="6478"/>
                    <a:pt x="13336" y="15100"/>
                    <a:pt x="13336" y="15100"/>
                  </a:cubicBezTo>
                  <a:close/>
                  <a:moveTo>
                    <a:pt x="20618" y="12960"/>
                  </a:moveTo>
                  <a:cubicBezTo>
                    <a:pt x="20618" y="16538"/>
                    <a:pt x="19299" y="19440"/>
                    <a:pt x="17673" y="19440"/>
                  </a:cubicBezTo>
                  <a:lnTo>
                    <a:pt x="7855" y="19440"/>
                  </a:lnTo>
                  <a:cubicBezTo>
                    <a:pt x="9481" y="19440"/>
                    <a:pt x="10800" y="16538"/>
                    <a:pt x="10800" y="12960"/>
                  </a:cubicBezTo>
                  <a:lnTo>
                    <a:pt x="10800" y="8640"/>
                  </a:lnTo>
                  <a:cubicBezTo>
                    <a:pt x="10800" y="5062"/>
                    <a:pt x="12119" y="2160"/>
                    <a:pt x="13745" y="2160"/>
                  </a:cubicBezTo>
                  <a:lnTo>
                    <a:pt x="17673" y="2160"/>
                  </a:lnTo>
                  <a:cubicBezTo>
                    <a:pt x="19299" y="2160"/>
                    <a:pt x="20618" y="5062"/>
                    <a:pt x="20618" y="8640"/>
                  </a:cubicBezTo>
                  <a:cubicBezTo>
                    <a:pt x="20618" y="8640"/>
                    <a:pt x="20618" y="12960"/>
                    <a:pt x="20618" y="12960"/>
                  </a:cubicBezTo>
                  <a:close/>
                  <a:moveTo>
                    <a:pt x="6607" y="15121"/>
                  </a:moveTo>
                  <a:lnTo>
                    <a:pt x="5673" y="15121"/>
                  </a:lnTo>
                  <a:lnTo>
                    <a:pt x="5350" y="11399"/>
                  </a:lnTo>
                  <a:cubicBezTo>
                    <a:pt x="5276" y="10527"/>
                    <a:pt x="5214" y="9718"/>
                    <a:pt x="5169" y="8730"/>
                  </a:cubicBezTo>
                  <a:lnTo>
                    <a:pt x="5157" y="8730"/>
                  </a:lnTo>
                  <a:cubicBezTo>
                    <a:pt x="5090" y="9705"/>
                    <a:pt x="5028" y="10527"/>
                    <a:pt x="4937" y="11399"/>
                  </a:cubicBezTo>
                  <a:lnTo>
                    <a:pt x="4574" y="15121"/>
                  </a:lnTo>
                  <a:lnTo>
                    <a:pt x="3629" y="15121"/>
                  </a:lnTo>
                  <a:lnTo>
                    <a:pt x="2723" y="6471"/>
                  </a:lnTo>
                  <a:lnTo>
                    <a:pt x="3646" y="6471"/>
                  </a:lnTo>
                  <a:lnTo>
                    <a:pt x="3935" y="10039"/>
                  </a:lnTo>
                  <a:cubicBezTo>
                    <a:pt x="4020" y="11066"/>
                    <a:pt x="4099" y="12182"/>
                    <a:pt x="4161" y="13055"/>
                  </a:cubicBezTo>
                  <a:lnTo>
                    <a:pt x="4172" y="13055"/>
                  </a:lnTo>
                  <a:cubicBezTo>
                    <a:pt x="4235" y="12118"/>
                    <a:pt x="4325" y="11078"/>
                    <a:pt x="4422" y="10013"/>
                  </a:cubicBezTo>
                  <a:lnTo>
                    <a:pt x="4744" y="6471"/>
                  </a:lnTo>
                  <a:lnTo>
                    <a:pt x="5662" y="6471"/>
                  </a:lnTo>
                  <a:lnTo>
                    <a:pt x="5967" y="10117"/>
                  </a:lnTo>
                  <a:cubicBezTo>
                    <a:pt x="6052" y="11130"/>
                    <a:pt x="6114" y="12054"/>
                    <a:pt x="6171" y="13017"/>
                  </a:cubicBezTo>
                  <a:lnTo>
                    <a:pt x="6182" y="13017"/>
                  </a:lnTo>
                  <a:cubicBezTo>
                    <a:pt x="6239" y="12054"/>
                    <a:pt x="6324" y="11040"/>
                    <a:pt x="6403" y="10013"/>
                  </a:cubicBezTo>
                  <a:lnTo>
                    <a:pt x="6715" y="6471"/>
                  </a:lnTo>
                  <a:lnTo>
                    <a:pt x="7592" y="6471"/>
                  </a:lnTo>
                  <a:cubicBezTo>
                    <a:pt x="7592" y="6471"/>
                    <a:pt x="6607" y="15121"/>
                    <a:pt x="6607" y="15121"/>
                  </a:cubicBezTo>
                  <a:close/>
                  <a:moveTo>
                    <a:pt x="8940" y="15121"/>
                  </a:moveTo>
                  <a:lnTo>
                    <a:pt x="8080" y="15121"/>
                  </a:lnTo>
                  <a:lnTo>
                    <a:pt x="8080" y="8845"/>
                  </a:lnTo>
                  <a:lnTo>
                    <a:pt x="8940" y="8845"/>
                  </a:lnTo>
                  <a:cubicBezTo>
                    <a:pt x="8940" y="8845"/>
                    <a:pt x="8940" y="15121"/>
                    <a:pt x="8940" y="15121"/>
                  </a:cubicBezTo>
                  <a:close/>
                  <a:moveTo>
                    <a:pt x="8510" y="6111"/>
                  </a:moveTo>
                  <a:cubicBezTo>
                    <a:pt x="8788" y="6111"/>
                    <a:pt x="8963" y="6535"/>
                    <a:pt x="8969" y="7100"/>
                  </a:cubicBezTo>
                  <a:cubicBezTo>
                    <a:pt x="8969" y="7638"/>
                    <a:pt x="8788" y="8076"/>
                    <a:pt x="8505" y="8076"/>
                  </a:cubicBezTo>
                  <a:cubicBezTo>
                    <a:pt x="8233" y="8076"/>
                    <a:pt x="8052" y="7638"/>
                    <a:pt x="8058" y="7100"/>
                  </a:cubicBezTo>
                  <a:cubicBezTo>
                    <a:pt x="8052" y="6535"/>
                    <a:pt x="8233" y="6111"/>
                    <a:pt x="8510" y="6111"/>
                  </a:cubicBezTo>
                  <a:moveTo>
                    <a:pt x="17673" y="0"/>
                  </a:moveTo>
                  <a:lnTo>
                    <a:pt x="3927" y="0"/>
                  </a:lnTo>
                  <a:cubicBezTo>
                    <a:pt x="1758" y="0"/>
                    <a:pt x="0" y="3869"/>
                    <a:pt x="0" y="8640"/>
                  </a:cubicBezTo>
                  <a:lnTo>
                    <a:pt x="0" y="12960"/>
                  </a:lnTo>
                  <a:cubicBezTo>
                    <a:pt x="0" y="17731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7731"/>
                    <a:pt x="21600" y="12960"/>
                  </a:cubicBezTo>
                  <a:lnTo>
                    <a:pt x="21600" y="8640"/>
                  </a:lnTo>
                  <a:cubicBezTo>
                    <a:pt x="21600" y="3869"/>
                    <a:pt x="19842" y="0"/>
                    <a:pt x="17673" y="0"/>
                  </a:cubicBezTo>
                  <a:moveTo>
                    <a:pt x="17153" y="6119"/>
                  </a:moveTo>
                  <a:cubicBezTo>
                    <a:pt x="16876" y="6119"/>
                    <a:pt x="16696" y="6543"/>
                    <a:pt x="16701" y="7104"/>
                  </a:cubicBezTo>
                  <a:cubicBezTo>
                    <a:pt x="16696" y="7642"/>
                    <a:pt x="16876" y="8077"/>
                    <a:pt x="17147" y="8077"/>
                  </a:cubicBezTo>
                  <a:cubicBezTo>
                    <a:pt x="17429" y="8077"/>
                    <a:pt x="17610" y="7642"/>
                    <a:pt x="17610" y="7104"/>
                  </a:cubicBezTo>
                  <a:cubicBezTo>
                    <a:pt x="17604" y="6543"/>
                    <a:pt x="17429" y="6119"/>
                    <a:pt x="17153" y="6119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9363131" y="5002964"/>
              <a:ext cx="228204" cy="207414"/>
            </a:xfrm>
            <a:custGeom>
              <a:rect b="b" l="l" r="r" t="t"/>
              <a:pathLst>
                <a:path extrusionOk="0" h="21600" w="21600">
                  <a:moveTo>
                    <a:pt x="10800" y="20520"/>
                  </a:moveTo>
                  <a:cubicBezTo>
                    <a:pt x="7396" y="20520"/>
                    <a:pt x="4399" y="18805"/>
                    <a:pt x="2638" y="16200"/>
                  </a:cubicBezTo>
                  <a:lnTo>
                    <a:pt x="9966" y="16200"/>
                  </a:lnTo>
                  <a:cubicBezTo>
                    <a:pt x="10478" y="17309"/>
                    <a:pt x="12251" y="18900"/>
                    <a:pt x="13500" y="18900"/>
                  </a:cubicBezTo>
                  <a:cubicBezTo>
                    <a:pt x="14973" y="18900"/>
                    <a:pt x="16200" y="17820"/>
                    <a:pt x="16200" y="15660"/>
                  </a:cubicBezTo>
                  <a:cubicBezTo>
                    <a:pt x="16200" y="13500"/>
                    <a:pt x="14973" y="12420"/>
                    <a:pt x="13500" y="12420"/>
                  </a:cubicBezTo>
                  <a:cubicBezTo>
                    <a:pt x="12241" y="12420"/>
                    <a:pt x="10447" y="13973"/>
                    <a:pt x="9953" y="15120"/>
                  </a:cubicBezTo>
                  <a:lnTo>
                    <a:pt x="2014" y="15120"/>
                  </a:lnTo>
                  <a:cubicBezTo>
                    <a:pt x="1359" y="13817"/>
                    <a:pt x="982" y="12354"/>
                    <a:pt x="982" y="10800"/>
                  </a:cubicBezTo>
                  <a:cubicBezTo>
                    <a:pt x="982" y="9246"/>
                    <a:pt x="1359" y="7783"/>
                    <a:pt x="2014" y="6480"/>
                  </a:cubicBezTo>
                  <a:lnTo>
                    <a:pt x="9966" y="6480"/>
                  </a:lnTo>
                  <a:cubicBezTo>
                    <a:pt x="10478" y="7589"/>
                    <a:pt x="12252" y="9180"/>
                    <a:pt x="13500" y="9180"/>
                  </a:cubicBezTo>
                  <a:cubicBezTo>
                    <a:pt x="14973" y="9180"/>
                    <a:pt x="16200" y="8100"/>
                    <a:pt x="16200" y="5940"/>
                  </a:cubicBezTo>
                  <a:cubicBezTo>
                    <a:pt x="16200" y="3780"/>
                    <a:pt x="14973" y="2700"/>
                    <a:pt x="13500" y="2700"/>
                  </a:cubicBezTo>
                  <a:cubicBezTo>
                    <a:pt x="12241" y="2700"/>
                    <a:pt x="10447" y="4253"/>
                    <a:pt x="9953" y="5400"/>
                  </a:cubicBezTo>
                  <a:lnTo>
                    <a:pt x="2638" y="5400"/>
                  </a:lnTo>
                  <a:cubicBezTo>
                    <a:pt x="4399" y="2796"/>
                    <a:pt x="7396" y="1080"/>
                    <a:pt x="10800" y="1080"/>
                  </a:cubicBezTo>
                  <a:cubicBezTo>
                    <a:pt x="16038" y="1080"/>
                    <a:pt x="20306" y="5145"/>
                    <a:pt x="20590" y="10260"/>
                  </a:cubicBezTo>
                  <a:lnTo>
                    <a:pt x="10652" y="10260"/>
                  </a:lnTo>
                  <a:cubicBezTo>
                    <a:pt x="10140" y="9151"/>
                    <a:pt x="8367" y="7560"/>
                    <a:pt x="7118" y="7560"/>
                  </a:cubicBezTo>
                  <a:cubicBezTo>
                    <a:pt x="5645" y="7560"/>
                    <a:pt x="4418" y="8640"/>
                    <a:pt x="4418" y="10800"/>
                  </a:cubicBezTo>
                  <a:cubicBezTo>
                    <a:pt x="4418" y="12960"/>
                    <a:pt x="5645" y="14040"/>
                    <a:pt x="7118" y="14040"/>
                  </a:cubicBezTo>
                  <a:cubicBezTo>
                    <a:pt x="8377" y="14040"/>
                    <a:pt x="10171" y="12488"/>
                    <a:pt x="10665" y="11340"/>
                  </a:cubicBezTo>
                  <a:lnTo>
                    <a:pt x="20590" y="11340"/>
                  </a:lnTo>
                  <a:cubicBezTo>
                    <a:pt x="20306" y="16456"/>
                    <a:pt x="16038" y="20520"/>
                    <a:pt x="10800" y="20520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9840242" y="4982220"/>
              <a:ext cx="207414" cy="228204"/>
            </a:xfrm>
            <a:custGeom>
              <a:rect b="b" l="l" r="r" t="t"/>
              <a:pathLst>
                <a:path extrusionOk="0" h="21600" w="21600">
                  <a:moveTo>
                    <a:pt x="10800" y="15709"/>
                  </a:moveTo>
                  <a:cubicBezTo>
                    <a:pt x="10203" y="15709"/>
                    <a:pt x="9720" y="16149"/>
                    <a:pt x="9720" y="16691"/>
                  </a:cubicBezTo>
                  <a:cubicBezTo>
                    <a:pt x="9720" y="17233"/>
                    <a:pt x="10203" y="17673"/>
                    <a:pt x="10800" y="17673"/>
                  </a:cubicBezTo>
                  <a:cubicBezTo>
                    <a:pt x="11396" y="17673"/>
                    <a:pt x="11880" y="17233"/>
                    <a:pt x="11880" y="16691"/>
                  </a:cubicBezTo>
                  <a:cubicBezTo>
                    <a:pt x="11880" y="16149"/>
                    <a:pt x="11396" y="15709"/>
                    <a:pt x="10800" y="15709"/>
                  </a:cubicBezTo>
                  <a:moveTo>
                    <a:pt x="12960" y="10800"/>
                  </a:moveTo>
                  <a:cubicBezTo>
                    <a:pt x="12363" y="10800"/>
                    <a:pt x="11880" y="11240"/>
                    <a:pt x="11880" y="11782"/>
                  </a:cubicBezTo>
                  <a:cubicBezTo>
                    <a:pt x="11880" y="12324"/>
                    <a:pt x="12363" y="12764"/>
                    <a:pt x="12960" y="12764"/>
                  </a:cubicBezTo>
                  <a:cubicBezTo>
                    <a:pt x="13556" y="12764"/>
                    <a:pt x="14040" y="12324"/>
                    <a:pt x="14040" y="11782"/>
                  </a:cubicBezTo>
                  <a:cubicBezTo>
                    <a:pt x="14040" y="11240"/>
                    <a:pt x="13556" y="10800"/>
                    <a:pt x="12960" y="10800"/>
                  </a:cubicBezTo>
                  <a:moveTo>
                    <a:pt x="15660" y="14727"/>
                  </a:moveTo>
                  <a:cubicBezTo>
                    <a:pt x="15362" y="14727"/>
                    <a:pt x="15120" y="14947"/>
                    <a:pt x="15120" y="15218"/>
                  </a:cubicBezTo>
                  <a:cubicBezTo>
                    <a:pt x="15120" y="15490"/>
                    <a:pt x="15362" y="15709"/>
                    <a:pt x="15660" y="15709"/>
                  </a:cubicBezTo>
                  <a:cubicBezTo>
                    <a:pt x="15958" y="15709"/>
                    <a:pt x="16200" y="15490"/>
                    <a:pt x="16200" y="15218"/>
                  </a:cubicBezTo>
                  <a:cubicBezTo>
                    <a:pt x="16200" y="14947"/>
                    <a:pt x="15958" y="14727"/>
                    <a:pt x="15660" y="14727"/>
                  </a:cubicBezTo>
                  <a:moveTo>
                    <a:pt x="16740" y="17673"/>
                  </a:moveTo>
                  <a:cubicBezTo>
                    <a:pt x="16442" y="17673"/>
                    <a:pt x="16200" y="17892"/>
                    <a:pt x="16200" y="18164"/>
                  </a:cubicBezTo>
                  <a:cubicBezTo>
                    <a:pt x="16200" y="18435"/>
                    <a:pt x="16442" y="18655"/>
                    <a:pt x="16740" y="18655"/>
                  </a:cubicBezTo>
                  <a:cubicBezTo>
                    <a:pt x="17038" y="18655"/>
                    <a:pt x="17280" y="18435"/>
                    <a:pt x="17280" y="18164"/>
                  </a:cubicBezTo>
                  <a:cubicBezTo>
                    <a:pt x="17280" y="17892"/>
                    <a:pt x="17038" y="17673"/>
                    <a:pt x="16740" y="17673"/>
                  </a:cubicBezTo>
                  <a:moveTo>
                    <a:pt x="7020" y="13745"/>
                  </a:moveTo>
                  <a:cubicBezTo>
                    <a:pt x="6722" y="13745"/>
                    <a:pt x="6480" y="13525"/>
                    <a:pt x="6480" y="13255"/>
                  </a:cubicBezTo>
                  <a:cubicBezTo>
                    <a:pt x="6480" y="12983"/>
                    <a:pt x="6722" y="12764"/>
                    <a:pt x="7020" y="12764"/>
                  </a:cubicBezTo>
                  <a:cubicBezTo>
                    <a:pt x="7318" y="12764"/>
                    <a:pt x="7560" y="12983"/>
                    <a:pt x="7560" y="13255"/>
                  </a:cubicBezTo>
                  <a:cubicBezTo>
                    <a:pt x="7560" y="13525"/>
                    <a:pt x="7318" y="13745"/>
                    <a:pt x="7020" y="13745"/>
                  </a:cubicBezTo>
                  <a:moveTo>
                    <a:pt x="7020" y="11782"/>
                  </a:moveTo>
                  <a:cubicBezTo>
                    <a:pt x="6126" y="11782"/>
                    <a:pt x="5400" y="12441"/>
                    <a:pt x="5400" y="13255"/>
                  </a:cubicBezTo>
                  <a:cubicBezTo>
                    <a:pt x="5400" y="14068"/>
                    <a:pt x="6126" y="14727"/>
                    <a:pt x="7020" y="14727"/>
                  </a:cubicBezTo>
                  <a:cubicBezTo>
                    <a:pt x="7914" y="14727"/>
                    <a:pt x="8640" y="14068"/>
                    <a:pt x="8640" y="13255"/>
                  </a:cubicBezTo>
                  <a:cubicBezTo>
                    <a:pt x="8640" y="12441"/>
                    <a:pt x="7914" y="11782"/>
                    <a:pt x="7020" y="11782"/>
                  </a:cubicBezTo>
                  <a:moveTo>
                    <a:pt x="16200" y="20618"/>
                  </a:moveTo>
                  <a:lnTo>
                    <a:pt x="5400" y="20618"/>
                  </a:lnTo>
                  <a:cubicBezTo>
                    <a:pt x="5224" y="20618"/>
                    <a:pt x="1080" y="20574"/>
                    <a:pt x="1080" y="16691"/>
                  </a:cubicBezTo>
                  <a:cubicBezTo>
                    <a:pt x="1080" y="12965"/>
                    <a:pt x="3149" y="11214"/>
                    <a:pt x="4975" y="9670"/>
                  </a:cubicBezTo>
                  <a:cubicBezTo>
                    <a:pt x="6031" y="8777"/>
                    <a:pt x="7028" y="7920"/>
                    <a:pt x="7400" y="6808"/>
                  </a:cubicBezTo>
                  <a:cubicBezTo>
                    <a:pt x="7683" y="6848"/>
                    <a:pt x="7974" y="6878"/>
                    <a:pt x="8279" y="6878"/>
                  </a:cubicBezTo>
                  <a:cubicBezTo>
                    <a:pt x="9182" y="6878"/>
                    <a:pt x="10166" y="6687"/>
                    <a:pt x="11184" y="6177"/>
                  </a:cubicBezTo>
                  <a:cubicBezTo>
                    <a:pt x="12256" y="5642"/>
                    <a:pt x="13226" y="5425"/>
                    <a:pt x="14040" y="5367"/>
                  </a:cubicBezTo>
                  <a:lnTo>
                    <a:pt x="14040" y="5891"/>
                  </a:lnTo>
                  <a:cubicBezTo>
                    <a:pt x="14040" y="7483"/>
                    <a:pt x="15296" y="8546"/>
                    <a:pt x="16625" y="9670"/>
                  </a:cubicBezTo>
                  <a:cubicBezTo>
                    <a:pt x="18451" y="11214"/>
                    <a:pt x="20520" y="12965"/>
                    <a:pt x="20520" y="16691"/>
                  </a:cubicBezTo>
                  <a:cubicBezTo>
                    <a:pt x="20520" y="20474"/>
                    <a:pt x="16637" y="20614"/>
                    <a:pt x="16200" y="20618"/>
                  </a:cubicBezTo>
                  <a:moveTo>
                    <a:pt x="14040" y="2945"/>
                  </a:moveTo>
                  <a:lnTo>
                    <a:pt x="14040" y="4432"/>
                  </a:lnTo>
                  <a:cubicBezTo>
                    <a:pt x="13069" y="4489"/>
                    <a:pt x="11917" y="4734"/>
                    <a:pt x="10654" y="5365"/>
                  </a:cubicBezTo>
                  <a:cubicBezTo>
                    <a:pt x="9547" y="5920"/>
                    <a:pt x="8485" y="6015"/>
                    <a:pt x="7560" y="5894"/>
                  </a:cubicBezTo>
                  <a:lnTo>
                    <a:pt x="7560" y="5891"/>
                  </a:lnTo>
                  <a:lnTo>
                    <a:pt x="7560" y="2945"/>
                  </a:lnTo>
                  <a:cubicBezTo>
                    <a:pt x="7560" y="2945"/>
                    <a:pt x="14040" y="2945"/>
                    <a:pt x="14040" y="2945"/>
                  </a:cubicBezTo>
                  <a:close/>
                  <a:moveTo>
                    <a:pt x="5400" y="982"/>
                  </a:moveTo>
                  <a:lnTo>
                    <a:pt x="16200" y="982"/>
                  </a:lnTo>
                  <a:lnTo>
                    <a:pt x="16200" y="1964"/>
                  </a:lnTo>
                  <a:lnTo>
                    <a:pt x="5400" y="1964"/>
                  </a:lnTo>
                  <a:cubicBezTo>
                    <a:pt x="5400" y="1964"/>
                    <a:pt x="5400" y="982"/>
                    <a:pt x="5400" y="982"/>
                  </a:cubicBezTo>
                  <a:close/>
                  <a:moveTo>
                    <a:pt x="15120" y="5891"/>
                  </a:moveTo>
                  <a:lnTo>
                    <a:pt x="15120" y="2945"/>
                  </a:lnTo>
                  <a:lnTo>
                    <a:pt x="16200" y="2945"/>
                  </a:lnTo>
                  <a:cubicBezTo>
                    <a:pt x="16796" y="2945"/>
                    <a:pt x="17280" y="2505"/>
                    <a:pt x="17280" y="1964"/>
                  </a:cubicBezTo>
                  <a:lnTo>
                    <a:pt x="17280" y="982"/>
                  </a:lnTo>
                  <a:cubicBezTo>
                    <a:pt x="17280" y="440"/>
                    <a:pt x="16796" y="0"/>
                    <a:pt x="16200" y="0"/>
                  </a:cubicBezTo>
                  <a:lnTo>
                    <a:pt x="5400" y="0"/>
                  </a:lnTo>
                  <a:cubicBezTo>
                    <a:pt x="4803" y="0"/>
                    <a:pt x="4320" y="440"/>
                    <a:pt x="4320" y="982"/>
                  </a:cubicBezTo>
                  <a:lnTo>
                    <a:pt x="4320" y="1964"/>
                  </a:lnTo>
                  <a:cubicBezTo>
                    <a:pt x="4320" y="2505"/>
                    <a:pt x="4803" y="2945"/>
                    <a:pt x="5400" y="2945"/>
                  </a:cubicBezTo>
                  <a:lnTo>
                    <a:pt x="6480" y="2945"/>
                  </a:lnTo>
                  <a:lnTo>
                    <a:pt x="6480" y="5891"/>
                  </a:lnTo>
                  <a:cubicBezTo>
                    <a:pt x="6480" y="8836"/>
                    <a:pt x="0" y="9818"/>
                    <a:pt x="0" y="16691"/>
                  </a:cubicBezTo>
                  <a:cubicBezTo>
                    <a:pt x="0" y="21600"/>
                    <a:pt x="5400" y="21600"/>
                    <a:pt x="5400" y="21600"/>
                  </a:cubicBezTo>
                  <a:lnTo>
                    <a:pt x="16200" y="21600"/>
                  </a:lnTo>
                  <a:cubicBezTo>
                    <a:pt x="16200" y="21600"/>
                    <a:pt x="21600" y="21600"/>
                    <a:pt x="21600" y="16691"/>
                  </a:cubicBezTo>
                  <a:cubicBezTo>
                    <a:pt x="21600" y="9818"/>
                    <a:pt x="15120" y="8836"/>
                    <a:pt x="15120" y="5891"/>
                  </a:cubicBezTo>
                  <a:moveTo>
                    <a:pt x="5940" y="16691"/>
                  </a:moveTo>
                  <a:cubicBezTo>
                    <a:pt x="5642" y="16691"/>
                    <a:pt x="5400" y="16910"/>
                    <a:pt x="5400" y="17182"/>
                  </a:cubicBezTo>
                  <a:cubicBezTo>
                    <a:pt x="5400" y="17453"/>
                    <a:pt x="5642" y="17673"/>
                    <a:pt x="5940" y="17673"/>
                  </a:cubicBezTo>
                  <a:cubicBezTo>
                    <a:pt x="6238" y="17673"/>
                    <a:pt x="6480" y="17453"/>
                    <a:pt x="6480" y="17182"/>
                  </a:cubicBezTo>
                  <a:cubicBezTo>
                    <a:pt x="6480" y="16910"/>
                    <a:pt x="6238" y="16691"/>
                    <a:pt x="5940" y="16691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0286237" y="4982220"/>
              <a:ext cx="186678" cy="228204"/>
            </a:xfrm>
            <a:custGeom>
              <a:rect b="b" l="l" r="r" t="t"/>
              <a:pathLst>
                <a:path extrusionOk="0" h="21600" w="21600">
                  <a:moveTo>
                    <a:pt x="20400" y="4909"/>
                  </a:moveTo>
                  <a:lnTo>
                    <a:pt x="19200" y="4909"/>
                  </a:lnTo>
                  <a:lnTo>
                    <a:pt x="19200" y="2945"/>
                  </a:lnTo>
                  <a:cubicBezTo>
                    <a:pt x="19200" y="2674"/>
                    <a:pt x="18932" y="2455"/>
                    <a:pt x="18600" y="2455"/>
                  </a:cubicBezTo>
                  <a:cubicBezTo>
                    <a:pt x="18268" y="2455"/>
                    <a:pt x="18000" y="2674"/>
                    <a:pt x="18000" y="2945"/>
                  </a:cubicBezTo>
                  <a:lnTo>
                    <a:pt x="18000" y="4909"/>
                  </a:lnTo>
                  <a:lnTo>
                    <a:pt x="16800" y="4909"/>
                  </a:lnTo>
                  <a:lnTo>
                    <a:pt x="16800" y="2945"/>
                  </a:lnTo>
                  <a:cubicBezTo>
                    <a:pt x="16800" y="2674"/>
                    <a:pt x="16532" y="2455"/>
                    <a:pt x="16200" y="2455"/>
                  </a:cubicBezTo>
                  <a:cubicBezTo>
                    <a:pt x="15868" y="2455"/>
                    <a:pt x="15600" y="2674"/>
                    <a:pt x="15600" y="2945"/>
                  </a:cubicBezTo>
                  <a:lnTo>
                    <a:pt x="15600" y="4909"/>
                  </a:lnTo>
                  <a:lnTo>
                    <a:pt x="14400" y="4909"/>
                  </a:lnTo>
                  <a:lnTo>
                    <a:pt x="14400" y="2455"/>
                  </a:lnTo>
                  <a:cubicBezTo>
                    <a:pt x="14400" y="2183"/>
                    <a:pt x="14132" y="1964"/>
                    <a:pt x="13800" y="1964"/>
                  </a:cubicBezTo>
                  <a:cubicBezTo>
                    <a:pt x="13468" y="1964"/>
                    <a:pt x="13200" y="2183"/>
                    <a:pt x="13200" y="2455"/>
                  </a:cubicBezTo>
                  <a:lnTo>
                    <a:pt x="13200" y="4909"/>
                  </a:lnTo>
                  <a:lnTo>
                    <a:pt x="12000" y="4909"/>
                  </a:lnTo>
                  <a:lnTo>
                    <a:pt x="12000" y="2945"/>
                  </a:lnTo>
                  <a:cubicBezTo>
                    <a:pt x="12000" y="2674"/>
                    <a:pt x="11732" y="2455"/>
                    <a:pt x="11400" y="2455"/>
                  </a:cubicBezTo>
                  <a:cubicBezTo>
                    <a:pt x="11068" y="2455"/>
                    <a:pt x="10800" y="2674"/>
                    <a:pt x="10800" y="2945"/>
                  </a:cubicBezTo>
                  <a:lnTo>
                    <a:pt x="10800" y="4909"/>
                  </a:lnTo>
                  <a:lnTo>
                    <a:pt x="9600" y="4909"/>
                  </a:lnTo>
                  <a:lnTo>
                    <a:pt x="9600" y="2455"/>
                  </a:lnTo>
                  <a:cubicBezTo>
                    <a:pt x="9600" y="2183"/>
                    <a:pt x="9332" y="1964"/>
                    <a:pt x="9000" y="1964"/>
                  </a:cubicBezTo>
                  <a:cubicBezTo>
                    <a:pt x="8668" y="1964"/>
                    <a:pt x="8400" y="2183"/>
                    <a:pt x="8400" y="2455"/>
                  </a:cubicBezTo>
                  <a:lnTo>
                    <a:pt x="8400" y="4909"/>
                  </a:lnTo>
                  <a:lnTo>
                    <a:pt x="6000" y="4909"/>
                  </a:lnTo>
                  <a:lnTo>
                    <a:pt x="6000" y="2945"/>
                  </a:lnTo>
                  <a:cubicBezTo>
                    <a:pt x="6000" y="2674"/>
                    <a:pt x="5732" y="2455"/>
                    <a:pt x="5400" y="2455"/>
                  </a:cubicBezTo>
                  <a:cubicBezTo>
                    <a:pt x="5068" y="2455"/>
                    <a:pt x="4800" y="2674"/>
                    <a:pt x="4800" y="2945"/>
                  </a:cubicBezTo>
                  <a:lnTo>
                    <a:pt x="4800" y="4909"/>
                  </a:lnTo>
                  <a:lnTo>
                    <a:pt x="3600" y="4909"/>
                  </a:lnTo>
                  <a:lnTo>
                    <a:pt x="3600" y="2455"/>
                  </a:lnTo>
                  <a:cubicBezTo>
                    <a:pt x="3600" y="2183"/>
                    <a:pt x="3332" y="1964"/>
                    <a:pt x="3000" y="1964"/>
                  </a:cubicBezTo>
                  <a:cubicBezTo>
                    <a:pt x="2668" y="1964"/>
                    <a:pt x="2400" y="2183"/>
                    <a:pt x="2400" y="2455"/>
                  </a:cubicBezTo>
                  <a:lnTo>
                    <a:pt x="2400" y="4909"/>
                  </a:lnTo>
                  <a:lnTo>
                    <a:pt x="1200" y="4909"/>
                  </a:lnTo>
                  <a:lnTo>
                    <a:pt x="1200" y="982"/>
                  </a:lnTo>
                  <a:lnTo>
                    <a:pt x="20400" y="982"/>
                  </a:lnTo>
                  <a:cubicBezTo>
                    <a:pt x="20400" y="982"/>
                    <a:pt x="20400" y="4909"/>
                    <a:pt x="20400" y="4909"/>
                  </a:cubicBezTo>
                  <a:close/>
                  <a:moveTo>
                    <a:pt x="20400" y="10309"/>
                  </a:moveTo>
                  <a:lnTo>
                    <a:pt x="19200" y="10309"/>
                  </a:lnTo>
                  <a:lnTo>
                    <a:pt x="19200" y="7855"/>
                  </a:lnTo>
                  <a:cubicBezTo>
                    <a:pt x="19200" y="7583"/>
                    <a:pt x="18932" y="7364"/>
                    <a:pt x="18600" y="7364"/>
                  </a:cubicBezTo>
                  <a:cubicBezTo>
                    <a:pt x="18268" y="7364"/>
                    <a:pt x="18000" y="7583"/>
                    <a:pt x="18000" y="7855"/>
                  </a:cubicBezTo>
                  <a:lnTo>
                    <a:pt x="18000" y="10309"/>
                  </a:lnTo>
                  <a:lnTo>
                    <a:pt x="16800" y="10309"/>
                  </a:lnTo>
                  <a:lnTo>
                    <a:pt x="16800" y="7364"/>
                  </a:lnTo>
                  <a:cubicBezTo>
                    <a:pt x="16800" y="7092"/>
                    <a:pt x="16532" y="6873"/>
                    <a:pt x="16200" y="6873"/>
                  </a:cubicBezTo>
                  <a:cubicBezTo>
                    <a:pt x="15868" y="6873"/>
                    <a:pt x="15600" y="7092"/>
                    <a:pt x="15600" y="7364"/>
                  </a:cubicBezTo>
                  <a:lnTo>
                    <a:pt x="15600" y="10309"/>
                  </a:lnTo>
                  <a:lnTo>
                    <a:pt x="14400" y="10309"/>
                  </a:lnTo>
                  <a:lnTo>
                    <a:pt x="14400" y="7855"/>
                  </a:lnTo>
                  <a:cubicBezTo>
                    <a:pt x="14400" y="7583"/>
                    <a:pt x="14132" y="7364"/>
                    <a:pt x="13800" y="7364"/>
                  </a:cubicBezTo>
                  <a:cubicBezTo>
                    <a:pt x="13468" y="7364"/>
                    <a:pt x="13200" y="7583"/>
                    <a:pt x="13200" y="7855"/>
                  </a:cubicBezTo>
                  <a:lnTo>
                    <a:pt x="13200" y="10309"/>
                  </a:lnTo>
                  <a:lnTo>
                    <a:pt x="12000" y="10309"/>
                  </a:lnTo>
                  <a:lnTo>
                    <a:pt x="12000" y="7364"/>
                  </a:lnTo>
                  <a:cubicBezTo>
                    <a:pt x="12000" y="7092"/>
                    <a:pt x="11732" y="6873"/>
                    <a:pt x="11400" y="6873"/>
                  </a:cubicBezTo>
                  <a:cubicBezTo>
                    <a:pt x="11068" y="6873"/>
                    <a:pt x="10800" y="7092"/>
                    <a:pt x="10800" y="7364"/>
                  </a:cubicBezTo>
                  <a:lnTo>
                    <a:pt x="10800" y="10309"/>
                  </a:lnTo>
                  <a:lnTo>
                    <a:pt x="8400" y="10309"/>
                  </a:lnTo>
                  <a:lnTo>
                    <a:pt x="8400" y="7855"/>
                  </a:lnTo>
                  <a:cubicBezTo>
                    <a:pt x="8400" y="7583"/>
                    <a:pt x="8132" y="7364"/>
                    <a:pt x="7800" y="7364"/>
                  </a:cubicBezTo>
                  <a:cubicBezTo>
                    <a:pt x="7468" y="7364"/>
                    <a:pt x="7200" y="7583"/>
                    <a:pt x="7200" y="7855"/>
                  </a:cubicBezTo>
                  <a:lnTo>
                    <a:pt x="7200" y="10309"/>
                  </a:lnTo>
                  <a:lnTo>
                    <a:pt x="6000" y="10309"/>
                  </a:lnTo>
                  <a:lnTo>
                    <a:pt x="6000" y="7855"/>
                  </a:lnTo>
                  <a:cubicBezTo>
                    <a:pt x="6000" y="7583"/>
                    <a:pt x="5732" y="7364"/>
                    <a:pt x="5400" y="7364"/>
                  </a:cubicBezTo>
                  <a:cubicBezTo>
                    <a:pt x="5068" y="7364"/>
                    <a:pt x="4800" y="7583"/>
                    <a:pt x="4800" y="7855"/>
                  </a:cubicBezTo>
                  <a:lnTo>
                    <a:pt x="4800" y="10309"/>
                  </a:lnTo>
                  <a:lnTo>
                    <a:pt x="3600" y="10309"/>
                  </a:lnTo>
                  <a:lnTo>
                    <a:pt x="3600" y="7364"/>
                  </a:lnTo>
                  <a:cubicBezTo>
                    <a:pt x="3600" y="7092"/>
                    <a:pt x="3332" y="6873"/>
                    <a:pt x="3000" y="6873"/>
                  </a:cubicBezTo>
                  <a:cubicBezTo>
                    <a:pt x="2668" y="6873"/>
                    <a:pt x="2400" y="7092"/>
                    <a:pt x="2400" y="7364"/>
                  </a:cubicBezTo>
                  <a:lnTo>
                    <a:pt x="2400" y="10309"/>
                  </a:lnTo>
                  <a:lnTo>
                    <a:pt x="1200" y="10309"/>
                  </a:lnTo>
                  <a:lnTo>
                    <a:pt x="1200" y="5891"/>
                  </a:lnTo>
                  <a:lnTo>
                    <a:pt x="20400" y="5891"/>
                  </a:lnTo>
                  <a:cubicBezTo>
                    <a:pt x="20400" y="5891"/>
                    <a:pt x="20400" y="10309"/>
                    <a:pt x="20400" y="10309"/>
                  </a:cubicBezTo>
                  <a:close/>
                  <a:moveTo>
                    <a:pt x="20400" y="15709"/>
                  </a:moveTo>
                  <a:lnTo>
                    <a:pt x="19200" y="15709"/>
                  </a:lnTo>
                  <a:lnTo>
                    <a:pt x="19200" y="13255"/>
                  </a:lnTo>
                  <a:cubicBezTo>
                    <a:pt x="19200" y="12983"/>
                    <a:pt x="18932" y="12764"/>
                    <a:pt x="18600" y="12764"/>
                  </a:cubicBezTo>
                  <a:cubicBezTo>
                    <a:pt x="18268" y="12764"/>
                    <a:pt x="18000" y="12983"/>
                    <a:pt x="18000" y="13255"/>
                  </a:cubicBezTo>
                  <a:lnTo>
                    <a:pt x="18000" y="15709"/>
                  </a:lnTo>
                  <a:lnTo>
                    <a:pt x="16800" y="15709"/>
                  </a:lnTo>
                  <a:lnTo>
                    <a:pt x="16800" y="13255"/>
                  </a:lnTo>
                  <a:cubicBezTo>
                    <a:pt x="16800" y="12983"/>
                    <a:pt x="16532" y="12764"/>
                    <a:pt x="16200" y="12764"/>
                  </a:cubicBezTo>
                  <a:cubicBezTo>
                    <a:pt x="15868" y="12764"/>
                    <a:pt x="15600" y="12983"/>
                    <a:pt x="15600" y="13255"/>
                  </a:cubicBezTo>
                  <a:lnTo>
                    <a:pt x="15600" y="15709"/>
                  </a:lnTo>
                  <a:lnTo>
                    <a:pt x="13200" y="15709"/>
                  </a:lnTo>
                  <a:lnTo>
                    <a:pt x="13200" y="13745"/>
                  </a:lnTo>
                  <a:cubicBezTo>
                    <a:pt x="13200" y="13474"/>
                    <a:pt x="12932" y="13255"/>
                    <a:pt x="12600" y="13255"/>
                  </a:cubicBezTo>
                  <a:cubicBezTo>
                    <a:pt x="12268" y="13255"/>
                    <a:pt x="12000" y="13474"/>
                    <a:pt x="12000" y="13745"/>
                  </a:cubicBezTo>
                  <a:lnTo>
                    <a:pt x="12000" y="15709"/>
                  </a:lnTo>
                  <a:lnTo>
                    <a:pt x="10800" y="15709"/>
                  </a:lnTo>
                  <a:lnTo>
                    <a:pt x="10800" y="13745"/>
                  </a:lnTo>
                  <a:cubicBezTo>
                    <a:pt x="10800" y="13474"/>
                    <a:pt x="10532" y="13255"/>
                    <a:pt x="10200" y="13255"/>
                  </a:cubicBezTo>
                  <a:cubicBezTo>
                    <a:pt x="9868" y="13255"/>
                    <a:pt x="9600" y="13474"/>
                    <a:pt x="9600" y="13745"/>
                  </a:cubicBezTo>
                  <a:lnTo>
                    <a:pt x="9600" y="15709"/>
                  </a:lnTo>
                  <a:lnTo>
                    <a:pt x="8400" y="15709"/>
                  </a:lnTo>
                  <a:lnTo>
                    <a:pt x="8400" y="13255"/>
                  </a:lnTo>
                  <a:cubicBezTo>
                    <a:pt x="8400" y="12983"/>
                    <a:pt x="8132" y="12764"/>
                    <a:pt x="7800" y="12764"/>
                  </a:cubicBezTo>
                  <a:cubicBezTo>
                    <a:pt x="7468" y="12764"/>
                    <a:pt x="7200" y="12983"/>
                    <a:pt x="7200" y="13255"/>
                  </a:cubicBezTo>
                  <a:lnTo>
                    <a:pt x="7200" y="15709"/>
                  </a:lnTo>
                  <a:lnTo>
                    <a:pt x="6000" y="15709"/>
                  </a:lnTo>
                  <a:lnTo>
                    <a:pt x="6000" y="13745"/>
                  </a:lnTo>
                  <a:cubicBezTo>
                    <a:pt x="6000" y="13474"/>
                    <a:pt x="5732" y="13255"/>
                    <a:pt x="5400" y="13255"/>
                  </a:cubicBezTo>
                  <a:cubicBezTo>
                    <a:pt x="5068" y="13255"/>
                    <a:pt x="4800" y="13474"/>
                    <a:pt x="4800" y="13745"/>
                  </a:cubicBezTo>
                  <a:lnTo>
                    <a:pt x="4800" y="15709"/>
                  </a:lnTo>
                  <a:lnTo>
                    <a:pt x="1200" y="15709"/>
                  </a:lnTo>
                  <a:lnTo>
                    <a:pt x="1200" y="11291"/>
                  </a:lnTo>
                  <a:lnTo>
                    <a:pt x="20400" y="11291"/>
                  </a:lnTo>
                  <a:cubicBezTo>
                    <a:pt x="20400" y="11291"/>
                    <a:pt x="20400" y="15709"/>
                    <a:pt x="20400" y="15709"/>
                  </a:cubicBezTo>
                  <a:close/>
                  <a:moveTo>
                    <a:pt x="20400" y="20618"/>
                  </a:moveTo>
                  <a:lnTo>
                    <a:pt x="19200" y="20618"/>
                  </a:lnTo>
                  <a:lnTo>
                    <a:pt x="19200" y="18655"/>
                  </a:lnTo>
                  <a:cubicBezTo>
                    <a:pt x="19200" y="18383"/>
                    <a:pt x="18932" y="18164"/>
                    <a:pt x="18600" y="18164"/>
                  </a:cubicBezTo>
                  <a:cubicBezTo>
                    <a:pt x="18268" y="18164"/>
                    <a:pt x="18000" y="18383"/>
                    <a:pt x="18000" y="18655"/>
                  </a:cubicBezTo>
                  <a:lnTo>
                    <a:pt x="18000" y="20618"/>
                  </a:lnTo>
                  <a:lnTo>
                    <a:pt x="16800" y="20618"/>
                  </a:lnTo>
                  <a:lnTo>
                    <a:pt x="16800" y="18655"/>
                  </a:lnTo>
                  <a:cubicBezTo>
                    <a:pt x="16800" y="18383"/>
                    <a:pt x="16532" y="18164"/>
                    <a:pt x="16200" y="18164"/>
                  </a:cubicBezTo>
                  <a:cubicBezTo>
                    <a:pt x="15868" y="18164"/>
                    <a:pt x="15600" y="18383"/>
                    <a:pt x="15600" y="18655"/>
                  </a:cubicBezTo>
                  <a:lnTo>
                    <a:pt x="15600" y="20618"/>
                  </a:lnTo>
                  <a:lnTo>
                    <a:pt x="14400" y="20618"/>
                  </a:lnTo>
                  <a:lnTo>
                    <a:pt x="14400" y="18164"/>
                  </a:lnTo>
                  <a:cubicBezTo>
                    <a:pt x="14400" y="17892"/>
                    <a:pt x="14132" y="17673"/>
                    <a:pt x="13800" y="17673"/>
                  </a:cubicBezTo>
                  <a:cubicBezTo>
                    <a:pt x="13468" y="17673"/>
                    <a:pt x="13200" y="17892"/>
                    <a:pt x="13200" y="18164"/>
                  </a:cubicBezTo>
                  <a:lnTo>
                    <a:pt x="13200" y="20618"/>
                  </a:lnTo>
                  <a:lnTo>
                    <a:pt x="10800" y="20618"/>
                  </a:lnTo>
                  <a:lnTo>
                    <a:pt x="10800" y="18164"/>
                  </a:lnTo>
                  <a:cubicBezTo>
                    <a:pt x="10800" y="17892"/>
                    <a:pt x="10532" y="17673"/>
                    <a:pt x="10200" y="17673"/>
                  </a:cubicBezTo>
                  <a:cubicBezTo>
                    <a:pt x="9868" y="17673"/>
                    <a:pt x="9600" y="17892"/>
                    <a:pt x="9600" y="18164"/>
                  </a:cubicBezTo>
                  <a:lnTo>
                    <a:pt x="9600" y="20618"/>
                  </a:lnTo>
                  <a:lnTo>
                    <a:pt x="8400" y="20618"/>
                  </a:lnTo>
                  <a:lnTo>
                    <a:pt x="8400" y="18655"/>
                  </a:lnTo>
                  <a:cubicBezTo>
                    <a:pt x="8400" y="18383"/>
                    <a:pt x="8132" y="18164"/>
                    <a:pt x="7800" y="18164"/>
                  </a:cubicBezTo>
                  <a:cubicBezTo>
                    <a:pt x="7468" y="18164"/>
                    <a:pt x="7200" y="18383"/>
                    <a:pt x="7200" y="18655"/>
                  </a:cubicBezTo>
                  <a:lnTo>
                    <a:pt x="7200" y="20618"/>
                  </a:lnTo>
                  <a:lnTo>
                    <a:pt x="6000" y="20618"/>
                  </a:lnTo>
                  <a:lnTo>
                    <a:pt x="6000" y="18164"/>
                  </a:lnTo>
                  <a:cubicBezTo>
                    <a:pt x="6000" y="17892"/>
                    <a:pt x="5732" y="17673"/>
                    <a:pt x="5400" y="17673"/>
                  </a:cubicBezTo>
                  <a:cubicBezTo>
                    <a:pt x="5068" y="17673"/>
                    <a:pt x="4800" y="17892"/>
                    <a:pt x="4800" y="18164"/>
                  </a:cubicBezTo>
                  <a:lnTo>
                    <a:pt x="4800" y="20618"/>
                  </a:lnTo>
                  <a:lnTo>
                    <a:pt x="3600" y="20618"/>
                  </a:lnTo>
                  <a:lnTo>
                    <a:pt x="3600" y="18655"/>
                  </a:lnTo>
                  <a:cubicBezTo>
                    <a:pt x="3600" y="18383"/>
                    <a:pt x="3332" y="18164"/>
                    <a:pt x="3000" y="18164"/>
                  </a:cubicBezTo>
                  <a:cubicBezTo>
                    <a:pt x="2668" y="18164"/>
                    <a:pt x="2400" y="18383"/>
                    <a:pt x="2400" y="18655"/>
                  </a:cubicBezTo>
                  <a:lnTo>
                    <a:pt x="2400" y="20618"/>
                  </a:lnTo>
                  <a:lnTo>
                    <a:pt x="1200" y="20618"/>
                  </a:lnTo>
                  <a:lnTo>
                    <a:pt x="1200" y="16691"/>
                  </a:lnTo>
                  <a:lnTo>
                    <a:pt x="20400" y="16691"/>
                  </a:lnTo>
                  <a:cubicBezTo>
                    <a:pt x="20400" y="16691"/>
                    <a:pt x="20400" y="20618"/>
                    <a:pt x="20400" y="20618"/>
                  </a:cubicBezTo>
                  <a:close/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40"/>
                    <a:pt x="0" y="982"/>
                  </a:cubicBezTo>
                  <a:lnTo>
                    <a:pt x="0" y="20618"/>
                  </a:lnTo>
                  <a:cubicBezTo>
                    <a:pt x="0" y="21160"/>
                    <a:pt x="537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0"/>
                    <a:pt x="21600" y="20618"/>
                  </a:cubicBezTo>
                  <a:lnTo>
                    <a:pt x="21600" y="982"/>
                  </a:lnTo>
                  <a:cubicBezTo>
                    <a:pt x="21600" y="440"/>
                    <a:pt x="21062" y="0"/>
                    <a:pt x="20400" y="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0701116" y="5044452"/>
              <a:ext cx="228204" cy="103734"/>
            </a:xfrm>
            <a:custGeom>
              <a:rect b="b" l="l" r="r" t="t"/>
              <a:pathLst>
                <a:path extrusionOk="0" h="21600" w="21600">
                  <a:moveTo>
                    <a:pt x="18900" y="19440"/>
                  </a:moveTo>
                  <a:cubicBezTo>
                    <a:pt x="17951" y="19440"/>
                    <a:pt x="17182" y="17747"/>
                    <a:pt x="17182" y="15660"/>
                  </a:cubicBezTo>
                  <a:cubicBezTo>
                    <a:pt x="17182" y="14601"/>
                    <a:pt x="17381" y="13647"/>
                    <a:pt x="17700" y="12960"/>
                  </a:cubicBezTo>
                  <a:lnTo>
                    <a:pt x="3900" y="12960"/>
                  </a:lnTo>
                  <a:cubicBezTo>
                    <a:pt x="4219" y="13647"/>
                    <a:pt x="4418" y="14601"/>
                    <a:pt x="4418" y="15660"/>
                  </a:cubicBezTo>
                  <a:cubicBezTo>
                    <a:pt x="4418" y="17747"/>
                    <a:pt x="3649" y="19440"/>
                    <a:pt x="2700" y="19440"/>
                  </a:cubicBezTo>
                  <a:cubicBezTo>
                    <a:pt x="1751" y="19440"/>
                    <a:pt x="982" y="17747"/>
                    <a:pt x="982" y="15660"/>
                  </a:cubicBezTo>
                  <a:cubicBezTo>
                    <a:pt x="982" y="13757"/>
                    <a:pt x="1623" y="12199"/>
                    <a:pt x="2455" y="11935"/>
                  </a:cubicBezTo>
                  <a:lnTo>
                    <a:pt x="2455" y="11880"/>
                  </a:lnTo>
                  <a:cubicBezTo>
                    <a:pt x="2726" y="11880"/>
                    <a:pt x="2945" y="11397"/>
                    <a:pt x="2945" y="10800"/>
                  </a:cubicBezTo>
                  <a:cubicBezTo>
                    <a:pt x="2945" y="10203"/>
                    <a:pt x="2726" y="9720"/>
                    <a:pt x="2455" y="9720"/>
                  </a:cubicBezTo>
                  <a:lnTo>
                    <a:pt x="2455" y="9665"/>
                  </a:lnTo>
                  <a:cubicBezTo>
                    <a:pt x="1623" y="9401"/>
                    <a:pt x="982" y="7843"/>
                    <a:pt x="982" y="5940"/>
                  </a:cubicBezTo>
                  <a:cubicBezTo>
                    <a:pt x="982" y="3852"/>
                    <a:pt x="1751" y="2160"/>
                    <a:pt x="2700" y="2160"/>
                  </a:cubicBezTo>
                  <a:cubicBezTo>
                    <a:pt x="3649" y="2160"/>
                    <a:pt x="4418" y="3852"/>
                    <a:pt x="4418" y="5940"/>
                  </a:cubicBezTo>
                  <a:cubicBezTo>
                    <a:pt x="4418" y="6999"/>
                    <a:pt x="4219" y="7954"/>
                    <a:pt x="3900" y="8640"/>
                  </a:cubicBezTo>
                  <a:lnTo>
                    <a:pt x="17700" y="8640"/>
                  </a:lnTo>
                  <a:cubicBezTo>
                    <a:pt x="17381" y="7954"/>
                    <a:pt x="17182" y="6999"/>
                    <a:pt x="17182" y="5940"/>
                  </a:cubicBezTo>
                  <a:cubicBezTo>
                    <a:pt x="17182" y="3852"/>
                    <a:pt x="17951" y="2160"/>
                    <a:pt x="18900" y="2160"/>
                  </a:cubicBezTo>
                  <a:cubicBezTo>
                    <a:pt x="19849" y="2160"/>
                    <a:pt x="20618" y="3852"/>
                    <a:pt x="20618" y="5940"/>
                  </a:cubicBezTo>
                  <a:cubicBezTo>
                    <a:pt x="20618" y="7843"/>
                    <a:pt x="19977" y="9401"/>
                    <a:pt x="19145" y="9665"/>
                  </a:cubicBezTo>
                  <a:lnTo>
                    <a:pt x="19145" y="9720"/>
                  </a:lnTo>
                  <a:cubicBezTo>
                    <a:pt x="18874" y="9720"/>
                    <a:pt x="18655" y="10203"/>
                    <a:pt x="18655" y="10800"/>
                  </a:cubicBezTo>
                  <a:cubicBezTo>
                    <a:pt x="18655" y="11397"/>
                    <a:pt x="18874" y="11880"/>
                    <a:pt x="19145" y="11880"/>
                  </a:cubicBezTo>
                  <a:lnTo>
                    <a:pt x="19145" y="11935"/>
                  </a:lnTo>
                  <a:cubicBezTo>
                    <a:pt x="19977" y="12199"/>
                    <a:pt x="20618" y="13757"/>
                    <a:pt x="20618" y="15660"/>
                  </a:cubicBezTo>
                  <a:cubicBezTo>
                    <a:pt x="20618" y="17747"/>
                    <a:pt x="19849" y="19440"/>
                    <a:pt x="18900" y="19440"/>
                  </a:cubicBezTo>
                  <a:moveTo>
                    <a:pt x="20449" y="10800"/>
                  </a:moveTo>
                  <a:cubicBezTo>
                    <a:pt x="21145" y="9725"/>
                    <a:pt x="21600" y="7950"/>
                    <a:pt x="21600" y="5940"/>
                  </a:cubicBezTo>
                  <a:cubicBezTo>
                    <a:pt x="21600" y="2660"/>
                    <a:pt x="20391" y="0"/>
                    <a:pt x="18900" y="0"/>
                  </a:cubicBezTo>
                  <a:cubicBezTo>
                    <a:pt x="17409" y="0"/>
                    <a:pt x="16200" y="2660"/>
                    <a:pt x="16200" y="5940"/>
                  </a:cubicBezTo>
                  <a:cubicBezTo>
                    <a:pt x="16200" y="6124"/>
                    <a:pt x="16208" y="6301"/>
                    <a:pt x="16215" y="6480"/>
                  </a:cubicBezTo>
                  <a:lnTo>
                    <a:pt x="5385" y="6480"/>
                  </a:lnTo>
                  <a:cubicBezTo>
                    <a:pt x="5392" y="6301"/>
                    <a:pt x="5400" y="6124"/>
                    <a:pt x="5400" y="5940"/>
                  </a:cubicBezTo>
                  <a:cubicBezTo>
                    <a:pt x="5400" y="2660"/>
                    <a:pt x="4191" y="0"/>
                    <a:pt x="2700" y="0"/>
                  </a:cubicBezTo>
                  <a:cubicBezTo>
                    <a:pt x="1209" y="0"/>
                    <a:pt x="0" y="2660"/>
                    <a:pt x="0" y="5940"/>
                  </a:cubicBezTo>
                  <a:cubicBezTo>
                    <a:pt x="0" y="7950"/>
                    <a:pt x="455" y="9725"/>
                    <a:pt x="1151" y="10800"/>
                  </a:cubicBezTo>
                  <a:cubicBezTo>
                    <a:pt x="455" y="11875"/>
                    <a:pt x="0" y="13649"/>
                    <a:pt x="0" y="15660"/>
                  </a:cubicBezTo>
                  <a:cubicBezTo>
                    <a:pt x="0" y="18940"/>
                    <a:pt x="1209" y="21600"/>
                    <a:pt x="2700" y="21600"/>
                  </a:cubicBezTo>
                  <a:cubicBezTo>
                    <a:pt x="4191" y="21600"/>
                    <a:pt x="5400" y="18940"/>
                    <a:pt x="5400" y="15660"/>
                  </a:cubicBezTo>
                  <a:cubicBezTo>
                    <a:pt x="5400" y="15476"/>
                    <a:pt x="5392" y="15298"/>
                    <a:pt x="5385" y="15120"/>
                  </a:cubicBezTo>
                  <a:lnTo>
                    <a:pt x="16215" y="15120"/>
                  </a:lnTo>
                  <a:cubicBezTo>
                    <a:pt x="16208" y="15298"/>
                    <a:pt x="16200" y="15476"/>
                    <a:pt x="16200" y="15660"/>
                  </a:cubicBezTo>
                  <a:cubicBezTo>
                    <a:pt x="16200" y="18940"/>
                    <a:pt x="17409" y="21600"/>
                    <a:pt x="18900" y="21600"/>
                  </a:cubicBezTo>
                  <a:cubicBezTo>
                    <a:pt x="20391" y="21600"/>
                    <a:pt x="21600" y="18940"/>
                    <a:pt x="21600" y="15660"/>
                  </a:cubicBezTo>
                  <a:cubicBezTo>
                    <a:pt x="21600" y="13649"/>
                    <a:pt x="21145" y="11875"/>
                    <a:pt x="20449" y="10800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11136739" y="4982220"/>
              <a:ext cx="228182" cy="228192"/>
            </a:xfrm>
            <a:custGeom>
              <a:rect b="b" l="l" r="r" t="t"/>
              <a:pathLst>
                <a:path extrusionOk="0" h="21085" w="21084">
                  <a:moveTo>
                    <a:pt x="6690" y="19632"/>
                  </a:moveTo>
                  <a:cubicBezTo>
                    <a:pt x="6035" y="20288"/>
                    <a:pt x="4973" y="20288"/>
                    <a:pt x="4318" y="19632"/>
                  </a:cubicBezTo>
                  <a:cubicBezTo>
                    <a:pt x="3731" y="19043"/>
                    <a:pt x="3675" y="18127"/>
                    <a:pt x="4141" y="17471"/>
                  </a:cubicBezTo>
                  <a:lnTo>
                    <a:pt x="4127" y="17458"/>
                  </a:lnTo>
                  <a:cubicBezTo>
                    <a:pt x="4237" y="17311"/>
                    <a:pt x="4231" y="17106"/>
                    <a:pt x="4096" y="16973"/>
                  </a:cubicBezTo>
                  <a:cubicBezTo>
                    <a:pt x="3963" y="16842"/>
                    <a:pt x="3758" y="16835"/>
                    <a:pt x="3610" y="16939"/>
                  </a:cubicBezTo>
                  <a:lnTo>
                    <a:pt x="3601" y="16931"/>
                  </a:lnTo>
                  <a:cubicBezTo>
                    <a:pt x="2946" y="17395"/>
                    <a:pt x="2036" y="17338"/>
                    <a:pt x="1449" y="16752"/>
                  </a:cubicBezTo>
                  <a:cubicBezTo>
                    <a:pt x="794" y="16097"/>
                    <a:pt x="794" y="15035"/>
                    <a:pt x="1449" y="14381"/>
                  </a:cubicBezTo>
                  <a:cubicBezTo>
                    <a:pt x="2104" y="13726"/>
                    <a:pt x="3166" y="13726"/>
                    <a:pt x="3821" y="14381"/>
                  </a:cubicBezTo>
                  <a:cubicBezTo>
                    <a:pt x="4110" y="14670"/>
                    <a:pt x="4264" y="15040"/>
                    <a:pt x="4297" y="15418"/>
                  </a:cubicBezTo>
                  <a:lnTo>
                    <a:pt x="9862" y="9852"/>
                  </a:lnTo>
                  <a:lnTo>
                    <a:pt x="15417" y="4298"/>
                  </a:lnTo>
                  <a:cubicBezTo>
                    <a:pt x="15038" y="4264"/>
                    <a:pt x="14669" y="4111"/>
                    <a:pt x="14380" y="3821"/>
                  </a:cubicBezTo>
                  <a:cubicBezTo>
                    <a:pt x="13725" y="3166"/>
                    <a:pt x="13725" y="2105"/>
                    <a:pt x="14380" y="1450"/>
                  </a:cubicBezTo>
                  <a:cubicBezTo>
                    <a:pt x="15034" y="795"/>
                    <a:pt x="16096" y="795"/>
                    <a:pt x="16751" y="1450"/>
                  </a:cubicBezTo>
                  <a:cubicBezTo>
                    <a:pt x="17332" y="2031"/>
                    <a:pt x="17394" y="2932"/>
                    <a:pt x="16943" y="3585"/>
                  </a:cubicBezTo>
                  <a:lnTo>
                    <a:pt x="16949" y="3592"/>
                  </a:lnTo>
                  <a:cubicBezTo>
                    <a:pt x="16829" y="3738"/>
                    <a:pt x="16832" y="3953"/>
                    <a:pt x="16971" y="4089"/>
                  </a:cubicBezTo>
                  <a:cubicBezTo>
                    <a:pt x="17109" y="4225"/>
                    <a:pt x="17323" y="4230"/>
                    <a:pt x="17473" y="4114"/>
                  </a:cubicBezTo>
                  <a:lnTo>
                    <a:pt x="17487" y="4129"/>
                  </a:lnTo>
                  <a:cubicBezTo>
                    <a:pt x="18142" y="3675"/>
                    <a:pt x="19047" y="3737"/>
                    <a:pt x="19631" y="4319"/>
                  </a:cubicBezTo>
                  <a:cubicBezTo>
                    <a:pt x="20287" y="4974"/>
                    <a:pt x="20287" y="6036"/>
                    <a:pt x="19631" y="6691"/>
                  </a:cubicBezTo>
                  <a:cubicBezTo>
                    <a:pt x="18974" y="7346"/>
                    <a:pt x="17909" y="7346"/>
                    <a:pt x="17253" y="6691"/>
                  </a:cubicBezTo>
                  <a:cubicBezTo>
                    <a:pt x="16962" y="6400"/>
                    <a:pt x="16807" y="6029"/>
                    <a:pt x="16775" y="5650"/>
                  </a:cubicBezTo>
                  <a:lnTo>
                    <a:pt x="5650" y="16775"/>
                  </a:lnTo>
                  <a:cubicBezTo>
                    <a:pt x="6029" y="16808"/>
                    <a:pt x="6400" y="16963"/>
                    <a:pt x="6690" y="17254"/>
                  </a:cubicBezTo>
                  <a:cubicBezTo>
                    <a:pt x="7344" y="17910"/>
                    <a:pt x="7344" y="18975"/>
                    <a:pt x="6690" y="19632"/>
                  </a:cubicBezTo>
                  <a:moveTo>
                    <a:pt x="7277" y="16503"/>
                  </a:moveTo>
                  <a:lnTo>
                    <a:pt x="16501" y="7278"/>
                  </a:lnTo>
                  <a:cubicBezTo>
                    <a:pt x="16528" y="7307"/>
                    <a:pt x="16545" y="7340"/>
                    <a:pt x="16573" y="7368"/>
                  </a:cubicBezTo>
                  <a:cubicBezTo>
                    <a:pt x="17605" y="8397"/>
                    <a:pt x="19278" y="8397"/>
                    <a:pt x="20310" y="7368"/>
                  </a:cubicBezTo>
                  <a:cubicBezTo>
                    <a:pt x="21342" y="6339"/>
                    <a:pt x="21342" y="4671"/>
                    <a:pt x="20310" y="3641"/>
                  </a:cubicBezTo>
                  <a:cubicBezTo>
                    <a:pt x="19726" y="3059"/>
                    <a:pt x="18937" y="2818"/>
                    <a:pt x="18175" y="2895"/>
                  </a:cubicBezTo>
                  <a:cubicBezTo>
                    <a:pt x="18250" y="2137"/>
                    <a:pt x="18009" y="1353"/>
                    <a:pt x="17428" y="772"/>
                  </a:cubicBezTo>
                  <a:cubicBezTo>
                    <a:pt x="16399" y="-257"/>
                    <a:pt x="14731" y="-257"/>
                    <a:pt x="13702" y="772"/>
                  </a:cubicBezTo>
                  <a:cubicBezTo>
                    <a:pt x="12673" y="1802"/>
                    <a:pt x="12673" y="3470"/>
                    <a:pt x="13702" y="4498"/>
                  </a:cubicBezTo>
                  <a:cubicBezTo>
                    <a:pt x="13729" y="4526"/>
                    <a:pt x="13763" y="4543"/>
                    <a:pt x="13791" y="4569"/>
                  </a:cubicBezTo>
                  <a:lnTo>
                    <a:pt x="4568" y="13791"/>
                  </a:lnTo>
                  <a:cubicBezTo>
                    <a:pt x="4542" y="13763"/>
                    <a:pt x="4526" y="13730"/>
                    <a:pt x="4498" y="13703"/>
                  </a:cubicBezTo>
                  <a:cubicBezTo>
                    <a:pt x="3469" y="12674"/>
                    <a:pt x="1801" y="12674"/>
                    <a:pt x="772" y="13703"/>
                  </a:cubicBezTo>
                  <a:cubicBezTo>
                    <a:pt x="-258" y="14732"/>
                    <a:pt x="-258" y="16400"/>
                    <a:pt x="772" y="17429"/>
                  </a:cubicBezTo>
                  <a:cubicBezTo>
                    <a:pt x="1353" y="18010"/>
                    <a:pt x="2136" y="18251"/>
                    <a:pt x="2895" y="18176"/>
                  </a:cubicBezTo>
                  <a:cubicBezTo>
                    <a:pt x="2818" y="18938"/>
                    <a:pt x="3058" y="19727"/>
                    <a:pt x="3641" y="20311"/>
                  </a:cubicBezTo>
                  <a:cubicBezTo>
                    <a:pt x="4670" y="21343"/>
                    <a:pt x="6338" y="21343"/>
                    <a:pt x="7367" y="20311"/>
                  </a:cubicBezTo>
                  <a:cubicBezTo>
                    <a:pt x="8396" y="19279"/>
                    <a:pt x="8396" y="17606"/>
                    <a:pt x="7367" y="16574"/>
                  </a:cubicBezTo>
                  <a:cubicBezTo>
                    <a:pt x="7339" y="16546"/>
                    <a:pt x="7306" y="16529"/>
                    <a:pt x="7277" y="16503"/>
                  </a:cubicBezTo>
                  <a:moveTo>
                    <a:pt x="16558" y="13703"/>
                  </a:moveTo>
                  <a:cubicBezTo>
                    <a:pt x="16530" y="13731"/>
                    <a:pt x="16513" y="13764"/>
                    <a:pt x="16487" y="13793"/>
                  </a:cubicBezTo>
                  <a:lnTo>
                    <a:pt x="14254" y="11560"/>
                  </a:lnTo>
                  <a:cubicBezTo>
                    <a:pt x="14067" y="11391"/>
                    <a:pt x="13780" y="11393"/>
                    <a:pt x="13601" y="11573"/>
                  </a:cubicBezTo>
                  <a:cubicBezTo>
                    <a:pt x="13421" y="11753"/>
                    <a:pt x="13419" y="12039"/>
                    <a:pt x="13588" y="12226"/>
                  </a:cubicBezTo>
                  <a:lnTo>
                    <a:pt x="13576" y="12237"/>
                  </a:lnTo>
                  <a:lnTo>
                    <a:pt x="16759" y="15420"/>
                  </a:lnTo>
                  <a:cubicBezTo>
                    <a:pt x="16792" y="15041"/>
                    <a:pt x="16947" y="14671"/>
                    <a:pt x="17238" y="14381"/>
                  </a:cubicBezTo>
                  <a:cubicBezTo>
                    <a:pt x="17895" y="13726"/>
                    <a:pt x="18959" y="13726"/>
                    <a:pt x="19615" y="14381"/>
                  </a:cubicBezTo>
                  <a:cubicBezTo>
                    <a:pt x="20273" y="15035"/>
                    <a:pt x="20273" y="16097"/>
                    <a:pt x="19615" y="16752"/>
                  </a:cubicBezTo>
                  <a:cubicBezTo>
                    <a:pt x="19027" y="17339"/>
                    <a:pt x="18112" y="17395"/>
                    <a:pt x="17455" y="16929"/>
                  </a:cubicBezTo>
                  <a:lnTo>
                    <a:pt x="17442" y="16942"/>
                  </a:lnTo>
                  <a:cubicBezTo>
                    <a:pt x="17295" y="16832"/>
                    <a:pt x="17090" y="16839"/>
                    <a:pt x="16957" y="16974"/>
                  </a:cubicBezTo>
                  <a:cubicBezTo>
                    <a:pt x="16826" y="17107"/>
                    <a:pt x="16819" y="17312"/>
                    <a:pt x="16923" y="17460"/>
                  </a:cubicBezTo>
                  <a:lnTo>
                    <a:pt x="16915" y="17469"/>
                  </a:lnTo>
                  <a:cubicBezTo>
                    <a:pt x="17379" y="18124"/>
                    <a:pt x="17322" y="19034"/>
                    <a:pt x="16736" y="19621"/>
                  </a:cubicBezTo>
                  <a:cubicBezTo>
                    <a:pt x="16081" y="20276"/>
                    <a:pt x="15019" y="20276"/>
                    <a:pt x="14365" y="19621"/>
                  </a:cubicBezTo>
                  <a:cubicBezTo>
                    <a:pt x="13710" y="18966"/>
                    <a:pt x="13710" y="17904"/>
                    <a:pt x="14365" y="17250"/>
                  </a:cubicBezTo>
                  <a:cubicBezTo>
                    <a:pt x="14654" y="16960"/>
                    <a:pt x="15024" y="16807"/>
                    <a:pt x="15402" y="16773"/>
                  </a:cubicBezTo>
                  <a:lnTo>
                    <a:pt x="12222" y="13592"/>
                  </a:lnTo>
                  <a:lnTo>
                    <a:pt x="12218" y="13596"/>
                  </a:lnTo>
                  <a:cubicBezTo>
                    <a:pt x="12031" y="13427"/>
                    <a:pt x="11744" y="13428"/>
                    <a:pt x="11565" y="13609"/>
                  </a:cubicBezTo>
                  <a:cubicBezTo>
                    <a:pt x="11385" y="13789"/>
                    <a:pt x="11383" y="14075"/>
                    <a:pt x="11552" y="14262"/>
                  </a:cubicBezTo>
                  <a:lnTo>
                    <a:pt x="13776" y="16501"/>
                  </a:lnTo>
                  <a:cubicBezTo>
                    <a:pt x="13748" y="16528"/>
                    <a:pt x="13714" y="16544"/>
                    <a:pt x="13687" y="16572"/>
                  </a:cubicBezTo>
                  <a:cubicBezTo>
                    <a:pt x="12658" y="17601"/>
                    <a:pt x="12658" y="19269"/>
                    <a:pt x="13687" y="20298"/>
                  </a:cubicBezTo>
                  <a:cubicBezTo>
                    <a:pt x="14716" y="21328"/>
                    <a:pt x="16384" y="21328"/>
                    <a:pt x="17413" y="20298"/>
                  </a:cubicBezTo>
                  <a:cubicBezTo>
                    <a:pt x="17994" y="19717"/>
                    <a:pt x="18235" y="18934"/>
                    <a:pt x="18160" y="18175"/>
                  </a:cubicBezTo>
                  <a:cubicBezTo>
                    <a:pt x="18922" y="18252"/>
                    <a:pt x="19711" y="18011"/>
                    <a:pt x="20295" y="17429"/>
                  </a:cubicBezTo>
                  <a:cubicBezTo>
                    <a:pt x="21327" y="16400"/>
                    <a:pt x="21327" y="14732"/>
                    <a:pt x="20295" y="13703"/>
                  </a:cubicBezTo>
                  <a:cubicBezTo>
                    <a:pt x="19263" y="12674"/>
                    <a:pt x="17590" y="12674"/>
                    <a:pt x="16558" y="13703"/>
                  </a:cubicBezTo>
                  <a:moveTo>
                    <a:pt x="4511" y="7368"/>
                  </a:moveTo>
                  <a:cubicBezTo>
                    <a:pt x="4539" y="7340"/>
                    <a:pt x="4556" y="7306"/>
                    <a:pt x="4582" y="7278"/>
                  </a:cubicBezTo>
                  <a:lnTo>
                    <a:pt x="6815" y="9511"/>
                  </a:lnTo>
                  <a:cubicBezTo>
                    <a:pt x="7002" y="9679"/>
                    <a:pt x="7289" y="9678"/>
                    <a:pt x="7468" y="9498"/>
                  </a:cubicBezTo>
                  <a:cubicBezTo>
                    <a:pt x="7649" y="9318"/>
                    <a:pt x="7650" y="9031"/>
                    <a:pt x="7481" y="8844"/>
                  </a:cubicBezTo>
                  <a:lnTo>
                    <a:pt x="7493" y="8833"/>
                  </a:lnTo>
                  <a:lnTo>
                    <a:pt x="4309" y="5650"/>
                  </a:lnTo>
                  <a:cubicBezTo>
                    <a:pt x="4277" y="6029"/>
                    <a:pt x="4122" y="6400"/>
                    <a:pt x="3831" y="6691"/>
                  </a:cubicBezTo>
                  <a:cubicBezTo>
                    <a:pt x="3175" y="7346"/>
                    <a:pt x="2110" y="7346"/>
                    <a:pt x="1453" y="6691"/>
                  </a:cubicBezTo>
                  <a:cubicBezTo>
                    <a:pt x="797" y="6036"/>
                    <a:pt x="797" y="4974"/>
                    <a:pt x="1453" y="4319"/>
                  </a:cubicBezTo>
                  <a:cubicBezTo>
                    <a:pt x="2042" y="3732"/>
                    <a:pt x="2957" y="3676"/>
                    <a:pt x="3614" y="4142"/>
                  </a:cubicBezTo>
                  <a:lnTo>
                    <a:pt x="3627" y="4128"/>
                  </a:lnTo>
                  <a:cubicBezTo>
                    <a:pt x="3774" y="4238"/>
                    <a:pt x="3979" y="4232"/>
                    <a:pt x="4112" y="4097"/>
                  </a:cubicBezTo>
                  <a:cubicBezTo>
                    <a:pt x="4243" y="3963"/>
                    <a:pt x="4250" y="3759"/>
                    <a:pt x="4146" y="3610"/>
                  </a:cubicBezTo>
                  <a:lnTo>
                    <a:pt x="4154" y="3602"/>
                  </a:lnTo>
                  <a:cubicBezTo>
                    <a:pt x="3690" y="2947"/>
                    <a:pt x="3746" y="2036"/>
                    <a:pt x="4333" y="1450"/>
                  </a:cubicBezTo>
                  <a:cubicBezTo>
                    <a:pt x="4988" y="795"/>
                    <a:pt x="6050" y="795"/>
                    <a:pt x="6705" y="1450"/>
                  </a:cubicBezTo>
                  <a:cubicBezTo>
                    <a:pt x="7359" y="2105"/>
                    <a:pt x="7359" y="3166"/>
                    <a:pt x="6705" y="3821"/>
                  </a:cubicBezTo>
                  <a:cubicBezTo>
                    <a:pt x="6415" y="4111"/>
                    <a:pt x="6046" y="4264"/>
                    <a:pt x="5667" y="4298"/>
                  </a:cubicBezTo>
                  <a:lnTo>
                    <a:pt x="8847" y="7478"/>
                  </a:lnTo>
                  <a:lnTo>
                    <a:pt x="8851" y="7475"/>
                  </a:lnTo>
                  <a:cubicBezTo>
                    <a:pt x="9038" y="7644"/>
                    <a:pt x="9325" y="7642"/>
                    <a:pt x="9504" y="7462"/>
                  </a:cubicBezTo>
                  <a:cubicBezTo>
                    <a:pt x="9684" y="7282"/>
                    <a:pt x="9686" y="6995"/>
                    <a:pt x="9517" y="6808"/>
                  </a:cubicBezTo>
                  <a:lnTo>
                    <a:pt x="7293" y="4569"/>
                  </a:lnTo>
                  <a:cubicBezTo>
                    <a:pt x="7321" y="4543"/>
                    <a:pt x="7355" y="4526"/>
                    <a:pt x="7382" y="4498"/>
                  </a:cubicBezTo>
                  <a:cubicBezTo>
                    <a:pt x="8411" y="3470"/>
                    <a:pt x="8411" y="1802"/>
                    <a:pt x="7382" y="772"/>
                  </a:cubicBezTo>
                  <a:cubicBezTo>
                    <a:pt x="6353" y="-257"/>
                    <a:pt x="4685" y="-257"/>
                    <a:pt x="3656" y="772"/>
                  </a:cubicBezTo>
                  <a:cubicBezTo>
                    <a:pt x="3075" y="1353"/>
                    <a:pt x="2834" y="2137"/>
                    <a:pt x="2909" y="2895"/>
                  </a:cubicBezTo>
                  <a:cubicBezTo>
                    <a:pt x="2147" y="2818"/>
                    <a:pt x="1358" y="3059"/>
                    <a:pt x="774" y="3641"/>
                  </a:cubicBezTo>
                  <a:cubicBezTo>
                    <a:pt x="-258" y="4671"/>
                    <a:pt x="-258" y="6339"/>
                    <a:pt x="774" y="7368"/>
                  </a:cubicBezTo>
                  <a:cubicBezTo>
                    <a:pt x="1806" y="8397"/>
                    <a:pt x="3479" y="8397"/>
                    <a:pt x="4511" y="7368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6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дпись 1">
  <p:cSld name="CAPTION_ONLY_1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4"/>
          <p:cNvSpPr/>
          <p:nvPr/>
        </p:nvSpPr>
        <p:spPr>
          <a:xfrm>
            <a:off x="8362925" y="315575"/>
            <a:ext cx="548700" cy="4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4"/>
          <p:cNvSpPr/>
          <p:nvPr/>
        </p:nvSpPr>
        <p:spPr>
          <a:xfrm>
            <a:off x="1" y="3631110"/>
            <a:ext cx="9144000" cy="1512300"/>
          </a:xfrm>
          <a:prstGeom prst="rect">
            <a:avLst/>
          </a:prstGeom>
          <a:solidFill>
            <a:srgbClr val="833AE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44"/>
          <p:cNvSpPr txBox="1"/>
          <p:nvPr/>
        </p:nvSpPr>
        <p:spPr>
          <a:xfrm>
            <a:off x="514350" y="3991190"/>
            <a:ext cx="5159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Спасибо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за внимание!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28596" y="357172"/>
            <a:ext cx="8286808" cy="8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28596" y="1268007"/>
            <a:ext cx="8286808" cy="282104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/>
          <a:lstStyle>
            <a:lvl1pPr indent="-228600" lvl="0" marL="457200" marR="0" rtl="0" algn="l">
              <a:spcBef>
                <a:spcPts val="601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522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454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75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-25400" y="-1588"/>
            <a:ext cx="9169400" cy="514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13"/>
          <p:cNvGrpSpPr/>
          <p:nvPr/>
        </p:nvGrpSpPr>
        <p:grpSpPr>
          <a:xfrm>
            <a:off x="0" y="4500577"/>
            <a:ext cx="9144001" cy="642942"/>
            <a:chOff x="-25400" y="4505325"/>
            <a:chExt cx="9169401" cy="638175"/>
          </a:xfrm>
        </p:grpSpPr>
        <p:sp>
          <p:nvSpPr>
            <p:cNvPr id="55" name="Google Shape;55;p13"/>
            <p:cNvSpPr/>
            <p:nvPr/>
          </p:nvSpPr>
          <p:spPr>
            <a:xfrm>
              <a:off x="-25400" y="4505325"/>
              <a:ext cx="5111750" cy="638175"/>
            </a:xfrm>
            <a:prstGeom prst="rect">
              <a:avLst/>
            </a:pr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6951663" y="4505325"/>
              <a:ext cx="2192338" cy="638175"/>
            </a:xfrm>
            <a:prstGeom prst="rect">
              <a:avLst/>
            </a:pr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6367463" y="4505325"/>
              <a:ext cx="639763" cy="638175"/>
            </a:xfrm>
            <a:prstGeom prst="rect">
              <a:avLst/>
            </a:prstGeom>
            <a:solidFill>
              <a:srgbClr val="1D8E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686550" y="4505325"/>
              <a:ext cx="320675" cy="638175"/>
            </a:xfrm>
            <a:custGeom>
              <a:rect b="b" l="l" r="r" t="t"/>
              <a:pathLst>
                <a:path extrusionOk="0" h="1207" w="606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367463" y="4505325"/>
              <a:ext cx="319088" cy="638175"/>
            </a:xfrm>
            <a:custGeom>
              <a:rect b="b" l="l" r="r" t="t"/>
              <a:pathLst>
                <a:path extrusionOk="0" h="1207" w="605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5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523875" y="4738687"/>
              <a:ext cx="200025" cy="230188"/>
            </a:xfrm>
            <a:custGeom>
              <a:rect b="b" l="l" r="r" t="t"/>
              <a:pathLst>
                <a:path extrusionOk="0" h="435" w="376">
                  <a:moveTo>
                    <a:pt x="145" y="262"/>
                  </a:moveTo>
                  <a:lnTo>
                    <a:pt x="146" y="272"/>
                  </a:lnTo>
                  <a:lnTo>
                    <a:pt x="147" y="284"/>
                  </a:lnTo>
                  <a:lnTo>
                    <a:pt x="150" y="297"/>
                  </a:lnTo>
                  <a:lnTo>
                    <a:pt x="156" y="308"/>
                  </a:lnTo>
                  <a:lnTo>
                    <a:pt x="162" y="317"/>
                  </a:lnTo>
                  <a:lnTo>
                    <a:pt x="169" y="323"/>
                  </a:lnTo>
                  <a:lnTo>
                    <a:pt x="176" y="329"/>
                  </a:lnTo>
                  <a:lnTo>
                    <a:pt x="184" y="332"/>
                  </a:lnTo>
                  <a:lnTo>
                    <a:pt x="191" y="335"/>
                  </a:lnTo>
                  <a:lnTo>
                    <a:pt x="199" y="336"/>
                  </a:lnTo>
                  <a:lnTo>
                    <a:pt x="205" y="337"/>
                  </a:lnTo>
                  <a:lnTo>
                    <a:pt x="212" y="337"/>
                  </a:lnTo>
                  <a:lnTo>
                    <a:pt x="225" y="336"/>
                  </a:lnTo>
                  <a:lnTo>
                    <a:pt x="239" y="334"/>
                  </a:lnTo>
                  <a:lnTo>
                    <a:pt x="253" y="331"/>
                  </a:lnTo>
                  <a:lnTo>
                    <a:pt x="268" y="326"/>
                  </a:lnTo>
                  <a:lnTo>
                    <a:pt x="282" y="320"/>
                  </a:lnTo>
                  <a:lnTo>
                    <a:pt x="295" y="312"/>
                  </a:lnTo>
                  <a:lnTo>
                    <a:pt x="308" y="305"/>
                  </a:lnTo>
                  <a:lnTo>
                    <a:pt x="321" y="295"/>
                  </a:lnTo>
                  <a:lnTo>
                    <a:pt x="375" y="376"/>
                  </a:lnTo>
                  <a:lnTo>
                    <a:pt x="362" y="386"/>
                  </a:lnTo>
                  <a:lnTo>
                    <a:pt x="349" y="394"/>
                  </a:lnTo>
                  <a:lnTo>
                    <a:pt x="337" y="402"/>
                  </a:lnTo>
                  <a:lnTo>
                    <a:pt x="324" y="408"/>
                  </a:lnTo>
                  <a:lnTo>
                    <a:pt x="313" y="414"/>
                  </a:lnTo>
                  <a:lnTo>
                    <a:pt x="301" y="418"/>
                  </a:lnTo>
                  <a:lnTo>
                    <a:pt x="290" y="423"/>
                  </a:lnTo>
                  <a:lnTo>
                    <a:pt x="279" y="426"/>
                  </a:lnTo>
                  <a:lnTo>
                    <a:pt x="257" y="431"/>
                  </a:lnTo>
                  <a:lnTo>
                    <a:pt x="238" y="433"/>
                  </a:lnTo>
                  <a:lnTo>
                    <a:pt x="221" y="434"/>
                  </a:lnTo>
                  <a:lnTo>
                    <a:pt x="206" y="435"/>
                  </a:lnTo>
                  <a:lnTo>
                    <a:pt x="190" y="434"/>
                  </a:lnTo>
                  <a:lnTo>
                    <a:pt x="173" y="433"/>
                  </a:lnTo>
                  <a:lnTo>
                    <a:pt x="156" y="431"/>
                  </a:lnTo>
                  <a:lnTo>
                    <a:pt x="137" y="427"/>
                  </a:lnTo>
                  <a:lnTo>
                    <a:pt x="119" y="420"/>
                  </a:lnTo>
                  <a:lnTo>
                    <a:pt x="100" y="413"/>
                  </a:lnTo>
                  <a:lnTo>
                    <a:pt x="92" y="407"/>
                  </a:lnTo>
                  <a:lnTo>
                    <a:pt x="82" y="402"/>
                  </a:lnTo>
                  <a:lnTo>
                    <a:pt x="73" y="397"/>
                  </a:lnTo>
                  <a:lnTo>
                    <a:pt x="66" y="389"/>
                  </a:lnTo>
                  <a:lnTo>
                    <a:pt x="56" y="380"/>
                  </a:lnTo>
                  <a:lnTo>
                    <a:pt x="48" y="372"/>
                  </a:lnTo>
                  <a:lnTo>
                    <a:pt x="41" y="362"/>
                  </a:lnTo>
                  <a:lnTo>
                    <a:pt x="33" y="352"/>
                  </a:lnTo>
                  <a:lnTo>
                    <a:pt x="28" y="343"/>
                  </a:lnTo>
                  <a:lnTo>
                    <a:pt x="22" y="332"/>
                  </a:lnTo>
                  <a:lnTo>
                    <a:pt x="18" y="322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9"/>
                  </a:lnTo>
                  <a:lnTo>
                    <a:pt x="5" y="277"/>
                  </a:lnTo>
                  <a:lnTo>
                    <a:pt x="3" y="266"/>
                  </a:lnTo>
                  <a:lnTo>
                    <a:pt x="1" y="243"/>
                  </a:lnTo>
                  <a:lnTo>
                    <a:pt x="0" y="219"/>
                  </a:lnTo>
                  <a:lnTo>
                    <a:pt x="1" y="197"/>
                  </a:lnTo>
                  <a:lnTo>
                    <a:pt x="3" y="175"/>
                  </a:lnTo>
                  <a:lnTo>
                    <a:pt x="6" y="152"/>
                  </a:lnTo>
                  <a:lnTo>
                    <a:pt x="12" y="132"/>
                  </a:lnTo>
                  <a:lnTo>
                    <a:pt x="15" y="122"/>
                  </a:lnTo>
                  <a:lnTo>
                    <a:pt x="18" y="111"/>
                  </a:lnTo>
                  <a:lnTo>
                    <a:pt x="22" y="102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9" y="75"/>
                  </a:lnTo>
                  <a:lnTo>
                    <a:pt x="45" y="66"/>
                  </a:lnTo>
                  <a:lnTo>
                    <a:pt x="52" y="57"/>
                  </a:lnTo>
                  <a:lnTo>
                    <a:pt x="60" y="49"/>
                  </a:lnTo>
                  <a:lnTo>
                    <a:pt x="70" y="40"/>
                  </a:lnTo>
                  <a:lnTo>
                    <a:pt x="79" y="33"/>
                  </a:lnTo>
                  <a:lnTo>
                    <a:pt x="88" y="27"/>
                  </a:lnTo>
                  <a:lnTo>
                    <a:pt x="98" y="22"/>
                  </a:lnTo>
                  <a:lnTo>
                    <a:pt x="108" y="16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47" y="4"/>
                  </a:lnTo>
                  <a:lnTo>
                    <a:pt x="165" y="1"/>
                  </a:lnTo>
                  <a:lnTo>
                    <a:pt x="182" y="0"/>
                  </a:lnTo>
                  <a:lnTo>
                    <a:pt x="197" y="0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3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7" y="12"/>
                  </a:lnTo>
                  <a:lnTo>
                    <a:pt x="277" y="15"/>
                  </a:lnTo>
                  <a:lnTo>
                    <a:pt x="284" y="20"/>
                  </a:lnTo>
                  <a:lnTo>
                    <a:pt x="300" y="29"/>
                  </a:lnTo>
                  <a:lnTo>
                    <a:pt x="312" y="38"/>
                  </a:lnTo>
                  <a:lnTo>
                    <a:pt x="321" y="48"/>
                  </a:lnTo>
                  <a:lnTo>
                    <a:pt x="329" y="56"/>
                  </a:lnTo>
                  <a:lnTo>
                    <a:pt x="339" y="68"/>
                  </a:lnTo>
                  <a:lnTo>
                    <a:pt x="347" y="82"/>
                  </a:lnTo>
                  <a:lnTo>
                    <a:pt x="356" y="98"/>
                  </a:lnTo>
                  <a:lnTo>
                    <a:pt x="362" y="117"/>
                  </a:lnTo>
                  <a:lnTo>
                    <a:pt x="369" y="138"/>
                  </a:lnTo>
                  <a:lnTo>
                    <a:pt x="373" y="164"/>
                  </a:lnTo>
                  <a:lnTo>
                    <a:pt x="375" y="194"/>
                  </a:lnTo>
                  <a:lnTo>
                    <a:pt x="376" y="227"/>
                  </a:lnTo>
                  <a:lnTo>
                    <a:pt x="376" y="262"/>
                  </a:lnTo>
                  <a:lnTo>
                    <a:pt x="145" y="262"/>
                  </a:lnTo>
                  <a:close/>
                  <a:moveTo>
                    <a:pt x="238" y="171"/>
                  </a:moveTo>
                  <a:lnTo>
                    <a:pt x="238" y="166"/>
                  </a:lnTo>
                  <a:lnTo>
                    <a:pt x="238" y="156"/>
                  </a:lnTo>
                  <a:lnTo>
                    <a:pt x="237" y="144"/>
                  </a:lnTo>
                  <a:lnTo>
                    <a:pt x="236" y="133"/>
                  </a:lnTo>
                  <a:lnTo>
                    <a:pt x="232" y="123"/>
                  </a:lnTo>
                  <a:lnTo>
                    <a:pt x="229" y="116"/>
                  </a:lnTo>
                  <a:lnTo>
                    <a:pt x="224" y="109"/>
                  </a:lnTo>
                  <a:lnTo>
                    <a:pt x="219" y="105"/>
                  </a:lnTo>
                  <a:lnTo>
                    <a:pt x="214" y="102"/>
                  </a:lnTo>
                  <a:lnTo>
                    <a:pt x="209" y="100"/>
                  </a:lnTo>
                  <a:lnTo>
                    <a:pt x="203" y="98"/>
                  </a:lnTo>
                  <a:lnTo>
                    <a:pt x="198" y="97"/>
                  </a:lnTo>
                  <a:lnTo>
                    <a:pt x="193" y="97"/>
                  </a:lnTo>
                  <a:lnTo>
                    <a:pt x="185" y="97"/>
                  </a:lnTo>
                  <a:lnTo>
                    <a:pt x="176" y="100"/>
                  </a:lnTo>
                  <a:lnTo>
                    <a:pt x="172" y="102"/>
                  </a:lnTo>
                  <a:lnTo>
                    <a:pt x="169" y="104"/>
                  </a:lnTo>
                  <a:lnTo>
                    <a:pt x="164" y="107"/>
                  </a:lnTo>
                  <a:lnTo>
                    <a:pt x="161" y="110"/>
                  </a:lnTo>
                  <a:lnTo>
                    <a:pt x="157" y="116"/>
                  </a:lnTo>
                  <a:lnTo>
                    <a:pt x="153" y="122"/>
                  </a:lnTo>
                  <a:lnTo>
                    <a:pt x="150" y="130"/>
                  </a:lnTo>
                  <a:lnTo>
                    <a:pt x="148" y="137"/>
                  </a:lnTo>
                  <a:lnTo>
                    <a:pt x="146" y="151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238" y="17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04850" y="4743450"/>
              <a:ext cx="220663" cy="220663"/>
            </a:xfrm>
            <a:custGeom>
              <a:rect b="b" l="l" r="r" t="t"/>
              <a:pathLst>
                <a:path extrusionOk="0" h="415" w="417">
                  <a:moveTo>
                    <a:pt x="266" y="415"/>
                  </a:moveTo>
                  <a:lnTo>
                    <a:pt x="158" y="415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83" y="119"/>
                  </a:lnTo>
                  <a:lnTo>
                    <a:pt x="190" y="144"/>
                  </a:lnTo>
                  <a:lnTo>
                    <a:pt x="198" y="176"/>
                  </a:lnTo>
                  <a:lnTo>
                    <a:pt x="207" y="209"/>
                  </a:lnTo>
                  <a:lnTo>
                    <a:pt x="213" y="238"/>
                  </a:lnTo>
                  <a:lnTo>
                    <a:pt x="214" y="238"/>
                  </a:lnTo>
                  <a:lnTo>
                    <a:pt x="220" y="202"/>
                  </a:lnTo>
                  <a:lnTo>
                    <a:pt x="226" y="168"/>
                  </a:lnTo>
                  <a:lnTo>
                    <a:pt x="234" y="138"/>
                  </a:lnTo>
                  <a:lnTo>
                    <a:pt x="241" y="110"/>
                  </a:lnTo>
                  <a:lnTo>
                    <a:pt x="273" y="0"/>
                  </a:lnTo>
                  <a:lnTo>
                    <a:pt x="417" y="0"/>
                  </a:lnTo>
                  <a:lnTo>
                    <a:pt x="266" y="4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92100" y="4667250"/>
              <a:ext cx="223838" cy="296863"/>
            </a:xfrm>
            <a:custGeom>
              <a:rect b="b" l="l" r="r" t="t"/>
              <a:pathLst>
                <a:path extrusionOk="0" h="560" w="423">
                  <a:moveTo>
                    <a:pt x="331" y="35"/>
                  </a:moveTo>
                  <a:lnTo>
                    <a:pt x="323" y="29"/>
                  </a:lnTo>
                  <a:lnTo>
                    <a:pt x="314" y="24"/>
                  </a:lnTo>
                  <a:lnTo>
                    <a:pt x="305" y="20"/>
                  </a:lnTo>
                  <a:lnTo>
                    <a:pt x="297" y="16"/>
                  </a:lnTo>
                  <a:lnTo>
                    <a:pt x="279" y="10"/>
                  </a:lnTo>
                  <a:lnTo>
                    <a:pt x="262" y="5"/>
                  </a:lnTo>
                  <a:lnTo>
                    <a:pt x="245" y="3"/>
                  </a:lnTo>
                  <a:lnTo>
                    <a:pt x="228" y="1"/>
                  </a:lnTo>
                  <a:lnTo>
                    <a:pt x="212" y="0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6" y="118"/>
                  </a:lnTo>
                  <a:lnTo>
                    <a:pt x="16" y="112"/>
                  </a:lnTo>
                  <a:lnTo>
                    <a:pt x="29" y="106"/>
                  </a:lnTo>
                  <a:lnTo>
                    <a:pt x="39" y="101"/>
                  </a:lnTo>
                  <a:lnTo>
                    <a:pt x="53" y="91"/>
                  </a:lnTo>
                  <a:lnTo>
                    <a:pt x="65" y="79"/>
                  </a:lnTo>
                  <a:lnTo>
                    <a:pt x="74" y="68"/>
                  </a:lnTo>
                  <a:lnTo>
                    <a:pt x="88" y="50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0" y="25"/>
                  </a:lnTo>
                  <a:lnTo>
                    <a:pt x="115" y="22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6" y="22"/>
                  </a:lnTo>
                  <a:lnTo>
                    <a:pt x="129" y="23"/>
                  </a:lnTo>
                  <a:lnTo>
                    <a:pt x="132" y="26"/>
                  </a:lnTo>
                  <a:lnTo>
                    <a:pt x="135" y="29"/>
                  </a:lnTo>
                  <a:lnTo>
                    <a:pt x="139" y="35"/>
                  </a:lnTo>
                  <a:lnTo>
                    <a:pt x="141" y="40"/>
                  </a:lnTo>
                  <a:lnTo>
                    <a:pt x="142" y="47"/>
                  </a:lnTo>
                  <a:lnTo>
                    <a:pt x="142" y="53"/>
                  </a:lnTo>
                  <a:lnTo>
                    <a:pt x="142" y="60"/>
                  </a:lnTo>
                  <a:lnTo>
                    <a:pt x="141" y="66"/>
                  </a:lnTo>
                  <a:lnTo>
                    <a:pt x="136" y="78"/>
                  </a:lnTo>
                  <a:lnTo>
                    <a:pt x="133" y="88"/>
                  </a:lnTo>
                  <a:lnTo>
                    <a:pt x="128" y="96"/>
                  </a:lnTo>
                  <a:lnTo>
                    <a:pt x="118" y="107"/>
                  </a:lnTo>
                  <a:lnTo>
                    <a:pt x="109" y="117"/>
                  </a:lnTo>
                  <a:lnTo>
                    <a:pt x="103" y="123"/>
                  </a:lnTo>
                  <a:lnTo>
                    <a:pt x="86" y="139"/>
                  </a:lnTo>
                  <a:lnTo>
                    <a:pt x="70" y="153"/>
                  </a:lnTo>
                  <a:lnTo>
                    <a:pt x="69" y="156"/>
                  </a:lnTo>
                  <a:lnTo>
                    <a:pt x="70" y="158"/>
                  </a:lnTo>
                  <a:lnTo>
                    <a:pt x="71" y="161"/>
                  </a:lnTo>
                  <a:lnTo>
                    <a:pt x="74" y="164"/>
                  </a:lnTo>
                  <a:lnTo>
                    <a:pt x="76" y="166"/>
                  </a:lnTo>
                  <a:lnTo>
                    <a:pt x="78" y="170"/>
                  </a:lnTo>
                  <a:lnTo>
                    <a:pt x="82" y="173"/>
                  </a:lnTo>
                  <a:lnTo>
                    <a:pt x="89" y="175"/>
                  </a:lnTo>
                  <a:lnTo>
                    <a:pt x="95" y="177"/>
                  </a:lnTo>
                  <a:lnTo>
                    <a:pt x="101" y="180"/>
                  </a:lnTo>
                  <a:lnTo>
                    <a:pt x="105" y="184"/>
                  </a:lnTo>
                  <a:lnTo>
                    <a:pt x="108" y="187"/>
                  </a:lnTo>
                  <a:lnTo>
                    <a:pt x="114" y="189"/>
                  </a:lnTo>
                  <a:lnTo>
                    <a:pt x="119" y="191"/>
                  </a:lnTo>
                  <a:lnTo>
                    <a:pt x="126" y="192"/>
                  </a:lnTo>
                  <a:lnTo>
                    <a:pt x="131" y="192"/>
                  </a:lnTo>
                  <a:lnTo>
                    <a:pt x="135" y="192"/>
                  </a:lnTo>
                  <a:lnTo>
                    <a:pt x="144" y="192"/>
                  </a:lnTo>
                  <a:lnTo>
                    <a:pt x="156" y="192"/>
                  </a:lnTo>
                  <a:lnTo>
                    <a:pt x="174" y="193"/>
                  </a:lnTo>
                  <a:lnTo>
                    <a:pt x="185" y="195"/>
                  </a:lnTo>
                  <a:lnTo>
                    <a:pt x="196" y="195"/>
                  </a:lnTo>
                  <a:lnTo>
                    <a:pt x="205" y="193"/>
                  </a:lnTo>
                  <a:lnTo>
                    <a:pt x="214" y="192"/>
                  </a:lnTo>
                  <a:lnTo>
                    <a:pt x="231" y="190"/>
                  </a:lnTo>
                  <a:lnTo>
                    <a:pt x="247" y="188"/>
                  </a:lnTo>
                  <a:lnTo>
                    <a:pt x="264" y="188"/>
                  </a:lnTo>
                  <a:lnTo>
                    <a:pt x="282" y="188"/>
                  </a:lnTo>
                  <a:lnTo>
                    <a:pt x="298" y="188"/>
                  </a:lnTo>
                  <a:lnTo>
                    <a:pt x="311" y="188"/>
                  </a:lnTo>
                  <a:lnTo>
                    <a:pt x="325" y="189"/>
                  </a:lnTo>
                  <a:lnTo>
                    <a:pt x="340" y="190"/>
                  </a:lnTo>
                  <a:lnTo>
                    <a:pt x="348" y="190"/>
                  </a:lnTo>
                  <a:lnTo>
                    <a:pt x="354" y="192"/>
                  </a:lnTo>
                  <a:lnTo>
                    <a:pt x="361" y="193"/>
                  </a:lnTo>
                  <a:lnTo>
                    <a:pt x="365" y="196"/>
                  </a:lnTo>
                  <a:lnTo>
                    <a:pt x="369" y="198"/>
                  </a:lnTo>
                  <a:lnTo>
                    <a:pt x="373" y="201"/>
                  </a:lnTo>
                  <a:lnTo>
                    <a:pt x="376" y="204"/>
                  </a:lnTo>
                  <a:lnTo>
                    <a:pt x="378" y="208"/>
                  </a:lnTo>
                  <a:lnTo>
                    <a:pt x="380" y="214"/>
                  </a:lnTo>
                  <a:lnTo>
                    <a:pt x="380" y="219"/>
                  </a:lnTo>
                  <a:lnTo>
                    <a:pt x="379" y="225"/>
                  </a:lnTo>
                  <a:lnTo>
                    <a:pt x="376" y="229"/>
                  </a:lnTo>
                  <a:lnTo>
                    <a:pt x="374" y="232"/>
                  </a:lnTo>
                  <a:lnTo>
                    <a:pt x="370" y="233"/>
                  </a:lnTo>
                  <a:lnTo>
                    <a:pt x="366" y="236"/>
                  </a:lnTo>
                  <a:lnTo>
                    <a:pt x="361" y="237"/>
                  </a:lnTo>
                  <a:lnTo>
                    <a:pt x="348" y="237"/>
                  </a:lnTo>
                  <a:lnTo>
                    <a:pt x="335" y="238"/>
                  </a:lnTo>
                  <a:lnTo>
                    <a:pt x="322" y="238"/>
                  </a:lnTo>
                  <a:lnTo>
                    <a:pt x="312" y="238"/>
                  </a:lnTo>
                  <a:lnTo>
                    <a:pt x="300" y="239"/>
                  </a:lnTo>
                  <a:lnTo>
                    <a:pt x="284" y="241"/>
                  </a:lnTo>
                  <a:lnTo>
                    <a:pt x="266" y="242"/>
                  </a:lnTo>
                  <a:lnTo>
                    <a:pt x="256" y="243"/>
                  </a:lnTo>
                  <a:lnTo>
                    <a:pt x="243" y="245"/>
                  </a:lnTo>
                  <a:lnTo>
                    <a:pt x="224" y="250"/>
                  </a:lnTo>
                  <a:lnTo>
                    <a:pt x="207" y="253"/>
                  </a:lnTo>
                  <a:lnTo>
                    <a:pt x="198" y="255"/>
                  </a:lnTo>
                  <a:lnTo>
                    <a:pt x="194" y="259"/>
                  </a:lnTo>
                  <a:lnTo>
                    <a:pt x="190" y="263"/>
                  </a:lnTo>
                  <a:lnTo>
                    <a:pt x="190" y="266"/>
                  </a:lnTo>
                  <a:lnTo>
                    <a:pt x="190" y="269"/>
                  </a:lnTo>
                  <a:lnTo>
                    <a:pt x="191" y="272"/>
                  </a:lnTo>
                  <a:lnTo>
                    <a:pt x="193" y="276"/>
                  </a:lnTo>
                  <a:lnTo>
                    <a:pt x="204" y="278"/>
                  </a:lnTo>
                  <a:lnTo>
                    <a:pt x="223" y="281"/>
                  </a:lnTo>
                  <a:lnTo>
                    <a:pt x="245" y="284"/>
                  </a:lnTo>
                  <a:lnTo>
                    <a:pt x="261" y="286"/>
                  </a:lnTo>
                  <a:lnTo>
                    <a:pt x="271" y="289"/>
                  </a:lnTo>
                  <a:lnTo>
                    <a:pt x="280" y="291"/>
                  </a:lnTo>
                  <a:lnTo>
                    <a:pt x="292" y="294"/>
                  </a:lnTo>
                  <a:lnTo>
                    <a:pt x="305" y="297"/>
                  </a:lnTo>
                  <a:lnTo>
                    <a:pt x="317" y="300"/>
                  </a:lnTo>
                  <a:lnTo>
                    <a:pt x="327" y="304"/>
                  </a:lnTo>
                  <a:lnTo>
                    <a:pt x="336" y="307"/>
                  </a:lnTo>
                  <a:lnTo>
                    <a:pt x="343" y="310"/>
                  </a:lnTo>
                  <a:lnTo>
                    <a:pt x="355" y="313"/>
                  </a:lnTo>
                  <a:lnTo>
                    <a:pt x="371" y="318"/>
                  </a:lnTo>
                  <a:lnTo>
                    <a:pt x="379" y="320"/>
                  </a:lnTo>
                  <a:lnTo>
                    <a:pt x="387" y="323"/>
                  </a:lnTo>
                  <a:lnTo>
                    <a:pt x="393" y="325"/>
                  </a:lnTo>
                  <a:lnTo>
                    <a:pt x="397" y="329"/>
                  </a:lnTo>
                  <a:lnTo>
                    <a:pt x="401" y="331"/>
                  </a:lnTo>
                  <a:lnTo>
                    <a:pt x="403" y="335"/>
                  </a:lnTo>
                  <a:lnTo>
                    <a:pt x="405" y="338"/>
                  </a:lnTo>
                  <a:lnTo>
                    <a:pt x="406" y="341"/>
                  </a:lnTo>
                  <a:lnTo>
                    <a:pt x="407" y="349"/>
                  </a:lnTo>
                  <a:lnTo>
                    <a:pt x="406" y="354"/>
                  </a:lnTo>
                  <a:lnTo>
                    <a:pt x="403" y="359"/>
                  </a:lnTo>
                  <a:lnTo>
                    <a:pt x="399" y="363"/>
                  </a:lnTo>
                  <a:lnTo>
                    <a:pt x="395" y="365"/>
                  </a:lnTo>
                  <a:lnTo>
                    <a:pt x="392" y="366"/>
                  </a:lnTo>
                  <a:lnTo>
                    <a:pt x="389" y="366"/>
                  </a:lnTo>
                  <a:lnTo>
                    <a:pt x="384" y="366"/>
                  </a:lnTo>
                  <a:lnTo>
                    <a:pt x="375" y="365"/>
                  </a:lnTo>
                  <a:lnTo>
                    <a:pt x="365" y="363"/>
                  </a:lnTo>
                  <a:lnTo>
                    <a:pt x="356" y="360"/>
                  </a:lnTo>
                  <a:lnTo>
                    <a:pt x="349" y="359"/>
                  </a:lnTo>
                  <a:lnTo>
                    <a:pt x="336" y="357"/>
                  </a:lnTo>
                  <a:lnTo>
                    <a:pt x="321" y="353"/>
                  </a:lnTo>
                  <a:lnTo>
                    <a:pt x="311" y="352"/>
                  </a:lnTo>
                  <a:lnTo>
                    <a:pt x="295" y="350"/>
                  </a:lnTo>
                  <a:lnTo>
                    <a:pt x="279" y="348"/>
                  </a:lnTo>
                  <a:lnTo>
                    <a:pt x="269" y="347"/>
                  </a:lnTo>
                  <a:lnTo>
                    <a:pt x="258" y="346"/>
                  </a:lnTo>
                  <a:lnTo>
                    <a:pt x="245" y="341"/>
                  </a:lnTo>
                  <a:lnTo>
                    <a:pt x="230" y="337"/>
                  </a:lnTo>
                  <a:lnTo>
                    <a:pt x="214" y="334"/>
                  </a:lnTo>
                  <a:lnTo>
                    <a:pt x="206" y="333"/>
                  </a:lnTo>
                  <a:lnTo>
                    <a:pt x="196" y="332"/>
                  </a:lnTo>
                  <a:lnTo>
                    <a:pt x="192" y="331"/>
                  </a:lnTo>
                  <a:lnTo>
                    <a:pt x="187" y="332"/>
                  </a:lnTo>
                  <a:lnTo>
                    <a:pt x="184" y="332"/>
                  </a:lnTo>
                  <a:lnTo>
                    <a:pt x="182" y="334"/>
                  </a:lnTo>
                  <a:lnTo>
                    <a:pt x="182" y="336"/>
                  </a:lnTo>
                  <a:lnTo>
                    <a:pt x="182" y="339"/>
                  </a:lnTo>
                  <a:lnTo>
                    <a:pt x="183" y="341"/>
                  </a:lnTo>
                  <a:lnTo>
                    <a:pt x="185" y="345"/>
                  </a:lnTo>
                  <a:lnTo>
                    <a:pt x="190" y="348"/>
                  </a:lnTo>
                  <a:lnTo>
                    <a:pt x="194" y="351"/>
                  </a:lnTo>
                  <a:lnTo>
                    <a:pt x="200" y="353"/>
                  </a:lnTo>
                  <a:lnTo>
                    <a:pt x="208" y="357"/>
                  </a:lnTo>
                  <a:lnTo>
                    <a:pt x="217" y="360"/>
                  </a:lnTo>
                  <a:lnTo>
                    <a:pt x="225" y="363"/>
                  </a:lnTo>
                  <a:lnTo>
                    <a:pt x="234" y="367"/>
                  </a:lnTo>
                  <a:lnTo>
                    <a:pt x="241" y="372"/>
                  </a:lnTo>
                  <a:lnTo>
                    <a:pt x="256" y="381"/>
                  </a:lnTo>
                  <a:lnTo>
                    <a:pt x="266" y="389"/>
                  </a:lnTo>
                  <a:lnTo>
                    <a:pt x="278" y="397"/>
                  </a:lnTo>
                  <a:lnTo>
                    <a:pt x="291" y="404"/>
                  </a:lnTo>
                  <a:lnTo>
                    <a:pt x="303" y="411"/>
                  </a:lnTo>
                  <a:lnTo>
                    <a:pt x="314" y="415"/>
                  </a:lnTo>
                  <a:lnTo>
                    <a:pt x="326" y="420"/>
                  </a:lnTo>
                  <a:lnTo>
                    <a:pt x="339" y="428"/>
                  </a:lnTo>
                  <a:lnTo>
                    <a:pt x="345" y="432"/>
                  </a:lnTo>
                  <a:lnTo>
                    <a:pt x="350" y="438"/>
                  </a:lnTo>
                  <a:lnTo>
                    <a:pt x="351" y="440"/>
                  </a:lnTo>
                  <a:lnTo>
                    <a:pt x="352" y="443"/>
                  </a:lnTo>
                  <a:lnTo>
                    <a:pt x="352" y="446"/>
                  </a:lnTo>
                  <a:lnTo>
                    <a:pt x="352" y="450"/>
                  </a:lnTo>
                  <a:lnTo>
                    <a:pt x="350" y="456"/>
                  </a:lnTo>
                  <a:lnTo>
                    <a:pt x="349" y="461"/>
                  </a:lnTo>
                  <a:lnTo>
                    <a:pt x="347" y="465"/>
                  </a:lnTo>
                  <a:lnTo>
                    <a:pt x="343" y="467"/>
                  </a:lnTo>
                  <a:lnTo>
                    <a:pt x="339" y="469"/>
                  </a:lnTo>
                  <a:lnTo>
                    <a:pt x="334" y="470"/>
                  </a:lnTo>
                  <a:lnTo>
                    <a:pt x="327" y="470"/>
                  </a:lnTo>
                  <a:lnTo>
                    <a:pt x="318" y="468"/>
                  </a:lnTo>
                  <a:lnTo>
                    <a:pt x="309" y="465"/>
                  </a:lnTo>
                  <a:lnTo>
                    <a:pt x="301" y="461"/>
                  </a:lnTo>
                  <a:lnTo>
                    <a:pt x="291" y="456"/>
                  </a:lnTo>
                  <a:lnTo>
                    <a:pt x="278" y="450"/>
                  </a:lnTo>
                  <a:lnTo>
                    <a:pt x="263" y="442"/>
                  </a:lnTo>
                  <a:lnTo>
                    <a:pt x="249" y="437"/>
                  </a:lnTo>
                  <a:lnTo>
                    <a:pt x="238" y="432"/>
                  </a:lnTo>
                  <a:lnTo>
                    <a:pt x="227" y="429"/>
                  </a:lnTo>
                  <a:lnTo>
                    <a:pt x="219" y="426"/>
                  </a:lnTo>
                  <a:lnTo>
                    <a:pt x="210" y="420"/>
                  </a:lnTo>
                  <a:lnTo>
                    <a:pt x="199" y="413"/>
                  </a:lnTo>
                  <a:lnTo>
                    <a:pt x="187" y="406"/>
                  </a:lnTo>
                  <a:lnTo>
                    <a:pt x="177" y="400"/>
                  </a:lnTo>
                  <a:lnTo>
                    <a:pt x="168" y="395"/>
                  </a:lnTo>
                  <a:lnTo>
                    <a:pt x="160" y="392"/>
                  </a:lnTo>
                  <a:lnTo>
                    <a:pt x="154" y="390"/>
                  </a:lnTo>
                  <a:lnTo>
                    <a:pt x="151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4" y="392"/>
                  </a:lnTo>
                  <a:lnTo>
                    <a:pt x="142" y="397"/>
                  </a:lnTo>
                  <a:lnTo>
                    <a:pt x="141" y="402"/>
                  </a:lnTo>
                  <a:lnTo>
                    <a:pt x="142" y="405"/>
                  </a:lnTo>
                  <a:lnTo>
                    <a:pt x="143" y="408"/>
                  </a:lnTo>
                  <a:lnTo>
                    <a:pt x="145" y="412"/>
                  </a:lnTo>
                  <a:lnTo>
                    <a:pt x="147" y="415"/>
                  </a:lnTo>
                  <a:lnTo>
                    <a:pt x="161" y="430"/>
                  </a:lnTo>
                  <a:lnTo>
                    <a:pt x="174" y="447"/>
                  </a:lnTo>
                  <a:lnTo>
                    <a:pt x="181" y="457"/>
                  </a:lnTo>
                  <a:lnTo>
                    <a:pt x="190" y="470"/>
                  </a:lnTo>
                  <a:lnTo>
                    <a:pt x="200" y="484"/>
                  </a:lnTo>
                  <a:lnTo>
                    <a:pt x="211" y="498"/>
                  </a:lnTo>
                  <a:lnTo>
                    <a:pt x="217" y="504"/>
                  </a:lnTo>
                  <a:lnTo>
                    <a:pt x="221" y="510"/>
                  </a:lnTo>
                  <a:lnTo>
                    <a:pt x="224" y="516"/>
                  </a:lnTo>
                  <a:lnTo>
                    <a:pt x="227" y="522"/>
                  </a:lnTo>
                  <a:lnTo>
                    <a:pt x="228" y="527"/>
                  </a:lnTo>
                  <a:lnTo>
                    <a:pt x="228" y="533"/>
                  </a:lnTo>
                  <a:lnTo>
                    <a:pt x="226" y="537"/>
                  </a:lnTo>
                  <a:lnTo>
                    <a:pt x="223" y="540"/>
                  </a:lnTo>
                  <a:lnTo>
                    <a:pt x="220" y="542"/>
                  </a:lnTo>
                  <a:lnTo>
                    <a:pt x="215" y="543"/>
                  </a:lnTo>
                  <a:lnTo>
                    <a:pt x="211" y="545"/>
                  </a:lnTo>
                  <a:lnTo>
                    <a:pt x="208" y="546"/>
                  </a:lnTo>
                  <a:lnTo>
                    <a:pt x="205" y="545"/>
                  </a:lnTo>
                  <a:lnTo>
                    <a:pt x="201" y="545"/>
                  </a:lnTo>
                  <a:lnTo>
                    <a:pt x="198" y="542"/>
                  </a:lnTo>
                  <a:lnTo>
                    <a:pt x="195" y="540"/>
                  </a:lnTo>
                  <a:lnTo>
                    <a:pt x="180" y="527"/>
                  </a:lnTo>
                  <a:lnTo>
                    <a:pt x="167" y="512"/>
                  </a:lnTo>
                  <a:lnTo>
                    <a:pt x="161" y="505"/>
                  </a:lnTo>
                  <a:lnTo>
                    <a:pt x="154" y="498"/>
                  </a:lnTo>
                  <a:lnTo>
                    <a:pt x="141" y="484"/>
                  </a:lnTo>
                  <a:lnTo>
                    <a:pt x="128" y="470"/>
                  </a:lnTo>
                  <a:lnTo>
                    <a:pt x="122" y="464"/>
                  </a:lnTo>
                  <a:lnTo>
                    <a:pt x="114" y="454"/>
                  </a:lnTo>
                  <a:lnTo>
                    <a:pt x="104" y="444"/>
                  </a:lnTo>
                  <a:lnTo>
                    <a:pt x="94" y="437"/>
                  </a:lnTo>
                  <a:lnTo>
                    <a:pt x="80" y="431"/>
                  </a:lnTo>
                  <a:lnTo>
                    <a:pt x="77" y="429"/>
                  </a:lnTo>
                  <a:lnTo>
                    <a:pt x="70" y="428"/>
                  </a:lnTo>
                  <a:lnTo>
                    <a:pt x="64" y="426"/>
                  </a:lnTo>
                  <a:lnTo>
                    <a:pt x="58" y="425"/>
                  </a:lnTo>
                  <a:lnTo>
                    <a:pt x="43" y="425"/>
                  </a:lnTo>
                  <a:lnTo>
                    <a:pt x="23" y="422"/>
                  </a:lnTo>
                  <a:lnTo>
                    <a:pt x="0" y="420"/>
                  </a:lnTo>
                  <a:lnTo>
                    <a:pt x="0" y="560"/>
                  </a:lnTo>
                  <a:lnTo>
                    <a:pt x="204" y="560"/>
                  </a:lnTo>
                  <a:lnTo>
                    <a:pt x="224" y="559"/>
                  </a:lnTo>
                  <a:lnTo>
                    <a:pt x="245" y="556"/>
                  </a:lnTo>
                  <a:lnTo>
                    <a:pt x="254" y="555"/>
                  </a:lnTo>
                  <a:lnTo>
                    <a:pt x="264" y="553"/>
                  </a:lnTo>
                  <a:lnTo>
                    <a:pt x="275" y="550"/>
                  </a:lnTo>
                  <a:lnTo>
                    <a:pt x="285" y="547"/>
                  </a:lnTo>
                  <a:lnTo>
                    <a:pt x="295" y="542"/>
                  </a:lnTo>
                  <a:lnTo>
                    <a:pt x="304" y="538"/>
                  </a:lnTo>
                  <a:lnTo>
                    <a:pt x="314" y="533"/>
                  </a:lnTo>
                  <a:lnTo>
                    <a:pt x="324" y="526"/>
                  </a:lnTo>
                  <a:lnTo>
                    <a:pt x="332" y="519"/>
                  </a:lnTo>
                  <a:lnTo>
                    <a:pt x="342" y="511"/>
                  </a:lnTo>
                  <a:lnTo>
                    <a:pt x="351" y="502"/>
                  </a:lnTo>
                  <a:lnTo>
                    <a:pt x="360" y="493"/>
                  </a:lnTo>
                  <a:lnTo>
                    <a:pt x="370" y="479"/>
                  </a:lnTo>
                  <a:lnTo>
                    <a:pt x="379" y="465"/>
                  </a:lnTo>
                  <a:lnTo>
                    <a:pt x="388" y="451"/>
                  </a:lnTo>
                  <a:lnTo>
                    <a:pt x="394" y="437"/>
                  </a:lnTo>
                  <a:lnTo>
                    <a:pt x="401" y="421"/>
                  </a:lnTo>
                  <a:lnTo>
                    <a:pt x="405" y="407"/>
                  </a:lnTo>
                  <a:lnTo>
                    <a:pt x="409" y="392"/>
                  </a:lnTo>
                  <a:lnTo>
                    <a:pt x="414" y="377"/>
                  </a:lnTo>
                  <a:lnTo>
                    <a:pt x="418" y="348"/>
                  </a:lnTo>
                  <a:lnTo>
                    <a:pt x="421" y="320"/>
                  </a:lnTo>
                  <a:lnTo>
                    <a:pt x="422" y="294"/>
                  </a:lnTo>
                  <a:lnTo>
                    <a:pt x="423" y="270"/>
                  </a:lnTo>
                  <a:lnTo>
                    <a:pt x="422" y="245"/>
                  </a:lnTo>
                  <a:lnTo>
                    <a:pt x="421" y="216"/>
                  </a:lnTo>
                  <a:lnTo>
                    <a:pt x="419" y="201"/>
                  </a:lnTo>
                  <a:lnTo>
                    <a:pt x="417" y="185"/>
                  </a:lnTo>
                  <a:lnTo>
                    <a:pt x="414" y="169"/>
                  </a:lnTo>
                  <a:lnTo>
                    <a:pt x="409" y="152"/>
                  </a:lnTo>
                  <a:lnTo>
                    <a:pt x="404" y="136"/>
                  </a:lnTo>
                  <a:lnTo>
                    <a:pt x="399" y="119"/>
                  </a:lnTo>
                  <a:lnTo>
                    <a:pt x="391" y="104"/>
                  </a:lnTo>
                  <a:lnTo>
                    <a:pt x="382" y="88"/>
                  </a:lnTo>
                  <a:lnTo>
                    <a:pt x="371" y="74"/>
                  </a:lnTo>
                  <a:lnTo>
                    <a:pt x="360" y="60"/>
                  </a:lnTo>
                  <a:lnTo>
                    <a:pt x="347" y="47"/>
                  </a:lnTo>
                  <a:lnTo>
                    <a:pt x="331" y="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36650" y="4738687"/>
              <a:ext cx="207963" cy="230188"/>
            </a:xfrm>
            <a:custGeom>
              <a:rect b="b" l="l" r="r" t="t"/>
              <a:pathLst>
                <a:path extrusionOk="0" h="435" w="391">
                  <a:moveTo>
                    <a:pt x="325" y="386"/>
                  </a:moveTo>
                  <a:lnTo>
                    <a:pt x="310" y="398"/>
                  </a:lnTo>
                  <a:lnTo>
                    <a:pt x="295" y="408"/>
                  </a:lnTo>
                  <a:lnTo>
                    <a:pt x="280" y="417"/>
                  </a:lnTo>
                  <a:lnTo>
                    <a:pt x="264" y="424"/>
                  </a:lnTo>
                  <a:lnTo>
                    <a:pt x="246" y="429"/>
                  </a:lnTo>
                  <a:lnTo>
                    <a:pt x="229" y="432"/>
                  </a:lnTo>
                  <a:lnTo>
                    <a:pt x="212" y="434"/>
                  </a:lnTo>
                  <a:lnTo>
                    <a:pt x="193" y="435"/>
                  </a:lnTo>
                  <a:lnTo>
                    <a:pt x="179" y="434"/>
                  </a:lnTo>
                  <a:lnTo>
                    <a:pt x="166" y="433"/>
                  </a:lnTo>
                  <a:lnTo>
                    <a:pt x="154" y="432"/>
                  </a:lnTo>
                  <a:lnTo>
                    <a:pt x="143" y="430"/>
                  </a:lnTo>
                  <a:lnTo>
                    <a:pt x="133" y="427"/>
                  </a:lnTo>
                  <a:lnTo>
                    <a:pt x="122" y="425"/>
                  </a:lnTo>
                  <a:lnTo>
                    <a:pt x="112" y="420"/>
                  </a:lnTo>
                  <a:lnTo>
                    <a:pt x="103" y="417"/>
                  </a:lnTo>
                  <a:lnTo>
                    <a:pt x="87" y="407"/>
                  </a:lnTo>
                  <a:lnTo>
                    <a:pt x="73" y="398"/>
                  </a:lnTo>
                  <a:lnTo>
                    <a:pt x="61" y="387"/>
                  </a:lnTo>
                  <a:lnTo>
                    <a:pt x="50" y="376"/>
                  </a:lnTo>
                  <a:lnTo>
                    <a:pt x="40" y="362"/>
                  </a:lnTo>
                  <a:lnTo>
                    <a:pt x="31" y="348"/>
                  </a:lnTo>
                  <a:lnTo>
                    <a:pt x="22" y="333"/>
                  </a:lnTo>
                  <a:lnTo>
                    <a:pt x="14" y="315"/>
                  </a:lnTo>
                  <a:lnTo>
                    <a:pt x="9" y="296"/>
                  </a:lnTo>
                  <a:lnTo>
                    <a:pt x="5" y="276"/>
                  </a:lnTo>
                  <a:lnTo>
                    <a:pt x="1" y="252"/>
                  </a:lnTo>
                  <a:lnTo>
                    <a:pt x="0" y="227"/>
                  </a:lnTo>
                  <a:lnTo>
                    <a:pt x="1" y="212"/>
                  </a:lnTo>
                  <a:lnTo>
                    <a:pt x="1" y="197"/>
                  </a:lnTo>
                  <a:lnTo>
                    <a:pt x="4" y="184"/>
                  </a:lnTo>
                  <a:lnTo>
                    <a:pt x="6" y="170"/>
                  </a:lnTo>
                  <a:lnTo>
                    <a:pt x="8" y="158"/>
                  </a:lnTo>
                  <a:lnTo>
                    <a:pt x="11" y="145"/>
                  </a:lnTo>
                  <a:lnTo>
                    <a:pt x="14" y="134"/>
                  </a:lnTo>
                  <a:lnTo>
                    <a:pt x="19" y="123"/>
                  </a:lnTo>
                  <a:lnTo>
                    <a:pt x="26" y="104"/>
                  </a:lnTo>
                  <a:lnTo>
                    <a:pt x="36" y="87"/>
                  </a:lnTo>
                  <a:lnTo>
                    <a:pt x="47" y="71"/>
                  </a:lnTo>
                  <a:lnTo>
                    <a:pt x="57" y="60"/>
                  </a:lnTo>
                  <a:lnTo>
                    <a:pt x="69" y="48"/>
                  </a:lnTo>
                  <a:lnTo>
                    <a:pt x="82" y="37"/>
                  </a:lnTo>
                  <a:lnTo>
                    <a:pt x="97" y="27"/>
                  </a:lnTo>
                  <a:lnTo>
                    <a:pt x="114" y="17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2" y="8"/>
                  </a:lnTo>
                  <a:lnTo>
                    <a:pt x="153" y="4"/>
                  </a:lnTo>
                  <a:lnTo>
                    <a:pt x="164" y="2"/>
                  </a:lnTo>
                  <a:lnTo>
                    <a:pt x="176" y="1"/>
                  </a:lnTo>
                  <a:lnTo>
                    <a:pt x="189" y="0"/>
                  </a:lnTo>
                  <a:lnTo>
                    <a:pt x="201" y="0"/>
                  </a:lnTo>
                  <a:lnTo>
                    <a:pt x="224" y="1"/>
                  </a:lnTo>
                  <a:lnTo>
                    <a:pt x="245" y="3"/>
                  </a:lnTo>
                  <a:lnTo>
                    <a:pt x="264" y="8"/>
                  </a:lnTo>
                  <a:lnTo>
                    <a:pt x="282" y="14"/>
                  </a:lnTo>
                  <a:lnTo>
                    <a:pt x="298" y="22"/>
                  </a:lnTo>
                  <a:lnTo>
                    <a:pt x="313" y="30"/>
                  </a:lnTo>
                  <a:lnTo>
                    <a:pt x="326" y="40"/>
                  </a:lnTo>
                  <a:lnTo>
                    <a:pt x="338" y="51"/>
                  </a:lnTo>
                  <a:lnTo>
                    <a:pt x="349" y="63"/>
                  </a:lnTo>
                  <a:lnTo>
                    <a:pt x="359" y="77"/>
                  </a:lnTo>
                  <a:lnTo>
                    <a:pt x="368" y="93"/>
                  </a:lnTo>
                  <a:lnTo>
                    <a:pt x="376" y="111"/>
                  </a:lnTo>
                  <a:lnTo>
                    <a:pt x="383" y="131"/>
                  </a:lnTo>
                  <a:lnTo>
                    <a:pt x="387" y="154"/>
                  </a:lnTo>
                  <a:lnTo>
                    <a:pt x="389" y="166"/>
                  </a:lnTo>
                  <a:lnTo>
                    <a:pt x="390" y="179"/>
                  </a:lnTo>
                  <a:lnTo>
                    <a:pt x="391" y="192"/>
                  </a:lnTo>
                  <a:lnTo>
                    <a:pt x="391" y="208"/>
                  </a:lnTo>
                  <a:lnTo>
                    <a:pt x="390" y="233"/>
                  </a:lnTo>
                  <a:lnTo>
                    <a:pt x="388" y="259"/>
                  </a:lnTo>
                  <a:lnTo>
                    <a:pt x="386" y="271"/>
                  </a:lnTo>
                  <a:lnTo>
                    <a:pt x="383" y="283"/>
                  </a:lnTo>
                  <a:lnTo>
                    <a:pt x="381" y="295"/>
                  </a:lnTo>
                  <a:lnTo>
                    <a:pt x="376" y="307"/>
                  </a:lnTo>
                  <a:lnTo>
                    <a:pt x="373" y="318"/>
                  </a:lnTo>
                  <a:lnTo>
                    <a:pt x="368" y="329"/>
                  </a:lnTo>
                  <a:lnTo>
                    <a:pt x="362" y="338"/>
                  </a:lnTo>
                  <a:lnTo>
                    <a:pt x="357" y="349"/>
                  </a:lnTo>
                  <a:lnTo>
                    <a:pt x="349" y="359"/>
                  </a:lnTo>
                  <a:lnTo>
                    <a:pt x="343" y="367"/>
                  </a:lnTo>
                  <a:lnTo>
                    <a:pt x="334" y="377"/>
                  </a:lnTo>
                  <a:lnTo>
                    <a:pt x="325" y="386"/>
                  </a:lnTo>
                  <a:close/>
                  <a:moveTo>
                    <a:pt x="226" y="110"/>
                  </a:moveTo>
                  <a:lnTo>
                    <a:pt x="222" y="107"/>
                  </a:lnTo>
                  <a:lnTo>
                    <a:pt x="218" y="104"/>
                  </a:lnTo>
                  <a:lnTo>
                    <a:pt x="215" y="102"/>
                  </a:lnTo>
                  <a:lnTo>
                    <a:pt x="212" y="100"/>
                  </a:lnTo>
                  <a:lnTo>
                    <a:pt x="204" y="97"/>
                  </a:lnTo>
                  <a:lnTo>
                    <a:pt x="195" y="97"/>
                  </a:lnTo>
                  <a:lnTo>
                    <a:pt x="189" y="97"/>
                  </a:lnTo>
                  <a:lnTo>
                    <a:pt x="183" y="100"/>
                  </a:lnTo>
                  <a:lnTo>
                    <a:pt x="177" y="102"/>
                  </a:lnTo>
                  <a:lnTo>
                    <a:pt x="170" y="107"/>
                  </a:lnTo>
                  <a:lnTo>
                    <a:pt x="165" y="115"/>
                  </a:lnTo>
                  <a:lnTo>
                    <a:pt x="161" y="123"/>
                  </a:lnTo>
                  <a:lnTo>
                    <a:pt x="157" y="134"/>
                  </a:lnTo>
                  <a:lnTo>
                    <a:pt x="155" y="147"/>
                  </a:lnTo>
                  <a:lnTo>
                    <a:pt x="154" y="163"/>
                  </a:lnTo>
                  <a:lnTo>
                    <a:pt x="153" y="182"/>
                  </a:lnTo>
                  <a:lnTo>
                    <a:pt x="152" y="203"/>
                  </a:lnTo>
                  <a:lnTo>
                    <a:pt x="152" y="229"/>
                  </a:lnTo>
                  <a:lnTo>
                    <a:pt x="153" y="259"/>
                  </a:lnTo>
                  <a:lnTo>
                    <a:pt x="154" y="281"/>
                  </a:lnTo>
                  <a:lnTo>
                    <a:pt x="156" y="297"/>
                  </a:lnTo>
                  <a:lnTo>
                    <a:pt x="159" y="308"/>
                  </a:lnTo>
                  <a:lnTo>
                    <a:pt x="162" y="316"/>
                  </a:lnTo>
                  <a:lnTo>
                    <a:pt x="165" y="322"/>
                  </a:lnTo>
                  <a:lnTo>
                    <a:pt x="168" y="327"/>
                  </a:lnTo>
                  <a:lnTo>
                    <a:pt x="173" y="331"/>
                  </a:lnTo>
                  <a:lnTo>
                    <a:pt x="178" y="334"/>
                  </a:lnTo>
                  <a:lnTo>
                    <a:pt x="183" y="336"/>
                  </a:lnTo>
                  <a:lnTo>
                    <a:pt x="190" y="337"/>
                  </a:lnTo>
                  <a:lnTo>
                    <a:pt x="196" y="337"/>
                  </a:lnTo>
                  <a:lnTo>
                    <a:pt x="201" y="337"/>
                  </a:lnTo>
                  <a:lnTo>
                    <a:pt x="205" y="336"/>
                  </a:lnTo>
                  <a:lnTo>
                    <a:pt x="209" y="335"/>
                  </a:lnTo>
                  <a:lnTo>
                    <a:pt x="214" y="333"/>
                  </a:lnTo>
                  <a:lnTo>
                    <a:pt x="218" y="330"/>
                  </a:lnTo>
                  <a:lnTo>
                    <a:pt x="222" y="325"/>
                  </a:lnTo>
                  <a:lnTo>
                    <a:pt x="227" y="319"/>
                  </a:lnTo>
                  <a:lnTo>
                    <a:pt x="230" y="310"/>
                  </a:lnTo>
                  <a:lnTo>
                    <a:pt x="233" y="302"/>
                  </a:lnTo>
                  <a:lnTo>
                    <a:pt x="235" y="290"/>
                  </a:lnTo>
                  <a:lnTo>
                    <a:pt x="237" y="277"/>
                  </a:lnTo>
                  <a:lnTo>
                    <a:pt x="238" y="263"/>
                  </a:lnTo>
                  <a:lnTo>
                    <a:pt x="240" y="235"/>
                  </a:lnTo>
                  <a:lnTo>
                    <a:pt x="240" y="211"/>
                  </a:lnTo>
                  <a:lnTo>
                    <a:pt x="240" y="189"/>
                  </a:lnTo>
                  <a:lnTo>
                    <a:pt x="239" y="171"/>
                  </a:lnTo>
                  <a:lnTo>
                    <a:pt x="239" y="156"/>
                  </a:lnTo>
                  <a:lnTo>
                    <a:pt x="237" y="143"/>
                  </a:lnTo>
                  <a:lnTo>
                    <a:pt x="235" y="133"/>
                  </a:lnTo>
                  <a:lnTo>
                    <a:pt x="232" y="123"/>
                  </a:lnTo>
                  <a:lnTo>
                    <a:pt x="229" y="117"/>
                  </a:lnTo>
                  <a:lnTo>
                    <a:pt x="226" y="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347788" y="4738687"/>
              <a:ext cx="196850" cy="225425"/>
            </a:xfrm>
            <a:custGeom>
              <a:rect b="b" l="l" r="r" t="t"/>
              <a:pathLst>
                <a:path extrusionOk="0" h="425" w="372">
                  <a:moveTo>
                    <a:pt x="233" y="425"/>
                  </a:moveTo>
                  <a:lnTo>
                    <a:pt x="233" y="160"/>
                  </a:lnTo>
                  <a:lnTo>
                    <a:pt x="233" y="148"/>
                  </a:lnTo>
                  <a:lnTo>
                    <a:pt x="232" y="138"/>
                  </a:lnTo>
                  <a:lnTo>
                    <a:pt x="229" y="131"/>
                  </a:lnTo>
                  <a:lnTo>
                    <a:pt x="226" y="125"/>
                  </a:lnTo>
                  <a:lnTo>
                    <a:pt x="223" y="121"/>
                  </a:lnTo>
                  <a:lnTo>
                    <a:pt x="220" y="118"/>
                  </a:lnTo>
                  <a:lnTo>
                    <a:pt x="214" y="116"/>
                  </a:lnTo>
                  <a:lnTo>
                    <a:pt x="210" y="115"/>
                  </a:lnTo>
                  <a:lnTo>
                    <a:pt x="203" y="115"/>
                  </a:lnTo>
                  <a:lnTo>
                    <a:pt x="198" y="115"/>
                  </a:lnTo>
                  <a:lnTo>
                    <a:pt x="191" y="116"/>
                  </a:lnTo>
                  <a:lnTo>
                    <a:pt x="185" y="118"/>
                  </a:lnTo>
                  <a:lnTo>
                    <a:pt x="180" y="120"/>
                  </a:lnTo>
                  <a:lnTo>
                    <a:pt x="173" y="123"/>
                  </a:lnTo>
                  <a:lnTo>
                    <a:pt x="162" y="131"/>
                  </a:lnTo>
                  <a:lnTo>
                    <a:pt x="152" y="138"/>
                  </a:lnTo>
                  <a:lnTo>
                    <a:pt x="152" y="425"/>
                  </a:lnTo>
                  <a:lnTo>
                    <a:pt x="12" y="425"/>
                  </a:lnTo>
                  <a:lnTo>
                    <a:pt x="12" y="161"/>
                  </a:lnTo>
                  <a:lnTo>
                    <a:pt x="12" y="131"/>
                  </a:lnTo>
                  <a:lnTo>
                    <a:pt x="11" y="100"/>
                  </a:lnTo>
                  <a:lnTo>
                    <a:pt x="10" y="82"/>
                  </a:lnTo>
                  <a:lnTo>
                    <a:pt x="6" y="64"/>
                  </a:lnTo>
                  <a:lnTo>
                    <a:pt x="3" y="44"/>
                  </a:lnTo>
                  <a:lnTo>
                    <a:pt x="0" y="23"/>
                  </a:lnTo>
                  <a:lnTo>
                    <a:pt x="128" y="1"/>
                  </a:lnTo>
                  <a:lnTo>
                    <a:pt x="131" y="8"/>
                  </a:lnTo>
                  <a:lnTo>
                    <a:pt x="133" y="15"/>
                  </a:lnTo>
                  <a:lnTo>
                    <a:pt x="135" y="26"/>
                  </a:lnTo>
                  <a:lnTo>
                    <a:pt x="136" y="39"/>
                  </a:lnTo>
                  <a:lnTo>
                    <a:pt x="142" y="35"/>
                  </a:lnTo>
                  <a:lnTo>
                    <a:pt x="150" y="29"/>
                  </a:lnTo>
                  <a:lnTo>
                    <a:pt x="162" y="23"/>
                  </a:lnTo>
                  <a:lnTo>
                    <a:pt x="175" y="16"/>
                  </a:lnTo>
                  <a:lnTo>
                    <a:pt x="191" y="10"/>
                  </a:lnTo>
                  <a:lnTo>
                    <a:pt x="211" y="4"/>
                  </a:lnTo>
                  <a:lnTo>
                    <a:pt x="221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75" y="1"/>
                  </a:lnTo>
                  <a:lnTo>
                    <a:pt x="291" y="3"/>
                  </a:lnTo>
                  <a:lnTo>
                    <a:pt x="306" y="7"/>
                  </a:lnTo>
                  <a:lnTo>
                    <a:pt x="319" y="12"/>
                  </a:lnTo>
                  <a:lnTo>
                    <a:pt x="330" y="17"/>
                  </a:lnTo>
                  <a:lnTo>
                    <a:pt x="340" y="25"/>
                  </a:lnTo>
                  <a:lnTo>
                    <a:pt x="347" y="33"/>
                  </a:lnTo>
                  <a:lnTo>
                    <a:pt x="354" y="41"/>
                  </a:lnTo>
                  <a:lnTo>
                    <a:pt x="359" y="50"/>
                  </a:lnTo>
                  <a:lnTo>
                    <a:pt x="364" y="58"/>
                  </a:lnTo>
                  <a:lnTo>
                    <a:pt x="367" y="68"/>
                  </a:lnTo>
                  <a:lnTo>
                    <a:pt x="369" y="78"/>
                  </a:lnTo>
                  <a:lnTo>
                    <a:pt x="372" y="96"/>
                  </a:lnTo>
                  <a:lnTo>
                    <a:pt x="372" y="114"/>
                  </a:lnTo>
                  <a:lnTo>
                    <a:pt x="372" y="425"/>
                  </a:lnTo>
                  <a:lnTo>
                    <a:pt x="233" y="42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558925" y="4646612"/>
              <a:ext cx="147638" cy="317500"/>
            </a:xfrm>
            <a:custGeom>
              <a:rect b="b" l="l" r="r" t="t"/>
              <a:pathLst>
                <a:path extrusionOk="0" h="599" w="281">
                  <a:moveTo>
                    <a:pt x="248" y="109"/>
                  </a:moveTo>
                  <a:lnTo>
                    <a:pt x="240" y="106"/>
                  </a:lnTo>
                  <a:lnTo>
                    <a:pt x="230" y="103"/>
                  </a:lnTo>
                  <a:lnTo>
                    <a:pt x="219" y="101"/>
                  </a:lnTo>
                  <a:lnTo>
                    <a:pt x="208" y="100"/>
                  </a:lnTo>
                  <a:lnTo>
                    <a:pt x="202" y="101"/>
                  </a:lnTo>
                  <a:lnTo>
                    <a:pt x="195" y="102"/>
                  </a:lnTo>
                  <a:lnTo>
                    <a:pt x="190" y="105"/>
                  </a:lnTo>
                  <a:lnTo>
                    <a:pt x="186" y="108"/>
                  </a:lnTo>
                  <a:lnTo>
                    <a:pt x="181" y="113"/>
                  </a:lnTo>
                  <a:lnTo>
                    <a:pt x="178" y="117"/>
                  </a:lnTo>
                  <a:lnTo>
                    <a:pt x="177" y="123"/>
                  </a:lnTo>
                  <a:lnTo>
                    <a:pt x="176" y="130"/>
                  </a:lnTo>
                  <a:lnTo>
                    <a:pt x="176" y="184"/>
                  </a:lnTo>
                  <a:lnTo>
                    <a:pt x="264" y="184"/>
                  </a:lnTo>
                  <a:lnTo>
                    <a:pt x="245" y="276"/>
                  </a:lnTo>
                  <a:lnTo>
                    <a:pt x="176" y="276"/>
                  </a:lnTo>
                  <a:lnTo>
                    <a:pt x="176" y="599"/>
                  </a:lnTo>
                  <a:lnTo>
                    <a:pt x="36" y="599"/>
                  </a:lnTo>
                  <a:lnTo>
                    <a:pt x="36" y="276"/>
                  </a:lnTo>
                  <a:lnTo>
                    <a:pt x="0" y="276"/>
                  </a:lnTo>
                  <a:lnTo>
                    <a:pt x="0" y="184"/>
                  </a:lnTo>
                  <a:lnTo>
                    <a:pt x="36" y="184"/>
                  </a:lnTo>
                  <a:lnTo>
                    <a:pt x="34" y="173"/>
                  </a:lnTo>
                  <a:lnTo>
                    <a:pt x="34" y="160"/>
                  </a:lnTo>
                  <a:lnTo>
                    <a:pt x="33" y="147"/>
                  </a:lnTo>
                  <a:lnTo>
                    <a:pt x="33" y="134"/>
                  </a:lnTo>
                  <a:lnTo>
                    <a:pt x="34" y="123"/>
                  </a:lnTo>
                  <a:lnTo>
                    <a:pt x="34" y="114"/>
                  </a:lnTo>
                  <a:lnTo>
                    <a:pt x="36" y="104"/>
                  </a:lnTo>
                  <a:lnTo>
                    <a:pt x="37" y="94"/>
                  </a:lnTo>
                  <a:lnTo>
                    <a:pt x="39" y="86"/>
                  </a:lnTo>
                  <a:lnTo>
                    <a:pt x="43" y="78"/>
                  </a:lnTo>
                  <a:lnTo>
                    <a:pt x="45" y="70"/>
                  </a:lnTo>
                  <a:lnTo>
                    <a:pt x="48" y="63"/>
                  </a:lnTo>
                  <a:lnTo>
                    <a:pt x="57" y="51"/>
                  </a:lnTo>
                  <a:lnTo>
                    <a:pt x="65" y="39"/>
                  </a:lnTo>
                  <a:lnTo>
                    <a:pt x="75" y="30"/>
                  </a:lnTo>
                  <a:lnTo>
                    <a:pt x="86" y="23"/>
                  </a:lnTo>
                  <a:lnTo>
                    <a:pt x="98" y="16"/>
                  </a:lnTo>
                  <a:lnTo>
                    <a:pt x="110" y="11"/>
                  </a:lnTo>
                  <a:lnTo>
                    <a:pt x="122" y="8"/>
                  </a:lnTo>
                  <a:lnTo>
                    <a:pt x="134" y="5"/>
                  </a:lnTo>
                  <a:lnTo>
                    <a:pt x="146" y="2"/>
                  </a:lnTo>
                  <a:lnTo>
                    <a:pt x="157" y="1"/>
                  </a:lnTo>
                  <a:lnTo>
                    <a:pt x="168" y="0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8" y="1"/>
                  </a:lnTo>
                  <a:lnTo>
                    <a:pt x="221" y="2"/>
                  </a:lnTo>
                  <a:lnTo>
                    <a:pt x="234" y="5"/>
                  </a:lnTo>
                  <a:lnTo>
                    <a:pt x="246" y="8"/>
                  </a:lnTo>
                  <a:lnTo>
                    <a:pt x="258" y="12"/>
                  </a:lnTo>
                  <a:lnTo>
                    <a:pt x="270" y="16"/>
                  </a:lnTo>
                  <a:lnTo>
                    <a:pt x="281" y="22"/>
                  </a:lnTo>
                  <a:lnTo>
                    <a:pt x="248" y="1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925513" y="4662487"/>
              <a:ext cx="223838" cy="306388"/>
            </a:xfrm>
            <a:custGeom>
              <a:rect b="b" l="l" r="r" t="t"/>
              <a:pathLst>
                <a:path extrusionOk="0" h="579" w="422">
                  <a:moveTo>
                    <a:pt x="359" y="435"/>
                  </a:moveTo>
                  <a:lnTo>
                    <a:pt x="356" y="437"/>
                  </a:lnTo>
                  <a:lnTo>
                    <a:pt x="343" y="442"/>
                  </a:lnTo>
                  <a:lnTo>
                    <a:pt x="332" y="450"/>
                  </a:lnTo>
                  <a:lnTo>
                    <a:pt x="322" y="460"/>
                  </a:lnTo>
                  <a:lnTo>
                    <a:pt x="314" y="469"/>
                  </a:lnTo>
                  <a:lnTo>
                    <a:pt x="308" y="476"/>
                  </a:lnTo>
                  <a:lnTo>
                    <a:pt x="296" y="490"/>
                  </a:lnTo>
                  <a:lnTo>
                    <a:pt x="282" y="504"/>
                  </a:lnTo>
                  <a:lnTo>
                    <a:pt x="276" y="510"/>
                  </a:lnTo>
                  <a:lnTo>
                    <a:pt x="269" y="519"/>
                  </a:lnTo>
                  <a:lnTo>
                    <a:pt x="256" y="533"/>
                  </a:lnTo>
                  <a:lnTo>
                    <a:pt x="241" y="547"/>
                  </a:lnTo>
                  <a:lnTo>
                    <a:pt x="238" y="549"/>
                  </a:lnTo>
                  <a:lnTo>
                    <a:pt x="235" y="550"/>
                  </a:lnTo>
                  <a:lnTo>
                    <a:pt x="231" y="551"/>
                  </a:lnTo>
                  <a:lnTo>
                    <a:pt x="228" y="551"/>
                  </a:lnTo>
                  <a:lnTo>
                    <a:pt x="225" y="551"/>
                  </a:lnTo>
                  <a:lnTo>
                    <a:pt x="221" y="550"/>
                  </a:lnTo>
                  <a:lnTo>
                    <a:pt x="217" y="548"/>
                  </a:lnTo>
                  <a:lnTo>
                    <a:pt x="213" y="546"/>
                  </a:lnTo>
                  <a:lnTo>
                    <a:pt x="210" y="543"/>
                  </a:lnTo>
                  <a:lnTo>
                    <a:pt x="209" y="538"/>
                  </a:lnTo>
                  <a:lnTo>
                    <a:pt x="208" y="534"/>
                  </a:lnTo>
                  <a:lnTo>
                    <a:pt x="210" y="529"/>
                  </a:lnTo>
                  <a:lnTo>
                    <a:pt x="212" y="522"/>
                  </a:lnTo>
                  <a:lnTo>
                    <a:pt x="215" y="516"/>
                  </a:lnTo>
                  <a:lnTo>
                    <a:pt x="220" y="510"/>
                  </a:lnTo>
                  <a:lnTo>
                    <a:pt x="225" y="504"/>
                  </a:lnTo>
                  <a:lnTo>
                    <a:pt x="237" y="491"/>
                  </a:lnTo>
                  <a:lnTo>
                    <a:pt x="247" y="477"/>
                  </a:lnTo>
                  <a:lnTo>
                    <a:pt x="256" y="463"/>
                  </a:lnTo>
                  <a:lnTo>
                    <a:pt x="263" y="453"/>
                  </a:lnTo>
                  <a:lnTo>
                    <a:pt x="275" y="437"/>
                  </a:lnTo>
                  <a:lnTo>
                    <a:pt x="289" y="421"/>
                  </a:lnTo>
                  <a:lnTo>
                    <a:pt x="291" y="417"/>
                  </a:lnTo>
                  <a:lnTo>
                    <a:pt x="293" y="414"/>
                  </a:lnTo>
                  <a:lnTo>
                    <a:pt x="294" y="411"/>
                  </a:lnTo>
                  <a:lnTo>
                    <a:pt x="295" y="408"/>
                  </a:lnTo>
                  <a:lnTo>
                    <a:pt x="294" y="402"/>
                  </a:lnTo>
                  <a:lnTo>
                    <a:pt x="292" y="398"/>
                  </a:lnTo>
                  <a:lnTo>
                    <a:pt x="291" y="397"/>
                  </a:lnTo>
                  <a:lnTo>
                    <a:pt x="289" y="396"/>
                  </a:lnTo>
                  <a:lnTo>
                    <a:pt x="286" y="396"/>
                  </a:lnTo>
                  <a:lnTo>
                    <a:pt x="283" y="397"/>
                  </a:lnTo>
                  <a:lnTo>
                    <a:pt x="276" y="399"/>
                  </a:lnTo>
                  <a:lnTo>
                    <a:pt x="268" y="402"/>
                  </a:lnTo>
                  <a:lnTo>
                    <a:pt x="260" y="407"/>
                  </a:lnTo>
                  <a:lnTo>
                    <a:pt x="249" y="412"/>
                  </a:lnTo>
                  <a:lnTo>
                    <a:pt x="237" y="420"/>
                  </a:lnTo>
                  <a:lnTo>
                    <a:pt x="227" y="426"/>
                  </a:lnTo>
                  <a:lnTo>
                    <a:pt x="217" y="431"/>
                  </a:lnTo>
                  <a:lnTo>
                    <a:pt x="209" y="436"/>
                  </a:lnTo>
                  <a:lnTo>
                    <a:pt x="199" y="439"/>
                  </a:lnTo>
                  <a:lnTo>
                    <a:pt x="187" y="442"/>
                  </a:lnTo>
                  <a:lnTo>
                    <a:pt x="173" y="449"/>
                  </a:lnTo>
                  <a:lnTo>
                    <a:pt x="159" y="455"/>
                  </a:lnTo>
                  <a:lnTo>
                    <a:pt x="145" y="463"/>
                  </a:lnTo>
                  <a:lnTo>
                    <a:pt x="135" y="467"/>
                  </a:lnTo>
                  <a:lnTo>
                    <a:pt x="127" y="470"/>
                  </a:lnTo>
                  <a:lnTo>
                    <a:pt x="119" y="474"/>
                  </a:lnTo>
                  <a:lnTo>
                    <a:pt x="110" y="476"/>
                  </a:lnTo>
                  <a:lnTo>
                    <a:pt x="104" y="476"/>
                  </a:lnTo>
                  <a:lnTo>
                    <a:pt x="98" y="475"/>
                  </a:lnTo>
                  <a:lnTo>
                    <a:pt x="93" y="472"/>
                  </a:lnTo>
                  <a:lnTo>
                    <a:pt x="91" y="470"/>
                  </a:lnTo>
                  <a:lnTo>
                    <a:pt x="89" y="467"/>
                  </a:lnTo>
                  <a:lnTo>
                    <a:pt x="86" y="463"/>
                  </a:lnTo>
                  <a:lnTo>
                    <a:pt x="84" y="456"/>
                  </a:lnTo>
                  <a:lnTo>
                    <a:pt x="84" y="452"/>
                  </a:lnTo>
                  <a:lnTo>
                    <a:pt x="84" y="449"/>
                  </a:lnTo>
                  <a:lnTo>
                    <a:pt x="85" y="447"/>
                  </a:lnTo>
                  <a:lnTo>
                    <a:pt x="86" y="443"/>
                  </a:lnTo>
                  <a:lnTo>
                    <a:pt x="92" y="438"/>
                  </a:lnTo>
                  <a:lnTo>
                    <a:pt x="97" y="434"/>
                  </a:lnTo>
                  <a:lnTo>
                    <a:pt x="111" y="426"/>
                  </a:lnTo>
                  <a:lnTo>
                    <a:pt x="122" y="422"/>
                  </a:lnTo>
                  <a:lnTo>
                    <a:pt x="133" y="416"/>
                  </a:lnTo>
                  <a:lnTo>
                    <a:pt x="146" y="410"/>
                  </a:lnTo>
                  <a:lnTo>
                    <a:pt x="158" y="402"/>
                  </a:lnTo>
                  <a:lnTo>
                    <a:pt x="170" y="396"/>
                  </a:lnTo>
                  <a:lnTo>
                    <a:pt x="182" y="387"/>
                  </a:lnTo>
                  <a:lnTo>
                    <a:pt x="196" y="378"/>
                  </a:lnTo>
                  <a:lnTo>
                    <a:pt x="203" y="374"/>
                  </a:lnTo>
                  <a:lnTo>
                    <a:pt x="211" y="370"/>
                  </a:lnTo>
                  <a:lnTo>
                    <a:pt x="220" y="366"/>
                  </a:lnTo>
                  <a:lnTo>
                    <a:pt x="228" y="362"/>
                  </a:lnTo>
                  <a:lnTo>
                    <a:pt x="236" y="360"/>
                  </a:lnTo>
                  <a:lnTo>
                    <a:pt x="242" y="357"/>
                  </a:lnTo>
                  <a:lnTo>
                    <a:pt x="248" y="354"/>
                  </a:lnTo>
                  <a:lnTo>
                    <a:pt x="251" y="350"/>
                  </a:lnTo>
                  <a:lnTo>
                    <a:pt x="253" y="348"/>
                  </a:lnTo>
                  <a:lnTo>
                    <a:pt x="254" y="345"/>
                  </a:lnTo>
                  <a:lnTo>
                    <a:pt x="254" y="343"/>
                  </a:lnTo>
                  <a:lnTo>
                    <a:pt x="254" y="340"/>
                  </a:lnTo>
                  <a:lnTo>
                    <a:pt x="252" y="339"/>
                  </a:lnTo>
                  <a:lnTo>
                    <a:pt x="249" y="337"/>
                  </a:lnTo>
                  <a:lnTo>
                    <a:pt x="244" y="337"/>
                  </a:lnTo>
                  <a:lnTo>
                    <a:pt x="240" y="337"/>
                  </a:lnTo>
                  <a:lnTo>
                    <a:pt x="230" y="339"/>
                  </a:lnTo>
                  <a:lnTo>
                    <a:pt x="222" y="341"/>
                  </a:lnTo>
                  <a:lnTo>
                    <a:pt x="207" y="344"/>
                  </a:lnTo>
                  <a:lnTo>
                    <a:pt x="191" y="348"/>
                  </a:lnTo>
                  <a:lnTo>
                    <a:pt x="178" y="351"/>
                  </a:lnTo>
                  <a:lnTo>
                    <a:pt x="169" y="354"/>
                  </a:lnTo>
                  <a:lnTo>
                    <a:pt x="157" y="355"/>
                  </a:lnTo>
                  <a:lnTo>
                    <a:pt x="142" y="357"/>
                  </a:lnTo>
                  <a:lnTo>
                    <a:pt x="126" y="358"/>
                  </a:lnTo>
                  <a:lnTo>
                    <a:pt x="116" y="360"/>
                  </a:lnTo>
                  <a:lnTo>
                    <a:pt x="101" y="362"/>
                  </a:lnTo>
                  <a:lnTo>
                    <a:pt x="87" y="366"/>
                  </a:lnTo>
                  <a:lnTo>
                    <a:pt x="81" y="367"/>
                  </a:lnTo>
                  <a:lnTo>
                    <a:pt x="71" y="369"/>
                  </a:lnTo>
                  <a:lnTo>
                    <a:pt x="61" y="371"/>
                  </a:lnTo>
                  <a:lnTo>
                    <a:pt x="52" y="373"/>
                  </a:lnTo>
                  <a:lnTo>
                    <a:pt x="47" y="373"/>
                  </a:lnTo>
                  <a:lnTo>
                    <a:pt x="44" y="372"/>
                  </a:lnTo>
                  <a:lnTo>
                    <a:pt x="41" y="371"/>
                  </a:lnTo>
                  <a:lnTo>
                    <a:pt x="38" y="370"/>
                  </a:lnTo>
                  <a:lnTo>
                    <a:pt x="33" y="366"/>
                  </a:lnTo>
                  <a:lnTo>
                    <a:pt x="30" y="360"/>
                  </a:lnTo>
                  <a:lnTo>
                    <a:pt x="30" y="358"/>
                  </a:lnTo>
                  <a:lnTo>
                    <a:pt x="29" y="355"/>
                  </a:lnTo>
                  <a:lnTo>
                    <a:pt x="30" y="351"/>
                  </a:lnTo>
                  <a:lnTo>
                    <a:pt x="30" y="347"/>
                  </a:lnTo>
                  <a:lnTo>
                    <a:pt x="32" y="344"/>
                  </a:lnTo>
                  <a:lnTo>
                    <a:pt x="33" y="341"/>
                  </a:lnTo>
                  <a:lnTo>
                    <a:pt x="35" y="337"/>
                  </a:lnTo>
                  <a:lnTo>
                    <a:pt x="39" y="334"/>
                  </a:lnTo>
                  <a:lnTo>
                    <a:pt x="43" y="331"/>
                  </a:lnTo>
                  <a:lnTo>
                    <a:pt x="50" y="329"/>
                  </a:lnTo>
                  <a:lnTo>
                    <a:pt x="57" y="326"/>
                  </a:lnTo>
                  <a:lnTo>
                    <a:pt x="65" y="323"/>
                  </a:lnTo>
                  <a:lnTo>
                    <a:pt x="81" y="319"/>
                  </a:lnTo>
                  <a:lnTo>
                    <a:pt x="93" y="316"/>
                  </a:lnTo>
                  <a:lnTo>
                    <a:pt x="100" y="314"/>
                  </a:lnTo>
                  <a:lnTo>
                    <a:pt x="109" y="310"/>
                  </a:lnTo>
                  <a:lnTo>
                    <a:pt x="119" y="307"/>
                  </a:lnTo>
                  <a:lnTo>
                    <a:pt x="131" y="303"/>
                  </a:lnTo>
                  <a:lnTo>
                    <a:pt x="144" y="300"/>
                  </a:lnTo>
                  <a:lnTo>
                    <a:pt x="156" y="296"/>
                  </a:lnTo>
                  <a:lnTo>
                    <a:pt x="166" y="294"/>
                  </a:lnTo>
                  <a:lnTo>
                    <a:pt x="176" y="292"/>
                  </a:lnTo>
                  <a:lnTo>
                    <a:pt x="191" y="290"/>
                  </a:lnTo>
                  <a:lnTo>
                    <a:pt x="213" y="287"/>
                  </a:lnTo>
                  <a:lnTo>
                    <a:pt x="233" y="283"/>
                  </a:lnTo>
                  <a:lnTo>
                    <a:pt x="243" y="281"/>
                  </a:lnTo>
                  <a:lnTo>
                    <a:pt x="246" y="279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7" y="269"/>
                  </a:lnTo>
                  <a:lnTo>
                    <a:pt x="243" y="265"/>
                  </a:lnTo>
                  <a:lnTo>
                    <a:pt x="238" y="262"/>
                  </a:lnTo>
                  <a:lnTo>
                    <a:pt x="229" y="260"/>
                  </a:lnTo>
                  <a:lnTo>
                    <a:pt x="212" y="255"/>
                  </a:lnTo>
                  <a:lnTo>
                    <a:pt x="194" y="252"/>
                  </a:lnTo>
                  <a:lnTo>
                    <a:pt x="182" y="250"/>
                  </a:lnTo>
                  <a:lnTo>
                    <a:pt x="170" y="248"/>
                  </a:lnTo>
                  <a:lnTo>
                    <a:pt x="152" y="247"/>
                  </a:lnTo>
                  <a:lnTo>
                    <a:pt x="136" y="246"/>
                  </a:lnTo>
                  <a:lnTo>
                    <a:pt x="124" y="245"/>
                  </a:lnTo>
                  <a:lnTo>
                    <a:pt x="114" y="243"/>
                  </a:lnTo>
                  <a:lnTo>
                    <a:pt x="103" y="243"/>
                  </a:lnTo>
                  <a:lnTo>
                    <a:pt x="89" y="243"/>
                  </a:lnTo>
                  <a:lnTo>
                    <a:pt x="76" y="242"/>
                  </a:lnTo>
                  <a:lnTo>
                    <a:pt x="71" y="241"/>
                  </a:lnTo>
                  <a:lnTo>
                    <a:pt x="67" y="240"/>
                  </a:lnTo>
                  <a:lnTo>
                    <a:pt x="63" y="238"/>
                  </a:lnTo>
                  <a:lnTo>
                    <a:pt x="60" y="236"/>
                  </a:lnTo>
                  <a:lnTo>
                    <a:pt x="57" y="230"/>
                  </a:lnTo>
                  <a:lnTo>
                    <a:pt x="56" y="226"/>
                  </a:lnTo>
                  <a:lnTo>
                    <a:pt x="56" y="221"/>
                  </a:lnTo>
                  <a:lnTo>
                    <a:pt x="59" y="214"/>
                  </a:lnTo>
                  <a:lnTo>
                    <a:pt x="61" y="211"/>
                  </a:lnTo>
                  <a:lnTo>
                    <a:pt x="64" y="207"/>
                  </a:lnTo>
                  <a:lnTo>
                    <a:pt x="67" y="205"/>
                  </a:lnTo>
                  <a:lnTo>
                    <a:pt x="71" y="201"/>
                  </a:lnTo>
                  <a:lnTo>
                    <a:pt x="76" y="199"/>
                  </a:lnTo>
                  <a:lnTo>
                    <a:pt x="82" y="198"/>
                  </a:lnTo>
                  <a:lnTo>
                    <a:pt x="90" y="197"/>
                  </a:lnTo>
                  <a:lnTo>
                    <a:pt x="97" y="196"/>
                  </a:lnTo>
                  <a:lnTo>
                    <a:pt x="112" y="195"/>
                  </a:lnTo>
                  <a:lnTo>
                    <a:pt x="125" y="195"/>
                  </a:lnTo>
                  <a:lnTo>
                    <a:pt x="138" y="194"/>
                  </a:lnTo>
                  <a:lnTo>
                    <a:pt x="156" y="194"/>
                  </a:lnTo>
                  <a:lnTo>
                    <a:pt x="173" y="194"/>
                  </a:lnTo>
                  <a:lnTo>
                    <a:pt x="189" y="195"/>
                  </a:lnTo>
                  <a:lnTo>
                    <a:pt x="205" y="196"/>
                  </a:lnTo>
                  <a:lnTo>
                    <a:pt x="222" y="198"/>
                  </a:lnTo>
                  <a:lnTo>
                    <a:pt x="231" y="199"/>
                  </a:lnTo>
                  <a:lnTo>
                    <a:pt x="241" y="200"/>
                  </a:lnTo>
                  <a:lnTo>
                    <a:pt x="251" y="200"/>
                  </a:lnTo>
                  <a:lnTo>
                    <a:pt x="262" y="200"/>
                  </a:lnTo>
                  <a:lnTo>
                    <a:pt x="280" y="199"/>
                  </a:lnTo>
                  <a:lnTo>
                    <a:pt x="292" y="199"/>
                  </a:lnTo>
                  <a:lnTo>
                    <a:pt x="301" y="199"/>
                  </a:lnTo>
                  <a:lnTo>
                    <a:pt x="306" y="199"/>
                  </a:lnTo>
                  <a:lnTo>
                    <a:pt x="311" y="198"/>
                  </a:lnTo>
                  <a:lnTo>
                    <a:pt x="317" y="197"/>
                  </a:lnTo>
                  <a:lnTo>
                    <a:pt x="324" y="196"/>
                  </a:lnTo>
                  <a:lnTo>
                    <a:pt x="328" y="194"/>
                  </a:lnTo>
                  <a:lnTo>
                    <a:pt x="331" y="190"/>
                  </a:lnTo>
                  <a:lnTo>
                    <a:pt x="334" y="187"/>
                  </a:lnTo>
                  <a:lnTo>
                    <a:pt x="354" y="148"/>
                  </a:lnTo>
                  <a:lnTo>
                    <a:pt x="342" y="138"/>
                  </a:lnTo>
                  <a:lnTo>
                    <a:pt x="334" y="129"/>
                  </a:lnTo>
                  <a:lnTo>
                    <a:pt x="327" y="122"/>
                  </a:lnTo>
                  <a:lnTo>
                    <a:pt x="318" y="113"/>
                  </a:lnTo>
                  <a:lnTo>
                    <a:pt x="309" y="103"/>
                  </a:lnTo>
                  <a:lnTo>
                    <a:pt x="303" y="93"/>
                  </a:lnTo>
                  <a:lnTo>
                    <a:pt x="300" y="85"/>
                  </a:lnTo>
                  <a:lnTo>
                    <a:pt x="296" y="73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52"/>
                  </a:lnTo>
                  <a:lnTo>
                    <a:pt x="295" y="46"/>
                  </a:lnTo>
                  <a:lnTo>
                    <a:pt x="299" y="40"/>
                  </a:lnTo>
                  <a:lnTo>
                    <a:pt x="301" y="36"/>
                  </a:lnTo>
                  <a:lnTo>
                    <a:pt x="304" y="32"/>
                  </a:lnTo>
                  <a:lnTo>
                    <a:pt x="307" y="30"/>
                  </a:lnTo>
                  <a:lnTo>
                    <a:pt x="312" y="27"/>
                  </a:lnTo>
                  <a:lnTo>
                    <a:pt x="315" y="26"/>
                  </a:lnTo>
                  <a:lnTo>
                    <a:pt x="318" y="26"/>
                  </a:lnTo>
                  <a:lnTo>
                    <a:pt x="321" y="27"/>
                  </a:lnTo>
                  <a:lnTo>
                    <a:pt x="326" y="31"/>
                  </a:lnTo>
                  <a:lnTo>
                    <a:pt x="332" y="37"/>
                  </a:lnTo>
                  <a:lnTo>
                    <a:pt x="340" y="46"/>
                  </a:lnTo>
                  <a:lnTo>
                    <a:pt x="348" y="55"/>
                  </a:lnTo>
                  <a:lnTo>
                    <a:pt x="364" y="75"/>
                  </a:lnTo>
                  <a:lnTo>
                    <a:pt x="371" y="86"/>
                  </a:lnTo>
                  <a:lnTo>
                    <a:pt x="375" y="90"/>
                  </a:lnTo>
                  <a:lnTo>
                    <a:pt x="381" y="95"/>
                  </a:lnTo>
                  <a:lnTo>
                    <a:pt x="408" y="41"/>
                  </a:lnTo>
                  <a:lnTo>
                    <a:pt x="401" y="36"/>
                  </a:lnTo>
                  <a:lnTo>
                    <a:pt x="392" y="30"/>
                  </a:lnTo>
                  <a:lnTo>
                    <a:pt x="379" y="22"/>
                  </a:lnTo>
                  <a:lnTo>
                    <a:pt x="364" y="15"/>
                  </a:lnTo>
                  <a:lnTo>
                    <a:pt x="345" y="10"/>
                  </a:lnTo>
                  <a:lnTo>
                    <a:pt x="322" y="5"/>
                  </a:lnTo>
                  <a:lnTo>
                    <a:pt x="309" y="3"/>
                  </a:lnTo>
                  <a:lnTo>
                    <a:pt x="296" y="1"/>
                  </a:lnTo>
                  <a:lnTo>
                    <a:pt x="281" y="0"/>
                  </a:lnTo>
                  <a:lnTo>
                    <a:pt x="265" y="0"/>
                  </a:lnTo>
                  <a:lnTo>
                    <a:pt x="251" y="0"/>
                  </a:lnTo>
                  <a:lnTo>
                    <a:pt x="237" y="1"/>
                  </a:lnTo>
                  <a:lnTo>
                    <a:pt x="222" y="4"/>
                  </a:lnTo>
                  <a:lnTo>
                    <a:pt x="207" y="6"/>
                  </a:lnTo>
                  <a:lnTo>
                    <a:pt x="191" y="9"/>
                  </a:lnTo>
                  <a:lnTo>
                    <a:pt x="176" y="13"/>
                  </a:lnTo>
                  <a:lnTo>
                    <a:pt x="161" y="18"/>
                  </a:lnTo>
                  <a:lnTo>
                    <a:pt x="146" y="24"/>
                  </a:lnTo>
                  <a:lnTo>
                    <a:pt x="131" y="32"/>
                  </a:lnTo>
                  <a:lnTo>
                    <a:pt x="116" y="41"/>
                  </a:lnTo>
                  <a:lnTo>
                    <a:pt x="101" y="51"/>
                  </a:lnTo>
                  <a:lnTo>
                    <a:pt x="87" y="63"/>
                  </a:lnTo>
                  <a:lnTo>
                    <a:pt x="74" y="76"/>
                  </a:lnTo>
                  <a:lnTo>
                    <a:pt x="61" y="91"/>
                  </a:lnTo>
                  <a:lnTo>
                    <a:pt x="50" y="108"/>
                  </a:lnTo>
                  <a:lnTo>
                    <a:pt x="38" y="127"/>
                  </a:lnTo>
                  <a:lnTo>
                    <a:pt x="28" y="146"/>
                  </a:lnTo>
                  <a:lnTo>
                    <a:pt x="20" y="166"/>
                  </a:lnTo>
                  <a:lnTo>
                    <a:pt x="14" y="186"/>
                  </a:lnTo>
                  <a:lnTo>
                    <a:pt x="8" y="208"/>
                  </a:lnTo>
                  <a:lnTo>
                    <a:pt x="4" y="229"/>
                  </a:lnTo>
                  <a:lnTo>
                    <a:pt x="2" y="252"/>
                  </a:lnTo>
                  <a:lnTo>
                    <a:pt x="0" y="276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3" y="356"/>
                  </a:lnTo>
                  <a:lnTo>
                    <a:pt x="4" y="370"/>
                  </a:lnTo>
                  <a:lnTo>
                    <a:pt x="7" y="383"/>
                  </a:lnTo>
                  <a:lnTo>
                    <a:pt x="9" y="396"/>
                  </a:lnTo>
                  <a:lnTo>
                    <a:pt x="13" y="409"/>
                  </a:lnTo>
                  <a:lnTo>
                    <a:pt x="17" y="422"/>
                  </a:lnTo>
                  <a:lnTo>
                    <a:pt x="21" y="434"/>
                  </a:lnTo>
                  <a:lnTo>
                    <a:pt x="27" y="447"/>
                  </a:lnTo>
                  <a:lnTo>
                    <a:pt x="33" y="458"/>
                  </a:lnTo>
                  <a:lnTo>
                    <a:pt x="40" y="469"/>
                  </a:lnTo>
                  <a:lnTo>
                    <a:pt x="47" y="481"/>
                  </a:lnTo>
                  <a:lnTo>
                    <a:pt x="55" y="492"/>
                  </a:lnTo>
                  <a:lnTo>
                    <a:pt x="64" y="503"/>
                  </a:lnTo>
                  <a:lnTo>
                    <a:pt x="74" y="514"/>
                  </a:lnTo>
                  <a:lnTo>
                    <a:pt x="86" y="524"/>
                  </a:lnTo>
                  <a:lnTo>
                    <a:pt x="97" y="533"/>
                  </a:lnTo>
                  <a:lnTo>
                    <a:pt x="109" y="542"/>
                  </a:lnTo>
                  <a:lnTo>
                    <a:pt x="121" y="548"/>
                  </a:lnTo>
                  <a:lnTo>
                    <a:pt x="133" y="555"/>
                  </a:lnTo>
                  <a:lnTo>
                    <a:pt x="145" y="560"/>
                  </a:lnTo>
                  <a:lnTo>
                    <a:pt x="157" y="565"/>
                  </a:lnTo>
                  <a:lnTo>
                    <a:pt x="169" y="569"/>
                  </a:lnTo>
                  <a:lnTo>
                    <a:pt x="181" y="572"/>
                  </a:lnTo>
                  <a:lnTo>
                    <a:pt x="192" y="574"/>
                  </a:lnTo>
                  <a:lnTo>
                    <a:pt x="203" y="576"/>
                  </a:lnTo>
                  <a:lnTo>
                    <a:pt x="226" y="578"/>
                  </a:lnTo>
                  <a:lnTo>
                    <a:pt x="248" y="579"/>
                  </a:lnTo>
                  <a:lnTo>
                    <a:pt x="264" y="579"/>
                  </a:lnTo>
                  <a:lnTo>
                    <a:pt x="280" y="578"/>
                  </a:lnTo>
                  <a:lnTo>
                    <a:pt x="295" y="576"/>
                  </a:lnTo>
                  <a:lnTo>
                    <a:pt x="309" y="574"/>
                  </a:lnTo>
                  <a:lnTo>
                    <a:pt x="322" y="572"/>
                  </a:lnTo>
                  <a:lnTo>
                    <a:pt x="335" y="569"/>
                  </a:lnTo>
                  <a:lnTo>
                    <a:pt x="347" y="564"/>
                  </a:lnTo>
                  <a:lnTo>
                    <a:pt x="358" y="561"/>
                  </a:lnTo>
                  <a:lnTo>
                    <a:pt x="378" y="552"/>
                  </a:lnTo>
                  <a:lnTo>
                    <a:pt x="395" y="543"/>
                  </a:lnTo>
                  <a:lnTo>
                    <a:pt x="409" y="532"/>
                  </a:lnTo>
                  <a:lnTo>
                    <a:pt x="422" y="522"/>
                  </a:lnTo>
                  <a:lnTo>
                    <a:pt x="368" y="434"/>
                  </a:lnTo>
                  <a:lnTo>
                    <a:pt x="363" y="434"/>
                  </a:lnTo>
                  <a:lnTo>
                    <a:pt x="359" y="4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7316788" y="4756150"/>
              <a:ext cx="1520825" cy="134938"/>
            </a:xfrm>
            <a:custGeom>
              <a:rect b="b" l="l" r="r" t="t"/>
              <a:pathLst>
                <a:path extrusionOk="0" h="255" w="2874">
                  <a:moveTo>
                    <a:pt x="317" y="71"/>
                  </a:moveTo>
                  <a:lnTo>
                    <a:pt x="251" y="252"/>
                  </a:lnTo>
                  <a:lnTo>
                    <a:pt x="200" y="252"/>
                  </a:lnTo>
                  <a:lnTo>
                    <a:pt x="159" y="140"/>
                  </a:lnTo>
                  <a:lnTo>
                    <a:pt x="117" y="252"/>
                  </a:lnTo>
                  <a:lnTo>
                    <a:pt x="67" y="252"/>
                  </a:lnTo>
                  <a:lnTo>
                    <a:pt x="0" y="71"/>
                  </a:lnTo>
                  <a:lnTo>
                    <a:pt x="50" y="71"/>
                  </a:lnTo>
                  <a:lnTo>
                    <a:pt x="94" y="194"/>
                  </a:lnTo>
                  <a:lnTo>
                    <a:pt x="138" y="71"/>
                  </a:lnTo>
                  <a:lnTo>
                    <a:pt x="182" y="71"/>
                  </a:lnTo>
                  <a:lnTo>
                    <a:pt x="226" y="194"/>
                  </a:lnTo>
                  <a:lnTo>
                    <a:pt x="270" y="71"/>
                  </a:lnTo>
                  <a:lnTo>
                    <a:pt x="317" y="71"/>
                  </a:lnTo>
                  <a:close/>
                  <a:moveTo>
                    <a:pt x="628" y="71"/>
                  </a:moveTo>
                  <a:lnTo>
                    <a:pt x="563" y="252"/>
                  </a:lnTo>
                  <a:lnTo>
                    <a:pt x="512" y="252"/>
                  </a:lnTo>
                  <a:lnTo>
                    <a:pt x="471" y="140"/>
                  </a:lnTo>
                  <a:lnTo>
                    <a:pt x="428" y="252"/>
                  </a:lnTo>
                  <a:lnTo>
                    <a:pt x="378" y="252"/>
                  </a:lnTo>
                  <a:lnTo>
                    <a:pt x="312" y="71"/>
                  </a:lnTo>
                  <a:lnTo>
                    <a:pt x="362" y="71"/>
                  </a:lnTo>
                  <a:lnTo>
                    <a:pt x="406" y="194"/>
                  </a:lnTo>
                  <a:lnTo>
                    <a:pt x="450" y="71"/>
                  </a:lnTo>
                  <a:lnTo>
                    <a:pt x="494" y="71"/>
                  </a:lnTo>
                  <a:lnTo>
                    <a:pt x="538" y="194"/>
                  </a:lnTo>
                  <a:lnTo>
                    <a:pt x="581" y="71"/>
                  </a:lnTo>
                  <a:lnTo>
                    <a:pt x="628" y="71"/>
                  </a:lnTo>
                  <a:close/>
                  <a:moveTo>
                    <a:pt x="939" y="71"/>
                  </a:moveTo>
                  <a:lnTo>
                    <a:pt x="874" y="252"/>
                  </a:lnTo>
                  <a:lnTo>
                    <a:pt x="824" y="252"/>
                  </a:lnTo>
                  <a:lnTo>
                    <a:pt x="782" y="140"/>
                  </a:lnTo>
                  <a:lnTo>
                    <a:pt x="740" y="252"/>
                  </a:lnTo>
                  <a:lnTo>
                    <a:pt x="689" y="252"/>
                  </a:lnTo>
                  <a:lnTo>
                    <a:pt x="624" y="71"/>
                  </a:lnTo>
                  <a:lnTo>
                    <a:pt x="674" y="71"/>
                  </a:lnTo>
                  <a:lnTo>
                    <a:pt x="716" y="194"/>
                  </a:lnTo>
                  <a:lnTo>
                    <a:pt x="762" y="71"/>
                  </a:lnTo>
                  <a:lnTo>
                    <a:pt x="806" y="71"/>
                  </a:lnTo>
                  <a:lnTo>
                    <a:pt x="850" y="194"/>
                  </a:lnTo>
                  <a:lnTo>
                    <a:pt x="893" y="71"/>
                  </a:lnTo>
                  <a:lnTo>
                    <a:pt x="939" y="71"/>
                  </a:lnTo>
                  <a:close/>
                  <a:moveTo>
                    <a:pt x="973" y="255"/>
                  </a:moveTo>
                  <a:lnTo>
                    <a:pt x="967" y="255"/>
                  </a:lnTo>
                  <a:lnTo>
                    <a:pt x="961" y="252"/>
                  </a:lnTo>
                  <a:lnTo>
                    <a:pt x="956" y="249"/>
                  </a:lnTo>
                  <a:lnTo>
                    <a:pt x="950" y="246"/>
                  </a:lnTo>
                  <a:lnTo>
                    <a:pt x="946" y="241"/>
                  </a:lnTo>
                  <a:lnTo>
                    <a:pt x="943" y="235"/>
                  </a:lnTo>
                  <a:lnTo>
                    <a:pt x="942" y="229"/>
                  </a:lnTo>
                  <a:lnTo>
                    <a:pt x="941" y="222"/>
                  </a:lnTo>
                  <a:lnTo>
                    <a:pt x="942" y="215"/>
                  </a:lnTo>
                  <a:lnTo>
                    <a:pt x="943" y="209"/>
                  </a:lnTo>
                  <a:lnTo>
                    <a:pt x="946" y="204"/>
                  </a:lnTo>
                  <a:lnTo>
                    <a:pt x="950" y="198"/>
                  </a:lnTo>
                  <a:lnTo>
                    <a:pt x="956" y="195"/>
                  </a:lnTo>
                  <a:lnTo>
                    <a:pt x="961" y="192"/>
                  </a:lnTo>
                  <a:lnTo>
                    <a:pt x="967" y="190"/>
                  </a:lnTo>
                  <a:lnTo>
                    <a:pt x="973" y="190"/>
                  </a:lnTo>
                  <a:lnTo>
                    <a:pt x="981" y="190"/>
                  </a:lnTo>
                  <a:lnTo>
                    <a:pt x="986" y="192"/>
                  </a:lnTo>
                  <a:lnTo>
                    <a:pt x="991" y="195"/>
                  </a:lnTo>
                  <a:lnTo>
                    <a:pt x="997" y="198"/>
                  </a:lnTo>
                  <a:lnTo>
                    <a:pt x="1001" y="204"/>
                  </a:lnTo>
                  <a:lnTo>
                    <a:pt x="1003" y="209"/>
                  </a:lnTo>
                  <a:lnTo>
                    <a:pt x="1006" y="215"/>
                  </a:lnTo>
                  <a:lnTo>
                    <a:pt x="1007" y="222"/>
                  </a:lnTo>
                  <a:lnTo>
                    <a:pt x="1006" y="229"/>
                  </a:lnTo>
                  <a:lnTo>
                    <a:pt x="1003" y="235"/>
                  </a:lnTo>
                  <a:lnTo>
                    <a:pt x="1001" y="241"/>
                  </a:lnTo>
                  <a:lnTo>
                    <a:pt x="997" y="246"/>
                  </a:lnTo>
                  <a:lnTo>
                    <a:pt x="991" y="249"/>
                  </a:lnTo>
                  <a:lnTo>
                    <a:pt x="986" y="252"/>
                  </a:lnTo>
                  <a:lnTo>
                    <a:pt x="981" y="255"/>
                  </a:lnTo>
                  <a:lnTo>
                    <a:pt x="973" y="255"/>
                  </a:lnTo>
                  <a:close/>
                  <a:moveTo>
                    <a:pt x="1224" y="3"/>
                  </a:moveTo>
                  <a:lnTo>
                    <a:pt x="1224" y="252"/>
                  </a:lnTo>
                  <a:lnTo>
                    <a:pt x="1174" y="252"/>
                  </a:lnTo>
                  <a:lnTo>
                    <a:pt x="1174" y="232"/>
                  </a:lnTo>
                  <a:lnTo>
                    <a:pt x="1169" y="237"/>
                  </a:lnTo>
                  <a:lnTo>
                    <a:pt x="1164" y="242"/>
                  </a:lnTo>
                  <a:lnTo>
                    <a:pt x="1157" y="246"/>
                  </a:lnTo>
                  <a:lnTo>
                    <a:pt x="1151" y="249"/>
                  </a:lnTo>
                  <a:lnTo>
                    <a:pt x="1143" y="251"/>
                  </a:lnTo>
                  <a:lnTo>
                    <a:pt x="1135" y="253"/>
                  </a:lnTo>
                  <a:lnTo>
                    <a:pt x="1127" y="255"/>
                  </a:lnTo>
                  <a:lnTo>
                    <a:pt x="1117" y="255"/>
                  </a:lnTo>
                  <a:lnTo>
                    <a:pt x="1105" y="255"/>
                  </a:lnTo>
                  <a:lnTo>
                    <a:pt x="1093" y="252"/>
                  </a:lnTo>
                  <a:lnTo>
                    <a:pt x="1082" y="248"/>
                  </a:lnTo>
                  <a:lnTo>
                    <a:pt x="1072" y="244"/>
                  </a:lnTo>
                  <a:lnTo>
                    <a:pt x="1062" y="237"/>
                  </a:lnTo>
                  <a:lnTo>
                    <a:pt x="1053" y="230"/>
                  </a:lnTo>
                  <a:lnTo>
                    <a:pt x="1046" y="221"/>
                  </a:lnTo>
                  <a:lnTo>
                    <a:pt x="1039" y="211"/>
                  </a:lnTo>
                  <a:lnTo>
                    <a:pt x="1034" y="199"/>
                  </a:lnTo>
                  <a:lnTo>
                    <a:pt x="1029" y="188"/>
                  </a:lnTo>
                  <a:lnTo>
                    <a:pt x="1027" y="176"/>
                  </a:lnTo>
                  <a:lnTo>
                    <a:pt x="1027" y="162"/>
                  </a:lnTo>
                  <a:lnTo>
                    <a:pt x="1027" y="149"/>
                  </a:lnTo>
                  <a:lnTo>
                    <a:pt x="1029" y="136"/>
                  </a:lnTo>
                  <a:lnTo>
                    <a:pt x="1034" y="124"/>
                  </a:lnTo>
                  <a:lnTo>
                    <a:pt x="1039" y="113"/>
                  </a:lnTo>
                  <a:lnTo>
                    <a:pt x="1046" y="102"/>
                  </a:lnTo>
                  <a:lnTo>
                    <a:pt x="1053" y="94"/>
                  </a:lnTo>
                  <a:lnTo>
                    <a:pt x="1062" y="86"/>
                  </a:lnTo>
                  <a:lnTo>
                    <a:pt x="1072" y="80"/>
                  </a:lnTo>
                  <a:lnTo>
                    <a:pt x="1082" y="75"/>
                  </a:lnTo>
                  <a:lnTo>
                    <a:pt x="1093" y="71"/>
                  </a:lnTo>
                  <a:lnTo>
                    <a:pt x="1105" y="69"/>
                  </a:lnTo>
                  <a:lnTo>
                    <a:pt x="1117" y="69"/>
                  </a:lnTo>
                  <a:lnTo>
                    <a:pt x="1126" y="69"/>
                  </a:lnTo>
                  <a:lnTo>
                    <a:pt x="1134" y="70"/>
                  </a:lnTo>
                  <a:lnTo>
                    <a:pt x="1142" y="72"/>
                  </a:lnTo>
                  <a:lnTo>
                    <a:pt x="1148" y="74"/>
                  </a:lnTo>
                  <a:lnTo>
                    <a:pt x="1155" y="77"/>
                  </a:lnTo>
                  <a:lnTo>
                    <a:pt x="1161" y="81"/>
                  </a:lnTo>
                  <a:lnTo>
                    <a:pt x="1167" y="85"/>
                  </a:lnTo>
                  <a:lnTo>
                    <a:pt x="1172" y="90"/>
                  </a:lnTo>
                  <a:lnTo>
                    <a:pt x="1172" y="3"/>
                  </a:lnTo>
                  <a:lnTo>
                    <a:pt x="1224" y="3"/>
                  </a:lnTo>
                  <a:close/>
                  <a:moveTo>
                    <a:pt x="1127" y="211"/>
                  </a:moveTo>
                  <a:lnTo>
                    <a:pt x="1137" y="211"/>
                  </a:lnTo>
                  <a:lnTo>
                    <a:pt x="1145" y="208"/>
                  </a:lnTo>
                  <a:lnTo>
                    <a:pt x="1153" y="204"/>
                  </a:lnTo>
                  <a:lnTo>
                    <a:pt x="1159" y="198"/>
                  </a:lnTo>
                  <a:lnTo>
                    <a:pt x="1166" y="191"/>
                  </a:lnTo>
                  <a:lnTo>
                    <a:pt x="1170" y="182"/>
                  </a:lnTo>
                  <a:lnTo>
                    <a:pt x="1172" y="172"/>
                  </a:lnTo>
                  <a:lnTo>
                    <a:pt x="1173" y="162"/>
                  </a:lnTo>
                  <a:lnTo>
                    <a:pt x="1172" y="151"/>
                  </a:lnTo>
                  <a:lnTo>
                    <a:pt x="1170" y="141"/>
                  </a:lnTo>
                  <a:lnTo>
                    <a:pt x="1166" y="132"/>
                  </a:lnTo>
                  <a:lnTo>
                    <a:pt x="1159" y="125"/>
                  </a:lnTo>
                  <a:lnTo>
                    <a:pt x="1153" y="120"/>
                  </a:lnTo>
                  <a:lnTo>
                    <a:pt x="1145" y="115"/>
                  </a:lnTo>
                  <a:lnTo>
                    <a:pt x="1137" y="112"/>
                  </a:lnTo>
                  <a:lnTo>
                    <a:pt x="1127" y="112"/>
                  </a:lnTo>
                  <a:lnTo>
                    <a:pt x="1117" y="112"/>
                  </a:lnTo>
                  <a:lnTo>
                    <a:pt x="1108" y="115"/>
                  </a:lnTo>
                  <a:lnTo>
                    <a:pt x="1101" y="120"/>
                  </a:lnTo>
                  <a:lnTo>
                    <a:pt x="1093" y="125"/>
                  </a:lnTo>
                  <a:lnTo>
                    <a:pt x="1088" y="132"/>
                  </a:lnTo>
                  <a:lnTo>
                    <a:pt x="1083" y="141"/>
                  </a:lnTo>
                  <a:lnTo>
                    <a:pt x="1081" y="151"/>
                  </a:lnTo>
                  <a:lnTo>
                    <a:pt x="1080" y="162"/>
                  </a:lnTo>
                  <a:lnTo>
                    <a:pt x="1081" y="172"/>
                  </a:lnTo>
                  <a:lnTo>
                    <a:pt x="1083" y="182"/>
                  </a:lnTo>
                  <a:lnTo>
                    <a:pt x="1088" y="191"/>
                  </a:lnTo>
                  <a:lnTo>
                    <a:pt x="1093" y="198"/>
                  </a:lnTo>
                  <a:lnTo>
                    <a:pt x="1101" y="204"/>
                  </a:lnTo>
                  <a:lnTo>
                    <a:pt x="1108" y="208"/>
                  </a:lnTo>
                  <a:lnTo>
                    <a:pt x="1117" y="211"/>
                  </a:lnTo>
                  <a:lnTo>
                    <a:pt x="1127" y="211"/>
                  </a:lnTo>
                  <a:close/>
                  <a:moveTo>
                    <a:pt x="1451" y="163"/>
                  </a:moveTo>
                  <a:lnTo>
                    <a:pt x="1451" y="166"/>
                  </a:lnTo>
                  <a:lnTo>
                    <a:pt x="1450" y="177"/>
                  </a:lnTo>
                  <a:lnTo>
                    <a:pt x="1313" y="177"/>
                  </a:lnTo>
                  <a:lnTo>
                    <a:pt x="1315" y="184"/>
                  </a:lnTo>
                  <a:lnTo>
                    <a:pt x="1318" y="192"/>
                  </a:lnTo>
                  <a:lnTo>
                    <a:pt x="1324" y="197"/>
                  </a:lnTo>
                  <a:lnTo>
                    <a:pt x="1330" y="203"/>
                  </a:lnTo>
                  <a:lnTo>
                    <a:pt x="1337" y="207"/>
                  </a:lnTo>
                  <a:lnTo>
                    <a:pt x="1346" y="210"/>
                  </a:lnTo>
                  <a:lnTo>
                    <a:pt x="1354" y="212"/>
                  </a:lnTo>
                  <a:lnTo>
                    <a:pt x="1364" y="212"/>
                  </a:lnTo>
                  <a:lnTo>
                    <a:pt x="1372" y="212"/>
                  </a:lnTo>
                  <a:lnTo>
                    <a:pt x="1378" y="211"/>
                  </a:lnTo>
                  <a:lnTo>
                    <a:pt x="1383" y="210"/>
                  </a:lnTo>
                  <a:lnTo>
                    <a:pt x="1390" y="209"/>
                  </a:lnTo>
                  <a:lnTo>
                    <a:pt x="1395" y="206"/>
                  </a:lnTo>
                  <a:lnTo>
                    <a:pt x="1400" y="204"/>
                  </a:lnTo>
                  <a:lnTo>
                    <a:pt x="1405" y="199"/>
                  </a:lnTo>
                  <a:lnTo>
                    <a:pt x="1411" y="195"/>
                  </a:lnTo>
                  <a:lnTo>
                    <a:pt x="1438" y="225"/>
                  </a:lnTo>
                  <a:lnTo>
                    <a:pt x="1431" y="233"/>
                  </a:lnTo>
                  <a:lnTo>
                    <a:pt x="1424" y="238"/>
                  </a:lnTo>
                  <a:lnTo>
                    <a:pt x="1416" y="244"/>
                  </a:lnTo>
                  <a:lnTo>
                    <a:pt x="1406" y="248"/>
                  </a:lnTo>
                  <a:lnTo>
                    <a:pt x="1396" y="251"/>
                  </a:lnTo>
                  <a:lnTo>
                    <a:pt x="1387" y="253"/>
                  </a:lnTo>
                  <a:lnTo>
                    <a:pt x="1375" y="255"/>
                  </a:lnTo>
                  <a:lnTo>
                    <a:pt x="1363" y="255"/>
                  </a:lnTo>
                  <a:lnTo>
                    <a:pt x="1348" y="255"/>
                  </a:lnTo>
                  <a:lnTo>
                    <a:pt x="1335" y="252"/>
                  </a:lnTo>
                  <a:lnTo>
                    <a:pt x="1321" y="248"/>
                  </a:lnTo>
                  <a:lnTo>
                    <a:pt x="1309" y="243"/>
                  </a:lnTo>
                  <a:lnTo>
                    <a:pt x="1298" y="236"/>
                  </a:lnTo>
                  <a:lnTo>
                    <a:pt x="1288" y="229"/>
                  </a:lnTo>
                  <a:lnTo>
                    <a:pt x="1280" y="220"/>
                  </a:lnTo>
                  <a:lnTo>
                    <a:pt x="1272" y="210"/>
                  </a:lnTo>
                  <a:lnTo>
                    <a:pt x="1267" y="198"/>
                  </a:lnTo>
                  <a:lnTo>
                    <a:pt x="1263" y="188"/>
                  </a:lnTo>
                  <a:lnTo>
                    <a:pt x="1260" y="175"/>
                  </a:lnTo>
                  <a:lnTo>
                    <a:pt x="1260" y="162"/>
                  </a:lnTo>
                  <a:lnTo>
                    <a:pt x="1260" y="149"/>
                  </a:lnTo>
                  <a:lnTo>
                    <a:pt x="1263" y="137"/>
                  </a:lnTo>
                  <a:lnTo>
                    <a:pt x="1267" y="125"/>
                  </a:lnTo>
                  <a:lnTo>
                    <a:pt x="1272" y="114"/>
                  </a:lnTo>
                  <a:lnTo>
                    <a:pt x="1280" y="103"/>
                  </a:lnTo>
                  <a:lnTo>
                    <a:pt x="1287" y="95"/>
                  </a:lnTo>
                  <a:lnTo>
                    <a:pt x="1297" y="87"/>
                  </a:lnTo>
                  <a:lnTo>
                    <a:pt x="1307" y="81"/>
                  </a:lnTo>
                  <a:lnTo>
                    <a:pt x="1318" y="75"/>
                  </a:lnTo>
                  <a:lnTo>
                    <a:pt x="1330" y="72"/>
                  </a:lnTo>
                  <a:lnTo>
                    <a:pt x="1343" y="69"/>
                  </a:lnTo>
                  <a:lnTo>
                    <a:pt x="1356" y="69"/>
                  </a:lnTo>
                  <a:lnTo>
                    <a:pt x="1369" y="69"/>
                  </a:lnTo>
                  <a:lnTo>
                    <a:pt x="1381" y="71"/>
                  </a:lnTo>
                  <a:lnTo>
                    <a:pt x="1393" y="75"/>
                  </a:lnTo>
                  <a:lnTo>
                    <a:pt x="1405" y="80"/>
                  </a:lnTo>
                  <a:lnTo>
                    <a:pt x="1415" y="86"/>
                  </a:lnTo>
                  <a:lnTo>
                    <a:pt x="1424" y="94"/>
                  </a:lnTo>
                  <a:lnTo>
                    <a:pt x="1432" y="102"/>
                  </a:lnTo>
                  <a:lnTo>
                    <a:pt x="1439" y="113"/>
                  </a:lnTo>
                  <a:lnTo>
                    <a:pt x="1444" y="124"/>
                  </a:lnTo>
                  <a:lnTo>
                    <a:pt x="1447" y="136"/>
                  </a:lnTo>
                  <a:lnTo>
                    <a:pt x="1451" y="149"/>
                  </a:lnTo>
                  <a:lnTo>
                    <a:pt x="1451" y="163"/>
                  </a:lnTo>
                  <a:close/>
                  <a:moveTo>
                    <a:pt x="1356" y="109"/>
                  </a:moveTo>
                  <a:lnTo>
                    <a:pt x="1348" y="109"/>
                  </a:lnTo>
                  <a:lnTo>
                    <a:pt x="1340" y="111"/>
                  </a:lnTo>
                  <a:lnTo>
                    <a:pt x="1334" y="114"/>
                  </a:lnTo>
                  <a:lnTo>
                    <a:pt x="1327" y="118"/>
                  </a:lnTo>
                  <a:lnTo>
                    <a:pt x="1322" y="124"/>
                  </a:lnTo>
                  <a:lnTo>
                    <a:pt x="1317" y="130"/>
                  </a:lnTo>
                  <a:lnTo>
                    <a:pt x="1314" y="138"/>
                  </a:lnTo>
                  <a:lnTo>
                    <a:pt x="1312" y="145"/>
                  </a:lnTo>
                  <a:lnTo>
                    <a:pt x="1401" y="145"/>
                  </a:lnTo>
                  <a:lnTo>
                    <a:pt x="1400" y="138"/>
                  </a:lnTo>
                  <a:lnTo>
                    <a:pt x="1396" y="130"/>
                  </a:lnTo>
                  <a:lnTo>
                    <a:pt x="1392" y="124"/>
                  </a:lnTo>
                  <a:lnTo>
                    <a:pt x="1387" y="118"/>
                  </a:lnTo>
                  <a:lnTo>
                    <a:pt x="1380" y="114"/>
                  </a:lnTo>
                  <a:lnTo>
                    <a:pt x="1373" y="111"/>
                  </a:lnTo>
                  <a:lnTo>
                    <a:pt x="1365" y="109"/>
                  </a:lnTo>
                  <a:lnTo>
                    <a:pt x="1356" y="109"/>
                  </a:lnTo>
                  <a:close/>
                  <a:moveTo>
                    <a:pt x="1663" y="71"/>
                  </a:moveTo>
                  <a:lnTo>
                    <a:pt x="1586" y="252"/>
                  </a:lnTo>
                  <a:lnTo>
                    <a:pt x="1532" y="252"/>
                  </a:lnTo>
                  <a:lnTo>
                    <a:pt x="1456" y="71"/>
                  </a:lnTo>
                  <a:lnTo>
                    <a:pt x="1510" y="71"/>
                  </a:lnTo>
                  <a:lnTo>
                    <a:pt x="1560" y="194"/>
                  </a:lnTo>
                  <a:lnTo>
                    <a:pt x="1612" y="71"/>
                  </a:lnTo>
                  <a:lnTo>
                    <a:pt x="1663" y="71"/>
                  </a:lnTo>
                  <a:close/>
                  <a:moveTo>
                    <a:pt x="1767" y="255"/>
                  </a:moveTo>
                  <a:lnTo>
                    <a:pt x="1753" y="255"/>
                  </a:lnTo>
                  <a:lnTo>
                    <a:pt x="1740" y="252"/>
                  </a:lnTo>
                  <a:lnTo>
                    <a:pt x="1727" y="248"/>
                  </a:lnTo>
                  <a:lnTo>
                    <a:pt x="1715" y="243"/>
                  </a:lnTo>
                  <a:lnTo>
                    <a:pt x="1704" y="236"/>
                  </a:lnTo>
                  <a:lnTo>
                    <a:pt x="1694" y="229"/>
                  </a:lnTo>
                  <a:lnTo>
                    <a:pt x="1686" y="220"/>
                  </a:lnTo>
                  <a:lnTo>
                    <a:pt x="1679" y="210"/>
                  </a:lnTo>
                  <a:lnTo>
                    <a:pt x="1673" y="198"/>
                  </a:lnTo>
                  <a:lnTo>
                    <a:pt x="1669" y="188"/>
                  </a:lnTo>
                  <a:lnTo>
                    <a:pt x="1666" y="175"/>
                  </a:lnTo>
                  <a:lnTo>
                    <a:pt x="1666" y="162"/>
                  </a:lnTo>
                  <a:lnTo>
                    <a:pt x="1666" y="149"/>
                  </a:lnTo>
                  <a:lnTo>
                    <a:pt x="1669" y="136"/>
                  </a:lnTo>
                  <a:lnTo>
                    <a:pt x="1673" y="125"/>
                  </a:lnTo>
                  <a:lnTo>
                    <a:pt x="1679" y="114"/>
                  </a:lnTo>
                  <a:lnTo>
                    <a:pt x="1686" y="103"/>
                  </a:lnTo>
                  <a:lnTo>
                    <a:pt x="1694" y="95"/>
                  </a:lnTo>
                  <a:lnTo>
                    <a:pt x="1704" y="87"/>
                  </a:lnTo>
                  <a:lnTo>
                    <a:pt x="1715" y="81"/>
                  </a:lnTo>
                  <a:lnTo>
                    <a:pt x="1727" y="75"/>
                  </a:lnTo>
                  <a:lnTo>
                    <a:pt x="1740" y="72"/>
                  </a:lnTo>
                  <a:lnTo>
                    <a:pt x="1753" y="69"/>
                  </a:lnTo>
                  <a:lnTo>
                    <a:pt x="1767" y="69"/>
                  </a:lnTo>
                  <a:lnTo>
                    <a:pt x="1781" y="69"/>
                  </a:lnTo>
                  <a:lnTo>
                    <a:pt x="1794" y="72"/>
                  </a:lnTo>
                  <a:lnTo>
                    <a:pt x="1806" y="75"/>
                  </a:lnTo>
                  <a:lnTo>
                    <a:pt x="1817" y="81"/>
                  </a:lnTo>
                  <a:lnTo>
                    <a:pt x="1828" y="87"/>
                  </a:lnTo>
                  <a:lnTo>
                    <a:pt x="1835" y="95"/>
                  </a:lnTo>
                  <a:lnTo>
                    <a:pt x="1843" y="104"/>
                  </a:lnTo>
                  <a:lnTo>
                    <a:pt x="1848" y="114"/>
                  </a:lnTo>
                  <a:lnTo>
                    <a:pt x="1807" y="137"/>
                  </a:lnTo>
                  <a:lnTo>
                    <a:pt x="1804" y="130"/>
                  </a:lnTo>
                  <a:lnTo>
                    <a:pt x="1799" y="126"/>
                  </a:lnTo>
                  <a:lnTo>
                    <a:pt x="1795" y="122"/>
                  </a:lnTo>
                  <a:lnTo>
                    <a:pt x="1791" y="117"/>
                  </a:lnTo>
                  <a:lnTo>
                    <a:pt x="1785" y="115"/>
                  </a:lnTo>
                  <a:lnTo>
                    <a:pt x="1779" y="113"/>
                  </a:lnTo>
                  <a:lnTo>
                    <a:pt x="1773" y="112"/>
                  </a:lnTo>
                  <a:lnTo>
                    <a:pt x="1767" y="112"/>
                  </a:lnTo>
                  <a:lnTo>
                    <a:pt x="1757" y="112"/>
                  </a:lnTo>
                  <a:lnTo>
                    <a:pt x="1747" y="115"/>
                  </a:lnTo>
                  <a:lnTo>
                    <a:pt x="1740" y="120"/>
                  </a:lnTo>
                  <a:lnTo>
                    <a:pt x="1732" y="125"/>
                  </a:lnTo>
                  <a:lnTo>
                    <a:pt x="1727" y="132"/>
                  </a:lnTo>
                  <a:lnTo>
                    <a:pt x="1722" y="141"/>
                  </a:lnTo>
                  <a:lnTo>
                    <a:pt x="1720" y="151"/>
                  </a:lnTo>
                  <a:lnTo>
                    <a:pt x="1719" y="162"/>
                  </a:lnTo>
                  <a:lnTo>
                    <a:pt x="1720" y="172"/>
                  </a:lnTo>
                  <a:lnTo>
                    <a:pt x="1722" y="182"/>
                  </a:lnTo>
                  <a:lnTo>
                    <a:pt x="1727" y="191"/>
                  </a:lnTo>
                  <a:lnTo>
                    <a:pt x="1732" y="198"/>
                  </a:lnTo>
                  <a:lnTo>
                    <a:pt x="1740" y="204"/>
                  </a:lnTo>
                  <a:lnTo>
                    <a:pt x="1747" y="208"/>
                  </a:lnTo>
                  <a:lnTo>
                    <a:pt x="1757" y="211"/>
                  </a:lnTo>
                  <a:lnTo>
                    <a:pt x="1767" y="211"/>
                  </a:lnTo>
                  <a:lnTo>
                    <a:pt x="1773" y="211"/>
                  </a:lnTo>
                  <a:lnTo>
                    <a:pt x="1780" y="210"/>
                  </a:lnTo>
                  <a:lnTo>
                    <a:pt x="1785" y="208"/>
                  </a:lnTo>
                  <a:lnTo>
                    <a:pt x="1791" y="206"/>
                  </a:lnTo>
                  <a:lnTo>
                    <a:pt x="1795" y="202"/>
                  </a:lnTo>
                  <a:lnTo>
                    <a:pt x="1799" y="198"/>
                  </a:lnTo>
                  <a:lnTo>
                    <a:pt x="1804" y="193"/>
                  </a:lnTo>
                  <a:lnTo>
                    <a:pt x="1807" y="187"/>
                  </a:lnTo>
                  <a:lnTo>
                    <a:pt x="1848" y="209"/>
                  </a:lnTo>
                  <a:lnTo>
                    <a:pt x="1843" y="219"/>
                  </a:lnTo>
                  <a:lnTo>
                    <a:pt x="1835" y="229"/>
                  </a:lnTo>
                  <a:lnTo>
                    <a:pt x="1828" y="236"/>
                  </a:lnTo>
                  <a:lnTo>
                    <a:pt x="1817" y="243"/>
                  </a:lnTo>
                  <a:lnTo>
                    <a:pt x="1806" y="248"/>
                  </a:lnTo>
                  <a:lnTo>
                    <a:pt x="1794" y="252"/>
                  </a:lnTo>
                  <a:lnTo>
                    <a:pt x="1781" y="255"/>
                  </a:lnTo>
                  <a:lnTo>
                    <a:pt x="1767" y="255"/>
                  </a:lnTo>
                  <a:close/>
                  <a:moveTo>
                    <a:pt x="1963" y="255"/>
                  </a:moveTo>
                  <a:lnTo>
                    <a:pt x="1949" y="255"/>
                  </a:lnTo>
                  <a:lnTo>
                    <a:pt x="1936" y="252"/>
                  </a:lnTo>
                  <a:lnTo>
                    <a:pt x="1923" y="248"/>
                  </a:lnTo>
                  <a:lnTo>
                    <a:pt x="1911" y="243"/>
                  </a:lnTo>
                  <a:lnTo>
                    <a:pt x="1900" y="236"/>
                  </a:lnTo>
                  <a:lnTo>
                    <a:pt x="1891" y="229"/>
                  </a:lnTo>
                  <a:lnTo>
                    <a:pt x="1883" y="220"/>
                  </a:lnTo>
                  <a:lnTo>
                    <a:pt x="1875" y="210"/>
                  </a:lnTo>
                  <a:lnTo>
                    <a:pt x="1870" y="198"/>
                  </a:lnTo>
                  <a:lnTo>
                    <a:pt x="1866" y="188"/>
                  </a:lnTo>
                  <a:lnTo>
                    <a:pt x="1863" y="175"/>
                  </a:lnTo>
                  <a:lnTo>
                    <a:pt x="1863" y="162"/>
                  </a:lnTo>
                  <a:lnTo>
                    <a:pt x="1863" y="149"/>
                  </a:lnTo>
                  <a:lnTo>
                    <a:pt x="1866" y="136"/>
                  </a:lnTo>
                  <a:lnTo>
                    <a:pt x="1870" y="125"/>
                  </a:lnTo>
                  <a:lnTo>
                    <a:pt x="1875" y="114"/>
                  </a:lnTo>
                  <a:lnTo>
                    <a:pt x="1883" y="103"/>
                  </a:lnTo>
                  <a:lnTo>
                    <a:pt x="1891" y="95"/>
                  </a:lnTo>
                  <a:lnTo>
                    <a:pt x="1900" y="87"/>
                  </a:lnTo>
                  <a:lnTo>
                    <a:pt x="1911" y="81"/>
                  </a:lnTo>
                  <a:lnTo>
                    <a:pt x="1923" y="75"/>
                  </a:lnTo>
                  <a:lnTo>
                    <a:pt x="1936" y="72"/>
                  </a:lnTo>
                  <a:lnTo>
                    <a:pt x="1949" y="69"/>
                  </a:lnTo>
                  <a:lnTo>
                    <a:pt x="1963" y="69"/>
                  </a:lnTo>
                  <a:lnTo>
                    <a:pt x="1977" y="69"/>
                  </a:lnTo>
                  <a:lnTo>
                    <a:pt x="1990" y="72"/>
                  </a:lnTo>
                  <a:lnTo>
                    <a:pt x="2002" y="75"/>
                  </a:lnTo>
                  <a:lnTo>
                    <a:pt x="2014" y="81"/>
                  </a:lnTo>
                  <a:lnTo>
                    <a:pt x="2025" y="87"/>
                  </a:lnTo>
                  <a:lnTo>
                    <a:pt x="2034" y="95"/>
                  </a:lnTo>
                  <a:lnTo>
                    <a:pt x="2042" y="103"/>
                  </a:lnTo>
                  <a:lnTo>
                    <a:pt x="2050" y="114"/>
                  </a:lnTo>
                  <a:lnTo>
                    <a:pt x="2055" y="125"/>
                  </a:lnTo>
                  <a:lnTo>
                    <a:pt x="2059" y="136"/>
                  </a:lnTo>
                  <a:lnTo>
                    <a:pt x="2061" y="149"/>
                  </a:lnTo>
                  <a:lnTo>
                    <a:pt x="2063" y="162"/>
                  </a:lnTo>
                  <a:lnTo>
                    <a:pt x="2061" y="175"/>
                  </a:lnTo>
                  <a:lnTo>
                    <a:pt x="2059" y="188"/>
                  </a:lnTo>
                  <a:lnTo>
                    <a:pt x="2055" y="198"/>
                  </a:lnTo>
                  <a:lnTo>
                    <a:pt x="2050" y="210"/>
                  </a:lnTo>
                  <a:lnTo>
                    <a:pt x="2042" y="220"/>
                  </a:lnTo>
                  <a:lnTo>
                    <a:pt x="2034" y="229"/>
                  </a:lnTo>
                  <a:lnTo>
                    <a:pt x="2025" y="236"/>
                  </a:lnTo>
                  <a:lnTo>
                    <a:pt x="2014" y="243"/>
                  </a:lnTo>
                  <a:lnTo>
                    <a:pt x="2002" y="248"/>
                  </a:lnTo>
                  <a:lnTo>
                    <a:pt x="1990" y="252"/>
                  </a:lnTo>
                  <a:lnTo>
                    <a:pt x="1977" y="255"/>
                  </a:lnTo>
                  <a:lnTo>
                    <a:pt x="1963" y="255"/>
                  </a:lnTo>
                  <a:close/>
                  <a:moveTo>
                    <a:pt x="1963" y="211"/>
                  </a:moveTo>
                  <a:lnTo>
                    <a:pt x="1973" y="211"/>
                  </a:lnTo>
                  <a:lnTo>
                    <a:pt x="1981" y="208"/>
                  </a:lnTo>
                  <a:lnTo>
                    <a:pt x="1989" y="204"/>
                  </a:lnTo>
                  <a:lnTo>
                    <a:pt x="1995" y="198"/>
                  </a:lnTo>
                  <a:lnTo>
                    <a:pt x="2002" y="191"/>
                  </a:lnTo>
                  <a:lnTo>
                    <a:pt x="2005" y="182"/>
                  </a:lnTo>
                  <a:lnTo>
                    <a:pt x="2008" y="172"/>
                  </a:lnTo>
                  <a:lnTo>
                    <a:pt x="2008" y="162"/>
                  </a:lnTo>
                  <a:lnTo>
                    <a:pt x="2008" y="151"/>
                  </a:lnTo>
                  <a:lnTo>
                    <a:pt x="2005" y="141"/>
                  </a:lnTo>
                  <a:lnTo>
                    <a:pt x="2002" y="132"/>
                  </a:lnTo>
                  <a:lnTo>
                    <a:pt x="1995" y="125"/>
                  </a:lnTo>
                  <a:lnTo>
                    <a:pt x="1989" y="120"/>
                  </a:lnTo>
                  <a:lnTo>
                    <a:pt x="1981" y="115"/>
                  </a:lnTo>
                  <a:lnTo>
                    <a:pt x="1973" y="112"/>
                  </a:lnTo>
                  <a:lnTo>
                    <a:pt x="1963" y="112"/>
                  </a:lnTo>
                  <a:lnTo>
                    <a:pt x="1953" y="112"/>
                  </a:lnTo>
                  <a:lnTo>
                    <a:pt x="1944" y="115"/>
                  </a:lnTo>
                  <a:lnTo>
                    <a:pt x="1936" y="120"/>
                  </a:lnTo>
                  <a:lnTo>
                    <a:pt x="1929" y="125"/>
                  </a:lnTo>
                  <a:lnTo>
                    <a:pt x="1924" y="132"/>
                  </a:lnTo>
                  <a:lnTo>
                    <a:pt x="1920" y="141"/>
                  </a:lnTo>
                  <a:lnTo>
                    <a:pt x="1917" y="151"/>
                  </a:lnTo>
                  <a:lnTo>
                    <a:pt x="1916" y="162"/>
                  </a:lnTo>
                  <a:lnTo>
                    <a:pt x="1917" y="172"/>
                  </a:lnTo>
                  <a:lnTo>
                    <a:pt x="1920" y="182"/>
                  </a:lnTo>
                  <a:lnTo>
                    <a:pt x="1924" y="191"/>
                  </a:lnTo>
                  <a:lnTo>
                    <a:pt x="1929" y="198"/>
                  </a:lnTo>
                  <a:lnTo>
                    <a:pt x="1936" y="204"/>
                  </a:lnTo>
                  <a:lnTo>
                    <a:pt x="1944" y="208"/>
                  </a:lnTo>
                  <a:lnTo>
                    <a:pt x="1953" y="211"/>
                  </a:lnTo>
                  <a:lnTo>
                    <a:pt x="1963" y="211"/>
                  </a:lnTo>
                  <a:close/>
                  <a:moveTo>
                    <a:pt x="2208" y="69"/>
                  </a:moveTo>
                  <a:lnTo>
                    <a:pt x="2216" y="69"/>
                  </a:lnTo>
                  <a:lnTo>
                    <a:pt x="2224" y="70"/>
                  </a:lnTo>
                  <a:lnTo>
                    <a:pt x="2231" y="71"/>
                  </a:lnTo>
                  <a:lnTo>
                    <a:pt x="2238" y="73"/>
                  </a:lnTo>
                  <a:lnTo>
                    <a:pt x="2244" y="76"/>
                  </a:lnTo>
                  <a:lnTo>
                    <a:pt x="2251" y="80"/>
                  </a:lnTo>
                  <a:lnTo>
                    <a:pt x="2256" y="84"/>
                  </a:lnTo>
                  <a:lnTo>
                    <a:pt x="2262" y="88"/>
                  </a:lnTo>
                  <a:lnTo>
                    <a:pt x="2267" y="94"/>
                  </a:lnTo>
                  <a:lnTo>
                    <a:pt x="2272" y="100"/>
                  </a:lnTo>
                  <a:lnTo>
                    <a:pt x="2275" y="107"/>
                  </a:lnTo>
                  <a:lnTo>
                    <a:pt x="2278" y="114"/>
                  </a:lnTo>
                  <a:lnTo>
                    <a:pt x="2280" y="122"/>
                  </a:lnTo>
                  <a:lnTo>
                    <a:pt x="2281" y="130"/>
                  </a:lnTo>
                  <a:lnTo>
                    <a:pt x="2282" y="139"/>
                  </a:lnTo>
                  <a:lnTo>
                    <a:pt x="2282" y="149"/>
                  </a:lnTo>
                  <a:lnTo>
                    <a:pt x="2282" y="252"/>
                  </a:lnTo>
                  <a:lnTo>
                    <a:pt x="2230" y="252"/>
                  </a:lnTo>
                  <a:lnTo>
                    <a:pt x="2230" y="156"/>
                  </a:lnTo>
                  <a:lnTo>
                    <a:pt x="2229" y="147"/>
                  </a:lnTo>
                  <a:lnTo>
                    <a:pt x="2228" y="138"/>
                  </a:lnTo>
                  <a:lnTo>
                    <a:pt x="2225" y="130"/>
                  </a:lnTo>
                  <a:lnTo>
                    <a:pt x="2221" y="125"/>
                  </a:lnTo>
                  <a:lnTo>
                    <a:pt x="2215" y="120"/>
                  </a:lnTo>
                  <a:lnTo>
                    <a:pt x="2209" y="116"/>
                  </a:lnTo>
                  <a:lnTo>
                    <a:pt x="2202" y="114"/>
                  </a:lnTo>
                  <a:lnTo>
                    <a:pt x="2194" y="114"/>
                  </a:lnTo>
                  <a:lnTo>
                    <a:pt x="2184" y="115"/>
                  </a:lnTo>
                  <a:lnTo>
                    <a:pt x="2175" y="117"/>
                  </a:lnTo>
                  <a:lnTo>
                    <a:pt x="2168" y="121"/>
                  </a:lnTo>
                  <a:lnTo>
                    <a:pt x="2162" y="126"/>
                  </a:lnTo>
                  <a:lnTo>
                    <a:pt x="2157" y="134"/>
                  </a:lnTo>
                  <a:lnTo>
                    <a:pt x="2152" y="141"/>
                  </a:lnTo>
                  <a:lnTo>
                    <a:pt x="2150" y="151"/>
                  </a:lnTo>
                  <a:lnTo>
                    <a:pt x="2150" y="163"/>
                  </a:lnTo>
                  <a:lnTo>
                    <a:pt x="2150" y="252"/>
                  </a:lnTo>
                  <a:lnTo>
                    <a:pt x="2097" y="252"/>
                  </a:lnTo>
                  <a:lnTo>
                    <a:pt x="2097" y="71"/>
                  </a:lnTo>
                  <a:lnTo>
                    <a:pt x="2147" y="71"/>
                  </a:lnTo>
                  <a:lnTo>
                    <a:pt x="2147" y="93"/>
                  </a:lnTo>
                  <a:lnTo>
                    <a:pt x="2153" y="87"/>
                  </a:lnTo>
                  <a:lnTo>
                    <a:pt x="2159" y="83"/>
                  </a:lnTo>
                  <a:lnTo>
                    <a:pt x="2166" y="78"/>
                  </a:lnTo>
                  <a:lnTo>
                    <a:pt x="2173" y="75"/>
                  </a:lnTo>
                  <a:lnTo>
                    <a:pt x="2182" y="72"/>
                  </a:lnTo>
                  <a:lnTo>
                    <a:pt x="2190" y="70"/>
                  </a:lnTo>
                  <a:lnTo>
                    <a:pt x="2199" y="69"/>
                  </a:lnTo>
                  <a:lnTo>
                    <a:pt x="2208" y="69"/>
                  </a:lnTo>
                  <a:close/>
                  <a:moveTo>
                    <a:pt x="2388" y="75"/>
                  </a:moveTo>
                  <a:lnTo>
                    <a:pt x="2435" y="75"/>
                  </a:lnTo>
                  <a:lnTo>
                    <a:pt x="2435" y="115"/>
                  </a:lnTo>
                  <a:lnTo>
                    <a:pt x="2390" y="115"/>
                  </a:lnTo>
                  <a:lnTo>
                    <a:pt x="2390" y="252"/>
                  </a:lnTo>
                  <a:lnTo>
                    <a:pt x="2337" y="252"/>
                  </a:lnTo>
                  <a:lnTo>
                    <a:pt x="2337" y="115"/>
                  </a:lnTo>
                  <a:lnTo>
                    <a:pt x="2308" y="115"/>
                  </a:lnTo>
                  <a:lnTo>
                    <a:pt x="2308" y="75"/>
                  </a:lnTo>
                  <a:lnTo>
                    <a:pt x="2337" y="75"/>
                  </a:lnTo>
                  <a:lnTo>
                    <a:pt x="2337" y="68"/>
                  </a:lnTo>
                  <a:lnTo>
                    <a:pt x="2338" y="60"/>
                  </a:lnTo>
                  <a:lnTo>
                    <a:pt x="2338" y="53"/>
                  </a:lnTo>
                  <a:lnTo>
                    <a:pt x="2340" y="46"/>
                  </a:lnTo>
                  <a:lnTo>
                    <a:pt x="2341" y="40"/>
                  </a:lnTo>
                  <a:lnTo>
                    <a:pt x="2344" y="33"/>
                  </a:lnTo>
                  <a:lnTo>
                    <a:pt x="2347" y="28"/>
                  </a:lnTo>
                  <a:lnTo>
                    <a:pt x="2351" y="22"/>
                  </a:lnTo>
                  <a:lnTo>
                    <a:pt x="2355" y="18"/>
                  </a:lnTo>
                  <a:lnTo>
                    <a:pt x="2360" y="14"/>
                  </a:lnTo>
                  <a:lnTo>
                    <a:pt x="2366" y="10"/>
                  </a:lnTo>
                  <a:lnTo>
                    <a:pt x="2371" y="7"/>
                  </a:lnTo>
                  <a:lnTo>
                    <a:pt x="2378" y="4"/>
                  </a:lnTo>
                  <a:lnTo>
                    <a:pt x="2384" y="3"/>
                  </a:lnTo>
                  <a:lnTo>
                    <a:pt x="2391" y="1"/>
                  </a:lnTo>
                  <a:lnTo>
                    <a:pt x="2399" y="1"/>
                  </a:lnTo>
                  <a:lnTo>
                    <a:pt x="2407" y="0"/>
                  </a:lnTo>
                  <a:lnTo>
                    <a:pt x="2419" y="1"/>
                  </a:lnTo>
                  <a:lnTo>
                    <a:pt x="2430" y="3"/>
                  </a:lnTo>
                  <a:lnTo>
                    <a:pt x="2439" y="5"/>
                  </a:lnTo>
                  <a:lnTo>
                    <a:pt x="2447" y="9"/>
                  </a:lnTo>
                  <a:lnTo>
                    <a:pt x="2433" y="47"/>
                  </a:lnTo>
                  <a:lnTo>
                    <a:pt x="2429" y="45"/>
                  </a:lnTo>
                  <a:lnTo>
                    <a:pt x="2423" y="43"/>
                  </a:lnTo>
                  <a:lnTo>
                    <a:pt x="2418" y="42"/>
                  </a:lnTo>
                  <a:lnTo>
                    <a:pt x="2412" y="42"/>
                  </a:lnTo>
                  <a:lnTo>
                    <a:pt x="2407" y="42"/>
                  </a:lnTo>
                  <a:lnTo>
                    <a:pt x="2401" y="43"/>
                  </a:lnTo>
                  <a:lnTo>
                    <a:pt x="2397" y="45"/>
                  </a:lnTo>
                  <a:lnTo>
                    <a:pt x="2394" y="48"/>
                  </a:lnTo>
                  <a:lnTo>
                    <a:pt x="2392" y="51"/>
                  </a:lnTo>
                  <a:lnTo>
                    <a:pt x="2390" y="56"/>
                  </a:lnTo>
                  <a:lnTo>
                    <a:pt x="2388" y="61"/>
                  </a:lnTo>
                  <a:lnTo>
                    <a:pt x="2388" y="68"/>
                  </a:lnTo>
                  <a:lnTo>
                    <a:pt x="2388" y="75"/>
                  </a:lnTo>
                  <a:close/>
                  <a:moveTo>
                    <a:pt x="2477" y="255"/>
                  </a:moveTo>
                  <a:lnTo>
                    <a:pt x="2471" y="255"/>
                  </a:lnTo>
                  <a:lnTo>
                    <a:pt x="2464" y="252"/>
                  </a:lnTo>
                  <a:lnTo>
                    <a:pt x="2459" y="249"/>
                  </a:lnTo>
                  <a:lnTo>
                    <a:pt x="2455" y="246"/>
                  </a:lnTo>
                  <a:lnTo>
                    <a:pt x="2450" y="241"/>
                  </a:lnTo>
                  <a:lnTo>
                    <a:pt x="2447" y="235"/>
                  </a:lnTo>
                  <a:lnTo>
                    <a:pt x="2445" y="229"/>
                  </a:lnTo>
                  <a:lnTo>
                    <a:pt x="2445" y="222"/>
                  </a:lnTo>
                  <a:lnTo>
                    <a:pt x="2445" y="215"/>
                  </a:lnTo>
                  <a:lnTo>
                    <a:pt x="2447" y="209"/>
                  </a:lnTo>
                  <a:lnTo>
                    <a:pt x="2450" y="204"/>
                  </a:lnTo>
                  <a:lnTo>
                    <a:pt x="2455" y="198"/>
                  </a:lnTo>
                  <a:lnTo>
                    <a:pt x="2459" y="195"/>
                  </a:lnTo>
                  <a:lnTo>
                    <a:pt x="2464" y="192"/>
                  </a:lnTo>
                  <a:lnTo>
                    <a:pt x="2471" y="190"/>
                  </a:lnTo>
                  <a:lnTo>
                    <a:pt x="2477" y="190"/>
                  </a:lnTo>
                  <a:lnTo>
                    <a:pt x="2484" y="190"/>
                  </a:lnTo>
                  <a:lnTo>
                    <a:pt x="2490" y="192"/>
                  </a:lnTo>
                  <a:lnTo>
                    <a:pt x="2496" y="195"/>
                  </a:lnTo>
                  <a:lnTo>
                    <a:pt x="2501" y="198"/>
                  </a:lnTo>
                  <a:lnTo>
                    <a:pt x="2504" y="204"/>
                  </a:lnTo>
                  <a:lnTo>
                    <a:pt x="2508" y="209"/>
                  </a:lnTo>
                  <a:lnTo>
                    <a:pt x="2510" y="215"/>
                  </a:lnTo>
                  <a:lnTo>
                    <a:pt x="2510" y="222"/>
                  </a:lnTo>
                  <a:lnTo>
                    <a:pt x="2510" y="229"/>
                  </a:lnTo>
                  <a:lnTo>
                    <a:pt x="2508" y="235"/>
                  </a:lnTo>
                  <a:lnTo>
                    <a:pt x="2504" y="241"/>
                  </a:lnTo>
                  <a:lnTo>
                    <a:pt x="2501" y="246"/>
                  </a:lnTo>
                  <a:lnTo>
                    <a:pt x="2496" y="249"/>
                  </a:lnTo>
                  <a:lnTo>
                    <a:pt x="2490" y="252"/>
                  </a:lnTo>
                  <a:lnTo>
                    <a:pt x="2484" y="255"/>
                  </a:lnTo>
                  <a:lnTo>
                    <a:pt x="2477" y="255"/>
                  </a:lnTo>
                  <a:close/>
                  <a:moveTo>
                    <a:pt x="2596" y="95"/>
                  </a:moveTo>
                  <a:lnTo>
                    <a:pt x="2602" y="89"/>
                  </a:lnTo>
                  <a:lnTo>
                    <a:pt x="2607" y="84"/>
                  </a:lnTo>
                  <a:lnTo>
                    <a:pt x="2614" y="80"/>
                  </a:lnTo>
                  <a:lnTo>
                    <a:pt x="2621" y="75"/>
                  </a:lnTo>
                  <a:lnTo>
                    <a:pt x="2630" y="72"/>
                  </a:lnTo>
                  <a:lnTo>
                    <a:pt x="2639" y="70"/>
                  </a:lnTo>
                  <a:lnTo>
                    <a:pt x="2648" y="69"/>
                  </a:lnTo>
                  <a:lnTo>
                    <a:pt x="2658" y="69"/>
                  </a:lnTo>
                  <a:lnTo>
                    <a:pt x="2658" y="117"/>
                  </a:lnTo>
                  <a:lnTo>
                    <a:pt x="2652" y="116"/>
                  </a:lnTo>
                  <a:lnTo>
                    <a:pt x="2647" y="116"/>
                  </a:lnTo>
                  <a:lnTo>
                    <a:pt x="2637" y="117"/>
                  </a:lnTo>
                  <a:lnTo>
                    <a:pt x="2627" y="120"/>
                  </a:lnTo>
                  <a:lnTo>
                    <a:pt x="2618" y="124"/>
                  </a:lnTo>
                  <a:lnTo>
                    <a:pt x="2612" y="129"/>
                  </a:lnTo>
                  <a:lnTo>
                    <a:pt x="2608" y="132"/>
                  </a:lnTo>
                  <a:lnTo>
                    <a:pt x="2606" y="136"/>
                  </a:lnTo>
                  <a:lnTo>
                    <a:pt x="2604" y="140"/>
                  </a:lnTo>
                  <a:lnTo>
                    <a:pt x="2602" y="144"/>
                  </a:lnTo>
                  <a:lnTo>
                    <a:pt x="2600" y="155"/>
                  </a:lnTo>
                  <a:lnTo>
                    <a:pt x="2599" y="167"/>
                  </a:lnTo>
                  <a:lnTo>
                    <a:pt x="2599" y="252"/>
                  </a:lnTo>
                  <a:lnTo>
                    <a:pt x="2546" y="252"/>
                  </a:lnTo>
                  <a:lnTo>
                    <a:pt x="2546" y="71"/>
                  </a:lnTo>
                  <a:lnTo>
                    <a:pt x="2596" y="71"/>
                  </a:lnTo>
                  <a:lnTo>
                    <a:pt x="2596" y="95"/>
                  </a:lnTo>
                  <a:close/>
                  <a:moveTo>
                    <a:pt x="2874" y="71"/>
                  </a:moveTo>
                  <a:lnTo>
                    <a:pt x="2874" y="252"/>
                  </a:lnTo>
                  <a:lnTo>
                    <a:pt x="2824" y="252"/>
                  </a:lnTo>
                  <a:lnTo>
                    <a:pt x="2824" y="231"/>
                  </a:lnTo>
                  <a:lnTo>
                    <a:pt x="2818" y="236"/>
                  </a:lnTo>
                  <a:lnTo>
                    <a:pt x="2813" y="242"/>
                  </a:lnTo>
                  <a:lnTo>
                    <a:pt x="2807" y="245"/>
                  </a:lnTo>
                  <a:lnTo>
                    <a:pt x="2799" y="249"/>
                  </a:lnTo>
                  <a:lnTo>
                    <a:pt x="2791" y="251"/>
                  </a:lnTo>
                  <a:lnTo>
                    <a:pt x="2784" y="253"/>
                  </a:lnTo>
                  <a:lnTo>
                    <a:pt x="2776" y="255"/>
                  </a:lnTo>
                  <a:lnTo>
                    <a:pt x="2768" y="255"/>
                  </a:lnTo>
                  <a:lnTo>
                    <a:pt x="2759" y="255"/>
                  </a:lnTo>
                  <a:lnTo>
                    <a:pt x="2751" y="253"/>
                  </a:lnTo>
                  <a:lnTo>
                    <a:pt x="2744" y="252"/>
                  </a:lnTo>
                  <a:lnTo>
                    <a:pt x="2736" y="250"/>
                  </a:lnTo>
                  <a:lnTo>
                    <a:pt x="2729" y="247"/>
                  </a:lnTo>
                  <a:lnTo>
                    <a:pt x="2723" y="244"/>
                  </a:lnTo>
                  <a:lnTo>
                    <a:pt x="2717" y="239"/>
                  </a:lnTo>
                  <a:lnTo>
                    <a:pt x="2711" y="234"/>
                  </a:lnTo>
                  <a:lnTo>
                    <a:pt x="2706" y="229"/>
                  </a:lnTo>
                  <a:lnTo>
                    <a:pt x="2703" y="223"/>
                  </a:lnTo>
                  <a:lnTo>
                    <a:pt x="2698" y="217"/>
                  </a:lnTo>
                  <a:lnTo>
                    <a:pt x="2696" y="209"/>
                  </a:lnTo>
                  <a:lnTo>
                    <a:pt x="2693" y="201"/>
                  </a:lnTo>
                  <a:lnTo>
                    <a:pt x="2692" y="193"/>
                  </a:lnTo>
                  <a:lnTo>
                    <a:pt x="2691" y="183"/>
                  </a:lnTo>
                  <a:lnTo>
                    <a:pt x="2691" y="174"/>
                  </a:lnTo>
                  <a:lnTo>
                    <a:pt x="2691" y="71"/>
                  </a:lnTo>
                  <a:lnTo>
                    <a:pt x="2743" y="71"/>
                  </a:lnTo>
                  <a:lnTo>
                    <a:pt x="2743" y="166"/>
                  </a:lnTo>
                  <a:lnTo>
                    <a:pt x="2744" y="176"/>
                  </a:lnTo>
                  <a:lnTo>
                    <a:pt x="2745" y="185"/>
                  </a:lnTo>
                  <a:lnTo>
                    <a:pt x="2748" y="192"/>
                  </a:lnTo>
                  <a:lnTo>
                    <a:pt x="2752" y="198"/>
                  </a:lnTo>
                  <a:lnTo>
                    <a:pt x="2758" y="204"/>
                  </a:lnTo>
                  <a:lnTo>
                    <a:pt x="2763" y="207"/>
                  </a:lnTo>
                  <a:lnTo>
                    <a:pt x="2771" y="209"/>
                  </a:lnTo>
                  <a:lnTo>
                    <a:pt x="2779" y="209"/>
                  </a:lnTo>
                  <a:lnTo>
                    <a:pt x="2789" y="209"/>
                  </a:lnTo>
                  <a:lnTo>
                    <a:pt x="2797" y="206"/>
                  </a:lnTo>
                  <a:lnTo>
                    <a:pt x="2804" y="203"/>
                  </a:lnTo>
                  <a:lnTo>
                    <a:pt x="2810" y="197"/>
                  </a:lnTo>
                  <a:lnTo>
                    <a:pt x="2815" y="191"/>
                  </a:lnTo>
                  <a:lnTo>
                    <a:pt x="2818" y="182"/>
                  </a:lnTo>
                  <a:lnTo>
                    <a:pt x="2821" y="172"/>
                  </a:lnTo>
                  <a:lnTo>
                    <a:pt x="2822" y="161"/>
                  </a:lnTo>
                  <a:lnTo>
                    <a:pt x="2822" y="71"/>
                  </a:lnTo>
                  <a:lnTo>
                    <a:pt x="2874" y="7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086350" y="4505325"/>
              <a:ext cx="639763" cy="638175"/>
            </a:xfrm>
            <a:prstGeom prst="rect">
              <a:avLst/>
            </a:prstGeom>
            <a:solidFill>
              <a:srgbClr val="F3CB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086350" y="4505325"/>
              <a:ext cx="639763" cy="638175"/>
            </a:xfrm>
            <a:custGeom>
              <a:rect b="b" l="l" r="r" t="t"/>
              <a:pathLst>
                <a:path extrusionOk="0" h="1207" w="1211">
                  <a:moveTo>
                    <a:pt x="0" y="0"/>
                  </a:moveTo>
                  <a:lnTo>
                    <a:pt x="1211" y="0"/>
                  </a:lnTo>
                  <a:lnTo>
                    <a:pt x="0" y="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A1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726113" y="4505325"/>
              <a:ext cx="641350" cy="638175"/>
            </a:xfrm>
            <a:prstGeom prst="rect">
              <a:avLst/>
            </a:prstGeom>
            <a:solidFill>
              <a:srgbClr val="8CA2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778642" y="29630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SemiBold"/>
              <a:buNone/>
              <a:defRPr i="0" sz="30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ontserrat SemiBold"/>
              <a:buChar char="•"/>
              <a:defRPr i="0" sz="18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Char char="•"/>
              <a:defRPr i="0" u="none" cap="none" strike="noStrike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Montserrat"/>
              <a:buChar char="•"/>
              <a:defRPr i="0" sz="1200" u="none" cap="none" strike="noStrike"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Montserrat"/>
              <a:buChar char="•"/>
              <a:defRPr i="0" sz="1100" u="none" cap="none" strike="noStrike"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Font typeface="Montserrat SemiBold"/>
              <a:buChar char="•"/>
              <a:defRPr i="0" sz="10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•"/>
              <a:defRPr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martinfowler.com/bliki/CanaryRelease.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cratch.mit.edu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artinfowler.com/articles/feature-toggles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5"/>
          <p:cNvSpPr txBox="1"/>
          <p:nvPr>
            <p:ph type="title"/>
          </p:nvPr>
        </p:nvSpPr>
        <p:spPr>
          <a:xfrm>
            <a:off x="642910" y="1065600"/>
            <a:ext cx="7920000" cy="150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Путь канарейки.</a:t>
            </a:r>
            <a:r>
              <a:rPr lang="en" sz="36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843" name="Google Shape;843;p45"/>
          <p:cNvSpPr txBox="1"/>
          <p:nvPr>
            <p:ph idx="1" type="body"/>
          </p:nvPr>
        </p:nvSpPr>
        <p:spPr>
          <a:xfrm>
            <a:off x="642910" y="2768400"/>
            <a:ext cx="7920000" cy="69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Сергей Макаров, Алгоритмика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4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Toggles в базе</a:t>
            </a:r>
            <a:endParaRPr/>
          </a:p>
        </p:txBody>
      </p:sp>
      <p:sp>
        <p:nvSpPr>
          <p:cNvPr id="915" name="Google Shape;915;p54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Две таблицы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feature_toggle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code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status (‘running’, ‘paused’, ‘rejected’, ‘accepted’, ‘removed_from_code’)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type (‘client’, ‘server’)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feature_toggle_condition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feature_toggle_id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segment_type(‘branch’, ‘group’, ‘user’, ‘student’, ‘cookie’)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value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5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Toggle в коде</a:t>
            </a:r>
            <a:endParaRPr/>
          </a:p>
        </p:txBody>
      </p:sp>
      <p:sp>
        <p:nvSpPr>
          <p:cNvPr id="922" name="Google Shape;922;p55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Миграция в базу данных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Небольшие изменения в коде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Закрытие нового функционала с помощью простого if</a:t>
            </a:r>
            <a:br>
              <a:rPr lang="en"/>
            </a:br>
            <a:endParaRPr/>
          </a:p>
          <a:p>
            <a:pPr indent="0" lvl="0" marL="4572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If (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Yii::$app-&gt;featureToggle-&gt;isFeatureEnabled(new NewFeature())) {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457200" lvl="0" marL="4572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//New feature code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56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Варианты использования Feature Toggle</a:t>
            </a:r>
            <a:endParaRPr/>
          </a:p>
        </p:txBody>
      </p:sp>
      <p:sp>
        <p:nvSpPr>
          <p:cNvPr id="929" name="Google Shape;929;p56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Feature Toggle закрывает новые фичи от раскатки на всех пользователей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Катаем функциональность нужную только конкретным офисам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Переключаем варианты функционала между офисами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Платежные системы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Рассылка почты</a:t>
            </a:r>
            <a:endParaRPr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7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Жизненный цикл Feature Toggle</a:t>
            </a:r>
            <a:endParaRPr/>
          </a:p>
        </p:txBody>
      </p:sp>
      <p:sp>
        <p:nvSpPr>
          <p:cNvPr id="936" name="Google Shape;936;p57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Тестовые пользователи (тестовый офис)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Подмножество реальных пользователей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Катаем на всех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Удаляем условие из кода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58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Бета платформы</a:t>
            </a:r>
            <a:endParaRPr/>
          </a:p>
        </p:txBody>
      </p:sp>
      <p:sp>
        <p:nvSpPr>
          <p:cNvPr id="943" name="Google Shape;943;p58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9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Почему не хватило Feature Toggles в коде</a:t>
            </a:r>
            <a:endParaRPr/>
          </a:p>
        </p:txBody>
      </p:sp>
      <p:sp>
        <p:nvSpPr>
          <p:cNvPr id="950" name="Google Shape;950;p59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Хочется выкатывать платформу полностью на определенный набор учеников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Возможность быстро откатить релиз платформы на предыдущую версию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60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устроено</a:t>
            </a:r>
            <a:endParaRPr/>
          </a:p>
        </p:txBody>
      </p:sp>
      <p:sp>
        <p:nvSpPr>
          <p:cNvPr id="957" name="Google Shape;957;p60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06691" lvl="0" marL="306691" rtl="0" algn="l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"/>
              <a:t>Отдельный Feature Toggle</a:t>
            </a:r>
            <a:endParaRPr/>
          </a:p>
          <a:p>
            <a:pPr indent="-306691" lvl="0" marL="306691" rtl="0" algn="l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"/>
              <a:t>Одновременно деплоится 2 версии</a:t>
            </a:r>
            <a:endParaRPr/>
          </a:p>
          <a:p>
            <a:pPr indent="-306691" lvl="0" marL="306691" rtl="0" algn="l">
              <a:spcBef>
                <a:spcPts val="454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"/>
              <a:t>Версия, которую нужно показать пользователю определяется в момент загрузки JS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61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Какие проблемы решили</a:t>
            </a:r>
            <a:endParaRPr/>
          </a:p>
        </p:txBody>
      </p:sp>
      <p:sp>
        <p:nvSpPr>
          <p:cNvPr id="964" name="Google Shape;964;p61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06691" lvl="0" marL="306691" rtl="0" algn="l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"/>
              <a:t>Изменения в платформе катятся не на всех</a:t>
            </a:r>
            <a:endParaRPr/>
          </a:p>
          <a:p>
            <a:pPr indent="-306691" lvl="0" marL="306691" rtl="0" algn="l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"/>
              <a:t>Новый функционал доезжает быстрее</a:t>
            </a:r>
            <a:endParaRPr/>
          </a:p>
          <a:p>
            <a:pPr indent="-306691" lvl="0" marL="306691" rtl="0" algn="l">
              <a:spcBef>
                <a:spcPts val="454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en"/>
              <a:t>Можем быстро откатить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2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Canary Deployment</a:t>
            </a:r>
            <a:endParaRPr/>
          </a:p>
        </p:txBody>
      </p:sp>
      <p:sp>
        <p:nvSpPr>
          <p:cNvPr id="971" name="Google Shape;971;p62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3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не так с Бетой?</a:t>
            </a:r>
            <a:endParaRPr/>
          </a:p>
        </p:txBody>
      </p:sp>
      <p:sp>
        <p:nvSpPr>
          <p:cNvPr id="978" name="Google Shape;978;p63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Отсутствие четкого процесса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Не всегда понятно какая версия в бою и у каких пользователей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Часто бета сильно отставала и был шанс что в бою окажется старый код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Невозможно раскатать на часть пользователей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Изменения в LMS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Изменения в API платформы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Все приложение целиком и проверить как все работает вместе</a:t>
            </a:r>
            <a:endParaRPr/>
          </a:p>
          <a:p>
            <a:pPr indent="0" lvl="0" marL="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6"/>
          <p:cNvSpPr txBox="1"/>
          <p:nvPr/>
        </p:nvSpPr>
        <p:spPr>
          <a:xfrm>
            <a:off x="632013" y="4341300"/>
            <a:ext cx="10131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2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учеников</a:t>
            </a:r>
            <a:endParaRPr sz="1200">
              <a:solidFill>
                <a:srgbClr val="FFFFFF"/>
              </a:solidFill>
              <a:highlight>
                <a:schemeClr val="dk2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9" name="Google Shape;849;p46"/>
          <p:cNvSpPr txBox="1"/>
          <p:nvPr/>
        </p:nvSpPr>
        <p:spPr>
          <a:xfrm>
            <a:off x="2347363" y="4341300"/>
            <a:ext cx="10014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2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стран</a:t>
            </a:r>
            <a:endParaRPr sz="1200">
              <a:solidFill>
                <a:srgbClr val="FFFFFF"/>
              </a:solidFill>
              <a:highlight>
                <a:schemeClr val="dk2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0" name="Google Shape;850;p46"/>
          <p:cNvSpPr txBox="1"/>
          <p:nvPr/>
        </p:nvSpPr>
        <p:spPr>
          <a:xfrm>
            <a:off x="632028" y="3984950"/>
            <a:ext cx="1624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40 000+</a:t>
            </a:r>
            <a:endParaRPr b="1" sz="2600">
              <a:solidFill>
                <a:srgbClr val="FFFFFF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1" name="Google Shape;851;p46"/>
          <p:cNvSpPr txBox="1"/>
          <p:nvPr/>
        </p:nvSpPr>
        <p:spPr>
          <a:xfrm>
            <a:off x="2347350" y="3984946"/>
            <a:ext cx="7626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b="1" sz="2600">
              <a:solidFill>
                <a:srgbClr val="FFFFFF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2" name="Google Shape;852;p46"/>
          <p:cNvSpPr txBox="1"/>
          <p:nvPr/>
        </p:nvSpPr>
        <p:spPr>
          <a:xfrm>
            <a:off x="3380102" y="4341075"/>
            <a:ext cx="10131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2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городов</a:t>
            </a:r>
            <a:endParaRPr sz="1200">
              <a:solidFill>
                <a:srgbClr val="FFFFFF"/>
              </a:solidFill>
              <a:highlight>
                <a:schemeClr val="dk2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3" name="Google Shape;853;p46"/>
          <p:cNvSpPr txBox="1"/>
          <p:nvPr/>
        </p:nvSpPr>
        <p:spPr>
          <a:xfrm>
            <a:off x="3380100" y="3984950"/>
            <a:ext cx="13398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200+</a:t>
            </a:r>
            <a:endParaRPr b="1" sz="2600">
              <a:solidFill>
                <a:srgbClr val="FFFFFF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4" name="Google Shape;854;p46"/>
          <p:cNvSpPr txBox="1"/>
          <p:nvPr/>
        </p:nvSpPr>
        <p:spPr>
          <a:xfrm>
            <a:off x="4587137" y="4341300"/>
            <a:ext cx="10131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2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школ</a:t>
            </a:r>
            <a:endParaRPr sz="1200">
              <a:solidFill>
                <a:srgbClr val="FFFFFF"/>
              </a:solidFill>
              <a:highlight>
                <a:schemeClr val="dk2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5" name="Google Shape;855;p46"/>
          <p:cNvSpPr txBox="1"/>
          <p:nvPr/>
        </p:nvSpPr>
        <p:spPr>
          <a:xfrm>
            <a:off x="4587138" y="3984950"/>
            <a:ext cx="1001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400+</a:t>
            </a:r>
            <a:endParaRPr b="1" sz="2600">
              <a:solidFill>
                <a:srgbClr val="FFFFFF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6" name="Google Shape;856;p46"/>
          <p:cNvSpPr txBox="1"/>
          <p:nvPr/>
        </p:nvSpPr>
        <p:spPr>
          <a:xfrm>
            <a:off x="1268125" y="200525"/>
            <a:ext cx="75195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Алгоритимика — 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м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еждународная школа программирования для детей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7" name="Google Shape;857;p46"/>
          <p:cNvSpPr txBox="1"/>
          <p:nvPr/>
        </p:nvSpPr>
        <p:spPr>
          <a:xfrm>
            <a:off x="5843769" y="4341300"/>
            <a:ext cx="15162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2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часов контента</a:t>
            </a:r>
            <a:endParaRPr sz="1200">
              <a:solidFill>
                <a:srgbClr val="FFFFFF"/>
              </a:solidFill>
              <a:highlight>
                <a:schemeClr val="dk2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8" name="Google Shape;858;p46"/>
          <p:cNvSpPr txBox="1"/>
          <p:nvPr/>
        </p:nvSpPr>
        <p:spPr>
          <a:xfrm>
            <a:off x="5843807" y="3984950"/>
            <a:ext cx="15747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1 000+</a:t>
            </a:r>
            <a:endParaRPr b="1" sz="2600">
              <a:solidFill>
                <a:srgbClr val="FFFFFF"/>
              </a:solidFill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9" name="Google Shape;8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25" y="200524"/>
            <a:ext cx="897875" cy="10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4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такое Canary?</a:t>
            </a:r>
            <a:endParaRPr/>
          </a:p>
        </p:txBody>
      </p:sp>
      <p:sp>
        <p:nvSpPr>
          <p:cNvPr id="985" name="Google Shape;985;p64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Термин пошел из шахтерской среды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URL тот-же, но версии разные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Сервер аналогичный продакшн, в том числе и по конфигурации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https://martinfowler.com/bliki/CanaryRelease.html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5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Схема </a:t>
            </a:r>
            <a:r>
              <a:rPr lang="en"/>
              <a:t>Canary</a:t>
            </a:r>
            <a:endParaRPr/>
          </a:p>
        </p:txBody>
      </p:sp>
      <p:pic>
        <p:nvPicPr>
          <p:cNvPr id="992" name="Google Shape;99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99" y="1302275"/>
            <a:ext cx="8130101" cy="28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66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выбирать пользователей которым показывать Canary</a:t>
            </a:r>
            <a:endParaRPr/>
          </a:p>
        </p:txBody>
      </p:sp>
      <p:sp>
        <p:nvSpPr>
          <p:cNvPr id="999" name="Google Shape;999;p66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Рандомные пользователи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Пользователи из определенных подсетей, например офисные сотрудники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Конкретные пользователи, на основе их профиля или демографии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Наш вариант, конкретные пользователи по признакам: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Офис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Группа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Ученик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Сотрудник</a:t>
            </a:r>
            <a:endParaRPr/>
          </a:p>
          <a:p>
            <a:pPr indent="0" lvl="0" marL="9144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67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Техническая реализация</a:t>
            </a:r>
            <a:endParaRPr/>
          </a:p>
        </p:txBody>
      </p:sp>
      <p:pic>
        <p:nvPicPr>
          <p:cNvPr id="1006" name="Google Shape;100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104447"/>
            <a:ext cx="5943600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67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l"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68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Техническая реализация</a:t>
            </a:r>
            <a:endParaRPr/>
          </a:p>
        </p:txBody>
      </p:sp>
      <p:sp>
        <p:nvSpPr>
          <p:cNvPr id="1014" name="Google Shape;1014;p68"/>
          <p:cNvSpPr txBox="1"/>
          <p:nvPr>
            <p:ph idx="1" type="body"/>
          </p:nvPr>
        </p:nvSpPr>
        <p:spPr>
          <a:xfrm>
            <a:off x="428600" y="1268001"/>
            <a:ext cx="8286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Отдельный FeatureToggle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Кука подставляется при логине пользователя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Роутингом занимается HAProxy на основе куки</a:t>
            </a:r>
            <a:endParaRPr>
              <a:solidFill>
                <a:schemeClr val="dk1"/>
              </a:solidFill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68"/>
          <p:cNvSpPr txBox="1"/>
          <p:nvPr/>
        </p:nvSpPr>
        <p:spPr>
          <a:xfrm>
            <a:off x="422900" y="2385225"/>
            <a:ext cx="79638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cookie SERVERID insert indirect nocache </a:t>
            </a:r>
            <a:r>
              <a:rPr b="1"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preserve</a:t>
            </a:r>
            <a:endParaRPr b="1"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...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server </a:t>
            </a:r>
            <a:r>
              <a:rPr b="1"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canary-srv</a:t>
            </a: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1.1.1.1:81 cookie </a:t>
            </a:r>
            <a:r>
              <a:rPr b="1"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canary</a:t>
            </a: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check weight 0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9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это выглядит в коде</a:t>
            </a:r>
            <a:endParaRPr/>
          </a:p>
        </p:txBody>
      </p:sp>
      <p:sp>
        <p:nvSpPr>
          <p:cNvPr id="1022" name="Google Shape;1022;p69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457200" lvl="0" marL="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(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Yii::$app-&gt;featureToggle-&gt;isFeatureEnabled(new CanaryTestingFeature())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) {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		…</a:t>
            </a:r>
            <a:endParaRPr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$cookies-&gt;add(new Cookie([‘SERVERID’, ‘canary’]);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}</a:t>
            </a:r>
            <a:endParaRPr/>
          </a:p>
          <a:p>
            <a:pPr indent="4572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70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Изменения процесса деплоя</a:t>
            </a:r>
            <a:endParaRPr/>
          </a:p>
        </p:txBody>
      </p:sp>
      <p:sp>
        <p:nvSpPr>
          <p:cNvPr id="1029" name="Google Shape;1029;p70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71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Особенности нашего процесса</a:t>
            </a:r>
            <a:endParaRPr/>
          </a:p>
        </p:txBody>
      </p:sp>
      <p:sp>
        <p:nvSpPr>
          <p:cNvPr id="1036" name="Google Shape;1036;p71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Ежедневные релизы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Каждая фича проходит несколько этапов тестирования перед попаданием в продакшн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2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Путь фичи до продакшена (старый)</a:t>
            </a:r>
            <a:endParaRPr/>
          </a:p>
        </p:txBody>
      </p:sp>
      <p:sp>
        <p:nvSpPr>
          <p:cNvPr id="1043" name="Google Shape;1043;p72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Фича-тестирование: код из фича ветки, тестовая база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Релизное тестирование: код из релизной ветки, тестовая база 13:00 - 17:00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Стейджинг: код из релизной ветки, боевая база 17:00 - 18:00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Деплой в продакшн: продакшн сервера, боевая база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73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Путь фичи до продакшена (новый)</a:t>
            </a:r>
            <a:endParaRPr/>
          </a:p>
        </p:txBody>
      </p:sp>
      <p:sp>
        <p:nvSpPr>
          <p:cNvPr id="1050" name="Google Shape;1050;p73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Фича-тестирование: код из фича ветки, тестовая база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Релизное тестирование: код из релизной ветки, тестовая база 13:00 - 17:00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Стейджинг: код из релизной ветки, боевая база 17:00 - 18:00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AC17"/>
              </a:buClr>
              <a:buSzPts val="1400"/>
              <a:buChar char="●"/>
            </a:pPr>
            <a:r>
              <a:rPr lang="en">
                <a:solidFill>
                  <a:srgbClr val="38AC17"/>
                </a:solidFill>
              </a:rPr>
              <a:t>Деплой на кэнари: кэнери сервер, боевая база 18:00 - 12:00 следующего дня</a:t>
            </a:r>
            <a:endParaRPr>
              <a:solidFill>
                <a:srgbClr val="38AC1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Деплой в продакшн: продакшн сервера, боевая база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7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Наш стек</a:t>
            </a:r>
            <a:endParaRPr/>
          </a:p>
        </p:txBody>
      </p:sp>
      <p:sp>
        <p:nvSpPr>
          <p:cNvPr id="866" name="Google Shape;866;p47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Монолит на PHP7 + Yii2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SPA на React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MySQL - основная БД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Redis - кеши и сессии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RabbitMQ - очереди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Cloud S3 Storages - пользовательский контент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2 датацентра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4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Мониторим Canary</a:t>
            </a:r>
            <a:endParaRPr/>
          </a:p>
        </p:txBody>
      </p:sp>
      <p:sp>
        <p:nvSpPr>
          <p:cNvPr id="1057" name="Google Shape;1057;p74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Sentry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Логи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Репорты пользователей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Алерты скорректированы специально для Canary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75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Плюсы</a:t>
            </a:r>
            <a:endParaRPr/>
          </a:p>
        </p:txBody>
      </p:sp>
      <p:sp>
        <p:nvSpPr>
          <p:cNvPr id="1064" name="Google Shape;1064;p75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76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Удобный процесс управления фичами в продакшене</a:t>
            </a:r>
            <a:endParaRPr/>
          </a:p>
        </p:txBody>
      </p:sp>
      <p:sp>
        <p:nvSpPr>
          <p:cNvPr id="1071" name="Google Shape;1071;p76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Несколько раз отлавливали серьезные ошибки на Canary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Возможность откатить фичу без деплоя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Точечная доставка фичей до пользователей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Менеджеры рады что есть возможность доставлять фичи раньше до проверенных партнеров</a:t>
            </a:r>
            <a:endParaRPr/>
          </a:p>
          <a:p>
            <a:pPr indent="0" lvl="0" marL="9144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7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Реализация оказалась проще чем казалось по началу</a:t>
            </a:r>
            <a:endParaRPr/>
          </a:p>
        </p:txBody>
      </p:sp>
      <p:sp>
        <p:nvSpPr>
          <p:cNvPr id="1078" name="Google Shape;1078;p77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Пара строк в конфиге HAProxy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Небольшие доработки в коде приложения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Небольшие изменения в CI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Разработка и менеджмент довольно легко приняла новую схему</a:t>
            </a:r>
            <a:endParaRPr/>
          </a:p>
          <a:p>
            <a:pPr indent="0" lvl="0" marL="9144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78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Минусы</a:t>
            </a:r>
            <a:endParaRPr/>
          </a:p>
        </p:txBody>
      </p:sp>
      <p:sp>
        <p:nvSpPr>
          <p:cNvPr id="1085" name="Google Shape;1085;p78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79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 деплойном процессе появляется еще один шаг</a:t>
            </a:r>
            <a:endParaRPr/>
          </a:p>
        </p:txBody>
      </p:sp>
      <p:sp>
        <p:nvSpPr>
          <p:cNvPr id="1092" name="Google Shape;1092;p79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Релиз инженеру приходится следить за Canary и понимать что там задеплоено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Задержка в 18 часов в доставке кода до продакшена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Необходимо помнить об обратно совместимых миграциях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80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Цена ошибки в релизной ветке</a:t>
            </a:r>
            <a:endParaRPr/>
          </a:p>
        </p:txBody>
      </p:sp>
      <p:sp>
        <p:nvSpPr>
          <p:cNvPr id="1099" name="Google Shape;1099;p80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Ошибка в релизной ветке сильно влияет на таймлайн релиза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Варианты решений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Жертвуем временем жизни релиза на Canary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Включаем в Canary тех пользователей, которым нужен новый функционал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Сдвигаем даты релиза</a:t>
            </a:r>
            <a:endParaRPr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1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Кука Canary ставится только при логине</a:t>
            </a:r>
            <a:endParaRPr/>
          </a:p>
        </p:txBody>
      </p:sp>
      <p:sp>
        <p:nvSpPr>
          <p:cNvPr id="1106" name="Google Shape;1106;p81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Сложно убрать всех пользователей с Canary при критической ошибке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Варианты решений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Принудительно разлогинить всех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Изменить настройки HAProxy и убрать canary из балансировки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Просить пользователей разлогиниться руками</a:t>
            </a:r>
            <a:endParaRPr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82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Усложнился Flow хотфиксов</a:t>
            </a:r>
            <a:endParaRPr/>
          </a:p>
        </p:txBody>
      </p:sp>
      <p:sp>
        <p:nvSpPr>
          <p:cNvPr id="1113" name="Google Shape;1113;p82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При хотфиксе в master приходится мержить его в релизную ветку и докатывать ее до canary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Решение: автоматический мерж в ветку релиза и докатка до кенери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Не всегда получится мержить автоматически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В редких случаях нужно дополнительное тестирование хотфикса и Canary</a:t>
            </a:r>
            <a:endParaRPr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83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Выводы</a:t>
            </a:r>
            <a:endParaRPr/>
          </a:p>
        </p:txBody>
      </p:sp>
      <p:sp>
        <p:nvSpPr>
          <p:cNvPr id="1120" name="Google Shape;1120;p83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8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Обучающая платформа (Scratch)</a:t>
            </a:r>
            <a:endParaRPr/>
          </a:p>
        </p:txBody>
      </p:sp>
      <p:sp>
        <p:nvSpPr>
          <p:cNvPr id="873" name="Google Shape;873;p48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Визуальный язык программирования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Состоит из набора npm пакетов с открытым исходным кодом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Основные контрибуторы — студенты MIT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Пришлось его форкнуть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Приходится мержить после каждого крупного релиза основного проекта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Мерж занимает неделю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84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Выводы</a:t>
            </a:r>
            <a:r>
              <a:rPr lang="en"/>
              <a:t> </a:t>
            </a:r>
            <a:endParaRPr/>
          </a:p>
        </p:txBody>
      </p:sp>
      <p:sp>
        <p:nvSpPr>
          <p:cNvPr id="1127" name="Google Shape;1127;p84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Как бы хорошо не тестировали, все равно баг может воспроизводиться только в продакшене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Canary и Feature Toggle уменьшают риски крупных инцидентов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Технически сделать несложно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Подойдет не всем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45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85"/>
          <p:cNvSpPr txBox="1"/>
          <p:nvPr>
            <p:ph type="title"/>
          </p:nvPr>
        </p:nvSpPr>
        <p:spPr>
          <a:xfrm>
            <a:off x="642900" y="10656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Сергей Макаров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4" name="Google Shape;1134;p85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@RedSnowTama</a:t>
            </a:r>
            <a:endParaRPr/>
          </a:p>
        </p:txBody>
      </p:sp>
      <p:pic>
        <p:nvPicPr>
          <p:cNvPr id="1135" name="Google Shape;113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875" y="2817075"/>
            <a:ext cx="599248" cy="59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85"/>
          <p:cNvSpPr txBox="1"/>
          <p:nvPr>
            <p:ph idx="1" type="body"/>
          </p:nvPr>
        </p:nvSpPr>
        <p:spPr>
          <a:xfrm>
            <a:off x="776810" y="222345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sergey.makarov@alg.team</a:t>
            </a:r>
            <a:endParaRPr/>
          </a:p>
        </p:txBody>
      </p:sp>
      <p:pic>
        <p:nvPicPr>
          <p:cNvPr id="1137" name="Google Shape;1137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650" y="2249000"/>
            <a:ext cx="645499" cy="64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9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Однажды субботним утром</a:t>
            </a:r>
            <a:endParaRPr/>
          </a:p>
        </p:txBody>
      </p:sp>
      <p:sp>
        <p:nvSpPr>
          <p:cNvPr id="880" name="Google Shape;880;p49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0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Одним субботним утром</a:t>
            </a:r>
            <a:endParaRPr/>
          </a:p>
        </p:txBody>
      </p:sp>
      <p:sp>
        <p:nvSpPr>
          <p:cNvPr id="887" name="Google Shape;887;p50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В плановом релизе на неделе выкатили очередной мерж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В субботу дети пришли на занятия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У детей перестали загружаться проекты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Были сорваны уроки в Московской школе и у партнеров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1"/>
          <p:cNvSpPr txBox="1"/>
          <p:nvPr>
            <p:ph type="title"/>
          </p:nvPr>
        </p:nvSpPr>
        <p:spPr>
          <a:xfrm>
            <a:off x="642910" y="1065600"/>
            <a:ext cx="7920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Нельзя катить большие изменения сразу на всех пользователей</a:t>
            </a:r>
            <a:endParaRPr/>
          </a:p>
        </p:txBody>
      </p:sp>
      <p:sp>
        <p:nvSpPr>
          <p:cNvPr id="894" name="Google Shape;894;p51"/>
          <p:cNvSpPr txBox="1"/>
          <p:nvPr>
            <p:ph idx="1" type="body"/>
          </p:nvPr>
        </p:nvSpPr>
        <p:spPr>
          <a:xfrm>
            <a:off x="642910" y="2768400"/>
            <a:ext cx="7920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2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Toggles</a:t>
            </a:r>
            <a:endParaRPr/>
          </a:p>
        </p:txBody>
      </p:sp>
      <p:sp>
        <p:nvSpPr>
          <p:cNvPr id="901" name="Google Shape;901;p52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https://martinfowler.com/articles/feature-toggles.html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Статус и условия хранятся в базе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Изменяется через админку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Ручка в апи бэкенда, для проверки статуса Feature Toggles в платформе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53"/>
          <p:cNvSpPr txBox="1"/>
          <p:nvPr>
            <p:ph type="title"/>
          </p:nvPr>
        </p:nvSpPr>
        <p:spPr>
          <a:xfrm>
            <a:off x="428600" y="357175"/>
            <a:ext cx="78780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25" lIns="81625" spcFirstLastPara="1" rIns="81625" wrap="square" tIns="42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выбрать пользователей попадающих в эксперимент?</a:t>
            </a:r>
            <a:endParaRPr/>
          </a:p>
        </p:txBody>
      </p:sp>
      <p:sp>
        <p:nvSpPr>
          <p:cNvPr id="908" name="Google Shape;908;p53"/>
          <p:cNvSpPr txBox="1"/>
          <p:nvPr>
            <p:ph idx="1" type="body"/>
          </p:nvPr>
        </p:nvSpPr>
        <p:spPr>
          <a:xfrm>
            <a:off x="428596" y="1268007"/>
            <a:ext cx="82869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25" lIns="81625" spcFirstLastPara="1" rIns="81625" wrap="square" tIns="42425">
            <a:noAutofit/>
          </a:bodyPr>
          <a:lstStyle/>
          <a:p>
            <a:pPr indent="-317500" lvl="0" marL="457200" rtl="0" algn="l">
              <a:spcBef>
                <a:spcPts val="454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Наша структура: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Офис, например: Московский офис Алгоритмики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Группа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Ученик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Удобно: можем показывать новый функционал конкретным офисам, группам или ученикам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Особая кука, которую проставляет платформа в случае если пользователь не залогинен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goritmika">
  <a:themeElements>
    <a:clrScheme name="Другая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01CB6"/>
      </a:accent1>
      <a:accent2>
        <a:srgbClr val="833AE0"/>
      </a:accent2>
      <a:accent3>
        <a:srgbClr val="2BD6D6"/>
      </a:accent3>
      <a:accent4>
        <a:srgbClr val="FF62C5"/>
      </a:accent4>
      <a:accent5>
        <a:srgbClr val="FFCD31"/>
      </a:accent5>
      <a:accent6>
        <a:srgbClr val="FF8C31"/>
      </a:accent6>
      <a:hlink>
        <a:srgbClr val="D0CECE"/>
      </a:hlink>
      <a:folHlink>
        <a:srgbClr val="D0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Devconf">
      <a:dk1>
        <a:srgbClr val="000000"/>
      </a:dk1>
      <a:lt1>
        <a:srgbClr val="FFFFFF"/>
      </a:lt1>
      <a:dk2>
        <a:srgbClr val="000000"/>
      </a:dk2>
      <a:lt2>
        <a:srgbClr val="8CA2AF"/>
      </a:lt2>
      <a:accent1>
        <a:srgbClr val="1459B6"/>
      </a:accent1>
      <a:accent2>
        <a:srgbClr val="1D8EE0"/>
      </a:accent2>
      <a:accent3>
        <a:srgbClr val="F2CB09"/>
      </a:accent3>
      <a:accent4>
        <a:srgbClr val="BD2325"/>
      </a:accent4>
      <a:accent5>
        <a:srgbClr val="469D27"/>
      </a:accent5>
      <a:accent6>
        <a:srgbClr val="F29400"/>
      </a:accent6>
      <a:hlink>
        <a:srgbClr val="1D8EE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