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3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17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18.xml" ContentType="application/vnd.openxmlformats-officedocument.presentationml.notesSlide+xml"/>
  <Override PartName="/ppt/comments/comment11.xml" ContentType="application/vnd.openxmlformats-officedocument.presentationml.comments+xml"/>
  <Override PartName="/ppt/notesSlides/notesSlide19.xml" ContentType="application/vnd.openxmlformats-officedocument.presentationml.notesSlide+xml"/>
  <Override PartName="/ppt/comments/comment12.xml" ContentType="application/vnd.openxmlformats-officedocument.presentationml.comments+xml"/>
  <Override PartName="/ppt/notesSlides/notesSlide20.xml" ContentType="application/vnd.openxmlformats-officedocument.presentationml.notesSlide+xml"/>
  <Override PartName="/ppt/comments/comment13.xml" ContentType="application/vnd.openxmlformats-officedocument.presentationml.comments+xml"/>
  <Override PartName="/ppt/notesSlides/notesSlide21.xml" ContentType="application/vnd.openxmlformats-officedocument.presentationml.notesSlide+xml"/>
  <Override PartName="/ppt/comments/comment14.xml" ContentType="application/vnd.openxmlformats-officedocument.presentationml.comments+xml"/>
  <Override PartName="/ppt/notesSlides/notesSlide22.xml" ContentType="application/vnd.openxmlformats-officedocument.presentationml.notesSlide+xml"/>
  <Override PartName="/ppt/comments/comment15.xml" ContentType="application/vnd.openxmlformats-officedocument.presentationml.comments+xml"/>
  <Override PartName="/ppt/notesSlides/notesSlide23.xml" ContentType="application/vnd.openxmlformats-officedocument.presentationml.notesSlide+xml"/>
  <Override PartName="/ppt/comments/comment16.xml" ContentType="application/vnd.openxmlformats-officedocument.presentationml.comments+xml"/>
  <Override PartName="/ppt/notesSlides/notesSlide24.xml" ContentType="application/vnd.openxmlformats-officedocument.presentationml.notesSlide+xml"/>
  <Override PartName="/ppt/comments/comment17.xml" ContentType="application/vnd.openxmlformats-officedocument.presentationml.comments+xml"/>
  <Override PartName="/ppt/notesSlides/notesSlide25.xml" ContentType="application/vnd.openxmlformats-officedocument.presentationml.notesSlide+xml"/>
  <Override PartName="/ppt/comments/comment18.xml" ContentType="application/vnd.openxmlformats-officedocument.presentationml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comment19.xml" ContentType="application/vnd.openxmlformats-officedocument.presentationml.comments+xml"/>
  <Override PartName="/ppt/notesSlides/notesSlide29.xml" ContentType="application/vnd.openxmlformats-officedocument.presentationml.notesSlide+xml"/>
  <Override PartName="/ppt/comments/comment20.xml" ContentType="application/vnd.openxmlformats-officedocument.presentationml.comments+xml"/>
  <Override PartName="/ppt/notesSlides/notesSlide30.xml" ContentType="application/vnd.openxmlformats-officedocument.presentationml.notesSlide+xml"/>
  <Override PartName="/ppt/comments/comment21.xml" ContentType="application/vnd.openxmlformats-officedocument.presentationml.comment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s/comment22.xml" ContentType="application/vnd.openxmlformats-officedocument.presentationml.comments+xml"/>
  <Override PartName="/ppt/notesSlides/notesSlide33.xml" ContentType="application/vnd.openxmlformats-officedocument.presentationml.notesSlide+xml"/>
  <Override PartName="/ppt/comments/comment23.xml" ContentType="application/vnd.openxmlformats-officedocument.presentationml.comments+xml"/>
  <Override PartName="/ppt/notesSlides/notesSlide34.xml" ContentType="application/vnd.openxmlformats-officedocument.presentationml.notesSlide+xml"/>
  <Override PartName="/ppt/comments/comment24.xml" ContentType="application/vnd.openxmlformats-officedocument.presentationml.comments+xml"/>
  <Override PartName="/ppt/notesSlides/notesSlide35.xml" ContentType="application/vnd.openxmlformats-officedocument.presentationml.notesSlide+xml"/>
  <Override PartName="/ppt/comments/comment25.xml" ContentType="application/vnd.openxmlformats-officedocument.presentationml.comments+xml"/>
  <Override PartName="/ppt/notesSlides/notesSlide36.xml" ContentType="application/vnd.openxmlformats-officedocument.presentationml.notesSlide+xml"/>
  <Override PartName="/ppt/comments/comment26.xml" ContentType="application/vnd.openxmlformats-officedocument.presentationml.comments+xml"/>
  <Override PartName="/ppt/notesSlides/notesSlide37.xml" ContentType="application/vnd.openxmlformats-officedocument.presentationml.notesSlide+xml"/>
  <Override PartName="/ppt/comments/comment27.xml" ContentType="application/vnd.openxmlformats-officedocument.presentationml.comments+xml"/>
  <Override PartName="/ppt/notesSlides/notesSlide38.xml" ContentType="application/vnd.openxmlformats-officedocument.presentationml.notesSlide+xml"/>
  <Override PartName="/ppt/comments/comment28.xml" ContentType="application/vnd.openxmlformats-officedocument.presentationml.comments+xml"/>
  <Override PartName="/ppt/notesSlides/notesSlide39.xml" ContentType="application/vnd.openxmlformats-officedocument.presentationml.notesSlide+xml"/>
  <Override PartName="/ppt/comments/comment29.xml" ContentType="application/vnd.openxmlformats-officedocument.presentationml.comment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44"/>
  </p:notesMasterIdLst>
  <p:sldIdLst>
    <p:sldId id="338" r:id="rId2"/>
    <p:sldId id="257" r:id="rId3"/>
    <p:sldId id="371" r:id="rId4"/>
    <p:sldId id="375" r:id="rId5"/>
    <p:sldId id="392" r:id="rId6"/>
    <p:sldId id="369" r:id="rId7"/>
    <p:sldId id="372" r:id="rId8"/>
    <p:sldId id="373" r:id="rId9"/>
    <p:sldId id="374" r:id="rId10"/>
    <p:sldId id="376" r:id="rId11"/>
    <p:sldId id="335" r:id="rId12"/>
    <p:sldId id="370" r:id="rId13"/>
    <p:sldId id="377" r:id="rId14"/>
    <p:sldId id="378" r:id="rId15"/>
    <p:sldId id="364" r:id="rId16"/>
    <p:sldId id="382" r:id="rId17"/>
    <p:sldId id="379" r:id="rId18"/>
    <p:sldId id="380" r:id="rId19"/>
    <p:sldId id="383" r:id="rId20"/>
    <p:sldId id="393" r:id="rId21"/>
    <p:sldId id="387" r:id="rId22"/>
    <p:sldId id="405" r:id="rId23"/>
    <p:sldId id="406" r:id="rId24"/>
    <p:sldId id="408" r:id="rId25"/>
    <p:sldId id="409" r:id="rId26"/>
    <p:sldId id="388" r:id="rId27"/>
    <p:sldId id="389" r:id="rId28"/>
    <p:sldId id="385" r:id="rId29"/>
    <p:sldId id="390" r:id="rId30"/>
    <p:sldId id="391" r:id="rId31"/>
    <p:sldId id="397" r:id="rId32"/>
    <p:sldId id="398" r:id="rId33"/>
    <p:sldId id="399" r:id="rId34"/>
    <p:sldId id="400" r:id="rId35"/>
    <p:sldId id="401" r:id="rId36"/>
    <p:sldId id="402" r:id="rId37"/>
    <p:sldId id="403" r:id="rId38"/>
    <p:sldId id="404" r:id="rId39"/>
    <p:sldId id="394" r:id="rId40"/>
    <p:sldId id="395" r:id="rId41"/>
    <p:sldId id="396" r:id="rId42"/>
    <p:sldId id="319" r:id="rId4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88" userDrawn="1">
          <p15:clr>
            <a:srgbClr val="A4A3A4"/>
          </p15:clr>
        </p15:guide>
        <p15:guide id="2" pos="3606" userDrawn="1">
          <p15:clr>
            <a:srgbClr val="A4A3A4"/>
          </p15:clr>
        </p15:guide>
        <p15:guide id="3" orient="horz" pos="146" userDrawn="1">
          <p15:clr>
            <a:srgbClr val="A4A3A4"/>
          </p15:clr>
        </p15:guide>
        <p15:guide id="4" orient="horz" pos="1938" userDrawn="1">
          <p15:clr>
            <a:srgbClr val="A4A3A4"/>
          </p15:clr>
        </p15:guide>
        <p15:guide id="5" pos="453" userDrawn="1">
          <p15:clr>
            <a:srgbClr val="A4A3A4"/>
          </p15:clr>
        </p15:guide>
        <p15:guide id="6" pos="5284" userDrawn="1">
          <p15:clr>
            <a:srgbClr val="A4A3A4"/>
          </p15:clr>
        </p15:guide>
        <p15:guide id="7" pos="4717" userDrawn="1">
          <p15:clr>
            <a:srgbClr val="A4A3A4"/>
          </p15:clr>
        </p15:guide>
        <p15:guide id="8" pos="45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нтон Морев" initials="" lastIdx="26" clrIdx="0"/>
  <p:cmAuthor id="1" name="Екатерина Матюнина" initials="ЕМ" lastIdx="81" clrIdx="1">
    <p:extLst>
      <p:ext uri="{19B8F6BF-5375-455C-9EA6-DF929625EA0E}">
        <p15:presenceInfo xmlns:p15="http://schemas.microsoft.com/office/powerpoint/2012/main" userId="f3cc836a05dfc820" providerId="Windows Live"/>
      </p:ext>
    </p:extLst>
  </p:cmAuthor>
  <p:cmAuthor id="2" name="Антон Морев" initials="АМ" lastIdx="187" clrIdx="2">
    <p:extLst>
      <p:ext uri="{19B8F6BF-5375-455C-9EA6-DF929625EA0E}">
        <p15:presenceInfo xmlns:p15="http://schemas.microsoft.com/office/powerpoint/2012/main" userId="cf0306a813f2e2c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A139"/>
    <a:srgbClr val="F3CB0A"/>
    <a:srgbClr val="8CA2AF"/>
    <a:srgbClr val="1459B6"/>
    <a:srgbClr val="2C8C4C"/>
    <a:srgbClr val="24A8FF"/>
    <a:srgbClr val="1D8EE0"/>
    <a:srgbClr val="5B9BD5"/>
    <a:srgbClr val="ED2024"/>
    <a:srgbClr val="2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7E8B97-153F-491F-AA97-FBE6CFD11B57}" v="983" dt="2019-06-20T08:27:31.0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1688"/>
        <p:guide pos="3606"/>
        <p:guide orient="horz" pos="146"/>
        <p:guide orient="horz" pos="1938"/>
        <p:guide pos="453"/>
        <p:guide pos="5284"/>
        <p:guide pos="4717"/>
        <p:guide pos="4558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тон Морев" userId="cf0306a813f2e2c5" providerId="LiveId" clId="{437E8B97-153F-491F-AA97-FBE6CFD11B57}"/>
    <pc:docChg chg="undo custSel addSld delSld modSld sldOrd">
      <pc:chgData name="Антон Морев" userId="cf0306a813f2e2c5" providerId="LiveId" clId="{437E8B97-153F-491F-AA97-FBE6CFD11B57}" dt="2019-06-20T08:27:31.047" v="3583" actId="6549"/>
      <pc:docMkLst>
        <pc:docMk/>
      </pc:docMkLst>
      <pc:sldChg chg="delSp modSp add ord delAnim modAnim addCm delCm modCm modNotesTx">
        <pc:chgData name="Антон Морев" userId="cf0306a813f2e2c5" providerId="LiveId" clId="{437E8B97-153F-491F-AA97-FBE6CFD11B57}" dt="2019-06-19T13:54:01.733" v="3473" actId="1592"/>
        <pc:sldMkLst>
          <pc:docMk/>
          <pc:sldMk cId="3744093351" sldId="335"/>
        </pc:sldMkLst>
        <pc:spChg chg="mod">
          <ac:chgData name="Антон Морев" userId="cf0306a813f2e2c5" providerId="LiveId" clId="{437E8B97-153F-491F-AA97-FBE6CFD11B57}" dt="2019-06-12T19:43:23.348" v="590" actId="20577"/>
          <ac:spMkLst>
            <pc:docMk/>
            <pc:sldMk cId="3744093351" sldId="335"/>
            <ac:spMk id="2" creationId="{00000000-0000-0000-0000-000000000000}"/>
          </ac:spMkLst>
        </pc:spChg>
        <pc:spChg chg="mod">
          <ac:chgData name="Антон Морев" userId="cf0306a813f2e2c5" providerId="LiveId" clId="{437E8B97-153F-491F-AA97-FBE6CFD11B57}" dt="2019-06-12T19:41:14.705" v="313" actId="20577"/>
          <ac:spMkLst>
            <pc:docMk/>
            <pc:sldMk cId="3744093351" sldId="335"/>
            <ac:spMk id="17" creationId="{00000000-0000-0000-0000-000000000000}"/>
          </ac:spMkLst>
        </pc:spChg>
        <pc:spChg chg="mod">
          <ac:chgData name="Антон Морев" userId="cf0306a813f2e2c5" providerId="LiveId" clId="{437E8B97-153F-491F-AA97-FBE6CFD11B57}" dt="2019-06-12T19:43:27.343" v="601" actId="20577"/>
          <ac:spMkLst>
            <pc:docMk/>
            <pc:sldMk cId="3744093351" sldId="335"/>
            <ac:spMk id="19" creationId="{00000000-0000-0000-0000-000000000000}"/>
          </ac:spMkLst>
        </pc:spChg>
        <pc:spChg chg="mod">
          <ac:chgData name="Антон Морев" userId="cf0306a813f2e2c5" providerId="LiveId" clId="{437E8B97-153F-491F-AA97-FBE6CFD11B57}" dt="2019-06-12T19:43:32.097" v="613" actId="20577"/>
          <ac:spMkLst>
            <pc:docMk/>
            <pc:sldMk cId="3744093351" sldId="335"/>
            <ac:spMk id="20" creationId="{00000000-0000-0000-0000-000000000000}"/>
          </ac:spMkLst>
        </pc:spChg>
        <pc:spChg chg="del">
          <ac:chgData name="Антон Морев" userId="cf0306a813f2e2c5" providerId="LiveId" clId="{437E8B97-153F-491F-AA97-FBE6CFD11B57}" dt="2019-06-12T19:42:59.802" v="536" actId="478"/>
          <ac:spMkLst>
            <pc:docMk/>
            <pc:sldMk cId="3744093351" sldId="335"/>
            <ac:spMk id="21" creationId="{00000000-0000-0000-0000-000000000000}"/>
          </ac:spMkLst>
        </pc:spChg>
        <pc:spChg chg="del mod">
          <ac:chgData name="Антон Морев" userId="cf0306a813f2e2c5" providerId="LiveId" clId="{437E8B97-153F-491F-AA97-FBE6CFD11B57}" dt="2019-06-12T19:42:13.919" v="396" actId="478"/>
          <ac:spMkLst>
            <pc:docMk/>
            <pc:sldMk cId="3744093351" sldId="335"/>
            <ac:spMk id="22" creationId="{00000000-0000-0000-0000-000000000000}"/>
          </ac:spMkLst>
        </pc:spChg>
        <pc:spChg chg="del">
          <ac:chgData name="Антон Морев" userId="cf0306a813f2e2c5" providerId="LiveId" clId="{437E8B97-153F-491F-AA97-FBE6CFD11B57}" dt="2019-06-12T19:42:00.481" v="394" actId="478"/>
          <ac:spMkLst>
            <pc:docMk/>
            <pc:sldMk cId="3744093351" sldId="335"/>
            <ac:spMk id="23" creationId="{00000000-0000-0000-0000-000000000000}"/>
          </ac:spMkLst>
        </pc:spChg>
        <pc:spChg chg="mod">
          <ac:chgData name="Антон Морев" userId="cf0306a813f2e2c5" providerId="LiveId" clId="{437E8B97-153F-491F-AA97-FBE6CFD11B57}" dt="2019-06-12T19:42:55.146" v="535" actId="20577"/>
          <ac:spMkLst>
            <pc:docMk/>
            <pc:sldMk cId="3744093351" sldId="335"/>
            <ac:spMk id="413" creationId="{00000000-0000-0000-0000-000000000000}"/>
          </ac:spMkLst>
        </pc:spChg>
        <pc:spChg chg="mod">
          <ac:chgData name="Антон Морев" userId="cf0306a813f2e2c5" providerId="LiveId" clId="{437E8B97-153F-491F-AA97-FBE6CFD11B57}" dt="2019-06-12T19:43:09.179" v="566" actId="14100"/>
          <ac:spMkLst>
            <pc:docMk/>
            <pc:sldMk cId="3744093351" sldId="335"/>
            <ac:spMk id="414" creationId="{00000000-0000-0000-0000-000000000000}"/>
          </ac:spMkLst>
        </pc:spChg>
        <pc:spChg chg="mod">
          <ac:chgData name="Антон Морев" userId="cf0306a813f2e2c5" providerId="LiveId" clId="{437E8B97-153F-491F-AA97-FBE6CFD11B57}" dt="2019-06-12T19:41:56.529" v="393" actId="20577"/>
          <ac:spMkLst>
            <pc:docMk/>
            <pc:sldMk cId="3744093351" sldId="335"/>
            <ac:spMk id="416" creationId="{00000000-0000-0000-0000-000000000000}"/>
          </ac:spMkLst>
        </pc:spChg>
      </pc:sldChg>
      <pc:sldChg chg="modSp">
        <pc:chgData name="Антон Морев" userId="cf0306a813f2e2c5" providerId="LiveId" clId="{437E8B97-153F-491F-AA97-FBE6CFD11B57}" dt="2019-06-12T19:28:37.410" v="4" actId="20577"/>
        <pc:sldMkLst>
          <pc:docMk/>
          <pc:sldMk cId="1683219854" sldId="338"/>
        </pc:sldMkLst>
        <pc:spChg chg="mod">
          <ac:chgData name="Антон Морев" userId="cf0306a813f2e2c5" providerId="LiveId" clId="{437E8B97-153F-491F-AA97-FBE6CFD11B57}" dt="2019-06-12T19:28:37.410" v="4" actId="20577"/>
          <ac:spMkLst>
            <pc:docMk/>
            <pc:sldMk cId="1683219854" sldId="338"/>
            <ac:spMk id="6" creationId="{00000000-0000-0000-0000-000000000000}"/>
          </ac:spMkLst>
        </pc:spChg>
      </pc:sldChg>
      <pc:sldChg chg="addSp modSp add del">
        <pc:chgData name="Антон Морев" userId="cf0306a813f2e2c5" providerId="LiveId" clId="{437E8B97-153F-491F-AA97-FBE6CFD11B57}" dt="2019-06-13T22:04:37.655" v="2407" actId="167"/>
        <pc:sldMkLst>
          <pc:docMk/>
          <pc:sldMk cId="3064489328" sldId="364"/>
        </pc:sldMkLst>
        <pc:spChg chg="mod">
          <ac:chgData name="Антон Морев" userId="cf0306a813f2e2c5" providerId="LiveId" clId="{437E8B97-153F-491F-AA97-FBE6CFD11B57}" dt="2019-06-13T22:04:16.354" v="2398" actId="14100"/>
          <ac:spMkLst>
            <pc:docMk/>
            <pc:sldMk cId="3064489328" sldId="364"/>
            <ac:spMk id="13" creationId="{00000000-0000-0000-0000-000000000000}"/>
          </ac:spMkLst>
        </pc:spChg>
        <pc:picChg chg="add mod">
          <ac:chgData name="Антон Морев" userId="cf0306a813f2e2c5" providerId="LiveId" clId="{437E8B97-153F-491F-AA97-FBE6CFD11B57}" dt="2019-06-13T22:04:37.655" v="2407" actId="167"/>
          <ac:picMkLst>
            <pc:docMk/>
            <pc:sldMk cId="3064489328" sldId="364"/>
            <ac:picMk id="2050" creationId="{C6A5CD9D-3610-4614-9028-83921D468798}"/>
          </ac:picMkLst>
        </pc:picChg>
      </pc:sldChg>
      <pc:sldChg chg="addSp delSp modSp add">
        <pc:chgData name="Антон Морев" userId="cf0306a813f2e2c5" providerId="LiveId" clId="{437E8B97-153F-491F-AA97-FBE6CFD11B57}" dt="2019-06-12T20:25:54.174" v="961" actId="1076"/>
        <pc:sldMkLst>
          <pc:docMk/>
          <pc:sldMk cId="1617522993" sldId="369"/>
        </pc:sldMkLst>
        <pc:spChg chg="mod">
          <ac:chgData name="Антон Морев" userId="cf0306a813f2e2c5" providerId="LiveId" clId="{437E8B97-153F-491F-AA97-FBE6CFD11B57}" dt="2019-06-12T20:15:15.691" v="696" actId="20577"/>
          <ac:spMkLst>
            <pc:docMk/>
            <pc:sldMk cId="1617522993" sldId="369"/>
            <ac:spMk id="17" creationId="{00000000-0000-0000-0000-000000000000}"/>
          </ac:spMkLst>
        </pc:spChg>
        <pc:picChg chg="add del mod">
          <ac:chgData name="Антон Морев" userId="cf0306a813f2e2c5" providerId="LiveId" clId="{437E8B97-153F-491F-AA97-FBE6CFD11B57}" dt="2019-06-12T20:25:48.969" v="957" actId="478"/>
          <ac:picMkLst>
            <pc:docMk/>
            <pc:sldMk cId="1617522993" sldId="369"/>
            <ac:picMk id="2" creationId="{A5FE7354-1169-4BCB-82E0-71C8F971B786}"/>
          </ac:picMkLst>
        </pc:picChg>
        <pc:picChg chg="del">
          <ac:chgData name="Антон Морев" userId="cf0306a813f2e2c5" providerId="LiveId" clId="{437E8B97-153F-491F-AA97-FBE6CFD11B57}" dt="2019-06-12T20:09:40.177" v="650" actId="478"/>
          <ac:picMkLst>
            <pc:docMk/>
            <pc:sldMk cId="1617522993" sldId="369"/>
            <ac:picMk id="3" creationId="{D05E0CBF-B61B-49FC-968D-B4A79281A26E}"/>
          </ac:picMkLst>
        </pc:picChg>
        <pc:picChg chg="add mod">
          <ac:chgData name="Антон Морев" userId="cf0306a813f2e2c5" providerId="LiveId" clId="{437E8B97-153F-491F-AA97-FBE6CFD11B57}" dt="2019-06-12T20:25:54.174" v="961" actId="1076"/>
          <ac:picMkLst>
            <pc:docMk/>
            <pc:sldMk cId="1617522993" sldId="369"/>
            <ac:picMk id="4" creationId="{E7E11569-045A-4E2D-B1D5-91F76903D70B}"/>
          </ac:picMkLst>
        </pc:picChg>
      </pc:sldChg>
      <pc:sldChg chg="addSp delSp modSp add delCm">
        <pc:chgData name="Антон Морев" userId="cf0306a813f2e2c5" providerId="LiveId" clId="{437E8B97-153F-491F-AA97-FBE6CFD11B57}" dt="2019-06-19T15:47:38.216" v="3494" actId="1076"/>
        <pc:sldMkLst>
          <pc:docMk/>
          <pc:sldMk cId="1397619375" sldId="370"/>
        </pc:sldMkLst>
        <pc:spChg chg="mod">
          <ac:chgData name="Антон Морев" userId="cf0306a813f2e2c5" providerId="LiveId" clId="{437E8B97-153F-491F-AA97-FBE6CFD11B57}" dt="2019-06-12T20:19:41.087" v="944" actId="20577"/>
          <ac:spMkLst>
            <pc:docMk/>
            <pc:sldMk cId="1397619375" sldId="370"/>
            <ac:spMk id="17" creationId="{00000000-0000-0000-0000-000000000000}"/>
          </ac:spMkLst>
        </pc:spChg>
        <pc:picChg chg="add mod">
          <ac:chgData name="Антон Морев" userId="cf0306a813f2e2c5" providerId="LiveId" clId="{437E8B97-153F-491F-AA97-FBE6CFD11B57}" dt="2019-06-19T15:47:38.216" v="3494" actId="1076"/>
          <ac:picMkLst>
            <pc:docMk/>
            <pc:sldMk cId="1397619375" sldId="370"/>
            <ac:picMk id="2" creationId="{53536A7B-0E83-4252-A31A-69A22E1229BF}"/>
          </ac:picMkLst>
        </pc:picChg>
        <pc:picChg chg="del">
          <ac:chgData name="Антон Морев" userId="cf0306a813f2e2c5" providerId="LiveId" clId="{437E8B97-153F-491F-AA97-FBE6CFD11B57}" dt="2019-06-12T20:25:23.329" v="948" actId="478"/>
          <ac:picMkLst>
            <pc:docMk/>
            <pc:sldMk cId="1397619375" sldId="370"/>
            <ac:picMk id="2" creationId="{A5FE7354-1169-4BCB-82E0-71C8F971B786}"/>
          </ac:picMkLst>
        </pc:picChg>
        <pc:picChg chg="add del mod">
          <ac:chgData name="Антон Морев" userId="cf0306a813f2e2c5" providerId="LiveId" clId="{437E8B97-153F-491F-AA97-FBE6CFD11B57}" dt="2019-06-19T15:47:33.372" v="3491" actId="478"/>
          <ac:picMkLst>
            <pc:docMk/>
            <pc:sldMk cId="1397619375" sldId="370"/>
            <ac:picMk id="3" creationId="{FCCB7787-83FF-4186-A775-0DCF9F26AE6F}"/>
          </ac:picMkLst>
        </pc:picChg>
      </pc:sldChg>
      <pc:sldChg chg="addSp delSp modSp add">
        <pc:chgData name="Антон Морев" userId="cf0306a813f2e2c5" providerId="LiveId" clId="{437E8B97-153F-491F-AA97-FBE6CFD11B57}" dt="2019-06-12T20:46:39.520" v="1221" actId="20577"/>
        <pc:sldMkLst>
          <pc:docMk/>
          <pc:sldMk cId="2511119256" sldId="371"/>
        </pc:sldMkLst>
        <pc:spChg chg="add mod">
          <ac:chgData name="Антон Морев" userId="cf0306a813f2e2c5" providerId="LiveId" clId="{437E8B97-153F-491F-AA97-FBE6CFD11B57}" dt="2019-06-12T20:46:10.195" v="1160" actId="14100"/>
          <ac:spMkLst>
            <pc:docMk/>
            <pc:sldMk cId="2511119256" sldId="371"/>
            <ac:spMk id="11" creationId="{A8C25C99-B7A4-49F6-9681-FE90593AD163}"/>
          </ac:spMkLst>
        </pc:spChg>
        <pc:spChg chg="add mod">
          <ac:chgData name="Антон Морев" userId="cf0306a813f2e2c5" providerId="LiveId" clId="{437E8B97-153F-491F-AA97-FBE6CFD11B57}" dt="2019-06-12T20:46:11.925" v="1161" actId="14100"/>
          <ac:spMkLst>
            <pc:docMk/>
            <pc:sldMk cId="2511119256" sldId="371"/>
            <ac:spMk id="12" creationId="{7C7C11A9-BEE3-445E-A74F-B27469FC9CEE}"/>
          </ac:spMkLst>
        </pc:spChg>
        <pc:spChg chg="add mod">
          <ac:chgData name="Антон Морев" userId="cf0306a813f2e2c5" providerId="LiveId" clId="{437E8B97-153F-491F-AA97-FBE6CFD11B57}" dt="2019-06-12T20:46:07.496" v="1159" actId="1076"/>
          <ac:spMkLst>
            <pc:docMk/>
            <pc:sldMk cId="2511119256" sldId="371"/>
            <ac:spMk id="13" creationId="{1F095886-10B4-40CA-9761-578D204D566C}"/>
          </ac:spMkLst>
        </pc:spChg>
        <pc:spChg chg="mod">
          <ac:chgData name="Антон Морев" userId="cf0306a813f2e2c5" providerId="LiveId" clId="{437E8B97-153F-491F-AA97-FBE6CFD11B57}" dt="2019-06-12T20:46:39.520" v="1221" actId="20577"/>
          <ac:spMkLst>
            <pc:docMk/>
            <pc:sldMk cId="2511119256" sldId="371"/>
            <ac:spMk id="17" creationId="{00000000-0000-0000-0000-000000000000}"/>
          </ac:spMkLst>
        </pc:spChg>
        <pc:spChg chg="add mod">
          <ac:chgData name="Антон Морев" userId="cf0306a813f2e2c5" providerId="LiveId" clId="{437E8B97-153F-491F-AA97-FBE6CFD11B57}" dt="2019-06-12T20:46:07.496" v="1159" actId="1076"/>
          <ac:spMkLst>
            <pc:docMk/>
            <pc:sldMk cId="2511119256" sldId="371"/>
            <ac:spMk id="19" creationId="{5A1F28C7-4EEC-45AE-B75E-2CDBE64A94D1}"/>
          </ac:spMkLst>
        </pc:spChg>
        <pc:spChg chg="add mod">
          <ac:chgData name="Антон Морев" userId="cf0306a813f2e2c5" providerId="LiveId" clId="{437E8B97-153F-491F-AA97-FBE6CFD11B57}" dt="2019-06-12T20:46:07.496" v="1159" actId="1076"/>
          <ac:spMkLst>
            <pc:docMk/>
            <pc:sldMk cId="2511119256" sldId="371"/>
            <ac:spMk id="20" creationId="{7866B9AE-661A-4C00-87D3-158DAD01A34D}"/>
          </ac:spMkLst>
        </pc:spChg>
        <pc:spChg chg="add mod">
          <ac:chgData name="Антон Морев" userId="cf0306a813f2e2c5" providerId="LiveId" clId="{437E8B97-153F-491F-AA97-FBE6CFD11B57}" dt="2019-06-12T20:46:19.968" v="1177" actId="20577"/>
          <ac:spMkLst>
            <pc:docMk/>
            <pc:sldMk cId="2511119256" sldId="371"/>
            <ac:spMk id="21" creationId="{2447AFA6-ECBF-43AF-AB2E-2DF697BFF4AE}"/>
          </ac:spMkLst>
        </pc:spChg>
        <pc:picChg chg="del">
          <ac:chgData name="Антон Морев" userId="cf0306a813f2e2c5" providerId="LiveId" clId="{437E8B97-153F-491F-AA97-FBE6CFD11B57}" dt="2019-06-12T20:45:49.168" v="1134" actId="478"/>
          <ac:picMkLst>
            <pc:docMk/>
            <pc:sldMk cId="2511119256" sldId="371"/>
            <ac:picMk id="3" creationId="{D05E0CBF-B61B-49FC-968D-B4A79281A26E}"/>
          </ac:picMkLst>
        </pc:picChg>
      </pc:sldChg>
      <pc:sldChg chg="addSp delSp modSp add addCm delCm">
        <pc:chgData name="Антон Морев" userId="cf0306a813f2e2c5" providerId="LiveId" clId="{437E8B97-153F-491F-AA97-FBE6CFD11B57}" dt="2019-06-12T20:33:21.115" v="995" actId="1076"/>
        <pc:sldMkLst>
          <pc:docMk/>
          <pc:sldMk cId="2501878724" sldId="372"/>
        </pc:sldMkLst>
        <pc:spChg chg="add mod">
          <ac:chgData name="Антон Морев" userId="cf0306a813f2e2c5" providerId="LiveId" clId="{437E8B97-153F-491F-AA97-FBE6CFD11B57}" dt="2019-06-12T20:33:05.211" v="990" actId="1076"/>
          <ac:spMkLst>
            <pc:docMk/>
            <pc:sldMk cId="2501878724" sldId="372"/>
            <ac:spMk id="2" creationId="{26D192B8-C892-4EFD-8F74-C3C8253B6BD7}"/>
          </ac:spMkLst>
        </pc:spChg>
        <pc:spChg chg="del">
          <ac:chgData name="Антон Морев" userId="cf0306a813f2e2c5" providerId="LiveId" clId="{437E8B97-153F-491F-AA97-FBE6CFD11B57}" dt="2019-06-12T20:33:14.818" v="992" actId="478"/>
          <ac:spMkLst>
            <pc:docMk/>
            <pc:sldMk cId="2501878724" sldId="372"/>
            <ac:spMk id="14" creationId="{00000000-0000-0000-0000-000000000000}"/>
          </ac:spMkLst>
        </pc:spChg>
        <pc:spChg chg="del">
          <ac:chgData name="Антон Морев" userId="cf0306a813f2e2c5" providerId="LiveId" clId="{437E8B97-153F-491F-AA97-FBE6CFD11B57}" dt="2019-06-12T20:32:55.248" v="974" actId="478"/>
          <ac:spMkLst>
            <pc:docMk/>
            <pc:sldMk cId="2501878724" sldId="372"/>
            <ac:spMk id="15" creationId="{00000000-0000-0000-0000-000000000000}"/>
          </ac:spMkLst>
        </pc:spChg>
        <pc:spChg chg="del mod">
          <ac:chgData name="Антон Морев" userId="cf0306a813f2e2c5" providerId="LiveId" clId="{437E8B97-153F-491F-AA97-FBE6CFD11B57}" dt="2019-06-12T20:32:54.305" v="973" actId="478"/>
          <ac:spMkLst>
            <pc:docMk/>
            <pc:sldMk cId="2501878724" sldId="372"/>
            <ac:spMk id="17" creationId="{00000000-0000-0000-0000-000000000000}"/>
          </ac:spMkLst>
        </pc:spChg>
        <pc:spChg chg="del">
          <ac:chgData name="Антон Морев" userId="cf0306a813f2e2c5" providerId="LiveId" clId="{437E8B97-153F-491F-AA97-FBE6CFD11B57}" dt="2019-06-12T20:33:13.952" v="991" actId="478"/>
          <ac:spMkLst>
            <pc:docMk/>
            <pc:sldMk cId="2501878724" sldId="372"/>
            <ac:spMk id="18" creationId="{00000000-0000-0000-0000-000000000000}"/>
          </ac:spMkLst>
        </pc:spChg>
        <pc:picChg chg="del">
          <ac:chgData name="Антон Морев" userId="cf0306a813f2e2c5" providerId="LiveId" clId="{437E8B97-153F-491F-AA97-FBE6CFD11B57}" dt="2019-06-12T20:32:47.296" v="966" actId="478"/>
          <ac:picMkLst>
            <pc:docMk/>
            <pc:sldMk cId="2501878724" sldId="372"/>
            <ac:picMk id="4" creationId="{E7E11569-045A-4E2D-B1D5-91F76903D70B}"/>
          </ac:picMkLst>
        </pc:picChg>
        <pc:picChg chg="add mod">
          <ac:chgData name="Антон Морев" userId="cf0306a813f2e2c5" providerId="LiveId" clId="{437E8B97-153F-491F-AA97-FBE6CFD11B57}" dt="2019-06-12T20:33:21.115" v="995" actId="1076"/>
          <ac:picMkLst>
            <pc:docMk/>
            <pc:sldMk cId="2501878724" sldId="372"/>
            <ac:picMk id="1026" creationId="{07C99153-74E6-4047-B789-72E7EE15A039}"/>
          </ac:picMkLst>
        </pc:picChg>
      </pc:sldChg>
      <pc:sldChg chg="addSp delSp modSp add ord addCm delCm modCm">
        <pc:chgData name="Антон Морев" userId="cf0306a813f2e2c5" providerId="LiveId" clId="{437E8B97-153F-491F-AA97-FBE6CFD11B57}" dt="2019-06-12T20:40:18.875" v="1023"/>
        <pc:sldMkLst>
          <pc:docMk/>
          <pc:sldMk cId="4207574621" sldId="373"/>
        </pc:sldMkLst>
        <pc:spChg chg="mod">
          <ac:chgData name="Антон Морев" userId="cf0306a813f2e2c5" providerId="LiveId" clId="{437E8B97-153F-491F-AA97-FBE6CFD11B57}" dt="2019-06-12T20:39:21.160" v="1015" actId="20577"/>
          <ac:spMkLst>
            <pc:docMk/>
            <pc:sldMk cId="4207574621" sldId="373"/>
            <ac:spMk id="17" creationId="{00000000-0000-0000-0000-000000000000}"/>
          </ac:spMkLst>
        </pc:spChg>
        <pc:picChg chg="add mod">
          <ac:chgData name="Антон Морев" userId="cf0306a813f2e2c5" providerId="LiveId" clId="{437E8B97-153F-491F-AA97-FBE6CFD11B57}" dt="2019-06-12T20:39:27.367" v="1018" actId="1076"/>
          <ac:picMkLst>
            <pc:docMk/>
            <pc:sldMk cId="4207574621" sldId="373"/>
            <ac:picMk id="2" creationId="{8E9B4B24-59F7-4D7E-93D0-BBB76CEE4514}"/>
          </ac:picMkLst>
        </pc:picChg>
        <pc:picChg chg="del">
          <ac:chgData name="Антон Морев" userId="cf0306a813f2e2c5" providerId="LiveId" clId="{437E8B97-153F-491F-AA97-FBE6CFD11B57}" dt="2019-06-12T20:39:26.208" v="1016" actId="478"/>
          <ac:picMkLst>
            <pc:docMk/>
            <pc:sldMk cId="4207574621" sldId="373"/>
            <ac:picMk id="4" creationId="{E7E11569-045A-4E2D-B1D5-91F76903D70B}"/>
          </ac:picMkLst>
        </pc:picChg>
      </pc:sldChg>
      <pc:sldChg chg="addSp delSp modSp add addCm delCm modCm">
        <pc:chgData name="Антон Морев" userId="cf0306a813f2e2c5" providerId="LiveId" clId="{437E8B97-153F-491F-AA97-FBE6CFD11B57}" dt="2019-06-13T19:51:07.083" v="1223"/>
        <pc:sldMkLst>
          <pc:docMk/>
          <pc:sldMk cId="2314857579" sldId="374"/>
        </pc:sldMkLst>
        <pc:spChg chg="add del mod">
          <ac:chgData name="Антон Морев" userId="cf0306a813f2e2c5" providerId="LiveId" clId="{437E8B97-153F-491F-AA97-FBE6CFD11B57}" dt="2019-06-12T20:42:28.631" v="1072" actId="11529"/>
          <ac:spMkLst>
            <pc:docMk/>
            <pc:sldMk cId="2314857579" sldId="374"/>
            <ac:spMk id="5" creationId="{C1D71D94-8ACE-4026-B1ED-46CE07594FAC}"/>
          </ac:spMkLst>
        </pc:spChg>
        <pc:spChg chg="add">
          <ac:chgData name="Антон Морев" userId="cf0306a813f2e2c5" providerId="LiveId" clId="{437E8B97-153F-491F-AA97-FBE6CFD11B57}" dt="2019-06-12T20:40:53.575" v="1028"/>
          <ac:spMkLst>
            <pc:docMk/>
            <pc:sldMk cId="2314857579" sldId="374"/>
            <ac:spMk id="11" creationId="{3B287EEE-8BE4-4073-B083-195B18CC0C5B}"/>
          </ac:spMkLst>
        </pc:spChg>
        <pc:spChg chg="add">
          <ac:chgData name="Антон Морев" userId="cf0306a813f2e2c5" providerId="LiveId" clId="{437E8B97-153F-491F-AA97-FBE6CFD11B57}" dt="2019-06-12T20:40:53.575" v="1028"/>
          <ac:spMkLst>
            <pc:docMk/>
            <pc:sldMk cId="2314857579" sldId="374"/>
            <ac:spMk id="12" creationId="{0A01ECAE-39A8-4C09-9004-A59584BD8D45}"/>
          </ac:spMkLst>
        </pc:spChg>
        <pc:spChg chg="add del">
          <ac:chgData name="Антон Морев" userId="cf0306a813f2e2c5" providerId="LiveId" clId="{437E8B97-153F-491F-AA97-FBE6CFD11B57}" dt="2019-06-12T20:40:58.359" v="1029" actId="478"/>
          <ac:spMkLst>
            <pc:docMk/>
            <pc:sldMk cId="2314857579" sldId="374"/>
            <ac:spMk id="13" creationId="{623FD6B1-6916-4159-94C2-6EDF9CB68A0A}"/>
          </ac:spMkLst>
        </pc:spChg>
        <pc:spChg chg="mod">
          <ac:chgData name="Антон Морев" userId="cf0306a813f2e2c5" providerId="LiveId" clId="{437E8B97-153F-491F-AA97-FBE6CFD11B57}" dt="2019-06-12T20:40:32.463" v="1026" actId="1076"/>
          <ac:spMkLst>
            <pc:docMk/>
            <pc:sldMk cId="2314857579" sldId="374"/>
            <ac:spMk id="15" creationId="{00000000-0000-0000-0000-000000000000}"/>
          </ac:spMkLst>
        </pc:spChg>
        <pc:spChg chg="add del mod">
          <ac:chgData name="Антон Морев" userId="cf0306a813f2e2c5" providerId="LiveId" clId="{437E8B97-153F-491F-AA97-FBE6CFD11B57}" dt="2019-06-12T20:41:02.776" v="1033" actId="478"/>
          <ac:spMkLst>
            <pc:docMk/>
            <pc:sldMk cId="2314857579" sldId="374"/>
            <ac:spMk id="19" creationId="{409446D9-D2A7-44C9-A270-A06184D55775}"/>
          </ac:spMkLst>
        </pc:spChg>
        <pc:spChg chg="add mod">
          <ac:chgData name="Антон Морев" userId="cf0306a813f2e2c5" providerId="LiveId" clId="{437E8B97-153F-491F-AA97-FBE6CFD11B57}" dt="2019-06-12T20:41:13.772" v="1050" actId="207"/>
          <ac:spMkLst>
            <pc:docMk/>
            <pc:sldMk cId="2314857579" sldId="374"/>
            <ac:spMk id="20" creationId="{0B60B41A-DE2F-4489-A9AB-1AD53FDA7FD8}"/>
          </ac:spMkLst>
        </pc:spChg>
        <pc:spChg chg="add del">
          <ac:chgData name="Антон Морев" userId="cf0306a813f2e2c5" providerId="LiveId" clId="{437E8B97-153F-491F-AA97-FBE6CFD11B57}" dt="2019-06-12T20:41:06.217" v="1035" actId="478"/>
          <ac:spMkLst>
            <pc:docMk/>
            <pc:sldMk cId="2314857579" sldId="374"/>
            <ac:spMk id="21" creationId="{80CFA89A-9A38-4491-9244-DF4D66ED6D13}"/>
          </ac:spMkLst>
        </pc:spChg>
        <pc:spChg chg="add del">
          <ac:chgData name="Антон Морев" userId="cf0306a813f2e2c5" providerId="LiveId" clId="{437E8B97-153F-491F-AA97-FBE6CFD11B57}" dt="2019-06-12T20:40:59.713" v="1030" actId="478"/>
          <ac:spMkLst>
            <pc:docMk/>
            <pc:sldMk cId="2314857579" sldId="374"/>
            <ac:spMk id="22" creationId="{19222326-4851-48D8-9724-656E637E0211}"/>
          </ac:spMkLst>
        </pc:spChg>
        <pc:spChg chg="add del">
          <ac:chgData name="Антон Морев" userId="cf0306a813f2e2c5" providerId="LiveId" clId="{437E8B97-153F-491F-AA97-FBE6CFD11B57}" dt="2019-06-12T20:41:00.144" v="1031" actId="478"/>
          <ac:spMkLst>
            <pc:docMk/>
            <pc:sldMk cId="2314857579" sldId="374"/>
            <ac:spMk id="23" creationId="{0E636B84-B974-43A4-9B3F-DE2996A7C418}"/>
          </ac:spMkLst>
        </pc:spChg>
        <pc:spChg chg="add mod">
          <ac:chgData name="Антон Морев" userId="cf0306a813f2e2c5" providerId="LiveId" clId="{437E8B97-153F-491F-AA97-FBE6CFD11B57}" dt="2019-06-12T20:41:28.897" v="1061" actId="14100"/>
          <ac:spMkLst>
            <pc:docMk/>
            <pc:sldMk cId="2314857579" sldId="374"/>
            <ac:spMk id="27" creationId="{B5969F34-452C-47C0-B533-333D8B6E7B7A}"/>
          </ac:spMkLst>
        </pc:spChg>
        <pc:spChg chg="add del mod">
          <ac:chgData name="Антон Морев" userId="cf0306a813f2e2c5" providerId="LiveId" clId="{437E8B97-153F-491F-AA97-FBE6CFD11B57}" dt="2019-06-12T20:41:40.544" v="1067" actId="478"/>
          <ac:spMkLst>
            <pc:docMk/>
            <pc:sldMk cId="2314857579" sldId="374"/>
            <ac:spMk id="28" creationId="{D0F82460-C812-4A64-99D2-CF04314FA9FE}"/>
          </ac:spMkLst>
        </pc:spChg>
        <pc:spChg chg="add mod">
          <ac:chgData name="Антон Морев" userId="cf0306a813f2e2c5" providerId="LiveId" clId="{437E8B97-153F-491F-AA97-FBE6CFD11B57}" dt="2019-06-12T20:43:03.562" v="1126" actId="1076"/>
          <ac:spMkLst>
            <pc:docMk/>
            <pc:sldMk cId="2314857579" sldId="374"/>
            <ac:spMk id="29" creationId="{80B4D5EE-A738-4136-B7E2-C67A9E9722D4}"/>
          </ac:spMkLst>
        </pc:spChg>
        <pc:spChg chg="add mod">
          <ac:chgData name="Антон Морев" userId="cf0306a813f2e2c5" providerId="LiveId" clId="{437E8B97-153F-491F-AA97-FBE6CFD11B57}" dt="2019-06-12T20:43:05.709" v="1127" actId="1076"/>
          <ac:spMkLst>
            <pc:docMk/>
            <pc:sldMk cId="2314857579" sldId="374"/>
            <ac:spMk id="30" creationId="{A2B75288-9281-4F84-92D1-2980036BBF8B}"/>
          </ac:spMkLst>
        </pc:spChg>
        <pc:picChg chg="del">
          <ac:chgData name="Антон Морев" userId="cf0306a813f2e2c5" providerId="LiveId" clId="{437E8B97-153F-491F-AA97-FBE6CFD11B57}" dt="2019-06-12T20:40:36.272" v="1027" actId="478"/>
          <ac:picMkLst>
            <pc:docMk/>
            <pc:sldMk cId="2314857579" sldId="374"/>
            <ac:picMk id="2" creationId="{8E9B4B24-59F7-4D7E-93D0-BBB76CEE4514}"/>
          </ac:picMkLst>
        </pc:picChg>
        <pc:cxnChg chg="add del mod">
          <ac:chgData name="Антон Морев" userId="cf0306a813f2e2c5" providerId="LiveId" clId="{437E8B97-153F-491F-AA97-FBE6CFD11B57}" dt="2019-06-12T20:41:45.352" v="1069" actId="11529"/>
          <ac:cxnSpMkLst>
            <pc:docMk/>
            <pc:sldMk cId="2314857579" sldId="374"/>
            <ac:cxnSpMk id="4" creationId="{558EF513-40F2-456D-ABBC-157A983B25D4}"/>
          </ac:cxnSpMkLst>
        </pc:cxnChg>
      </pc:sldChg>
      <pc:sldChg chg="add">
        <pc:chgData name="Антон Морев" userId="cf0306a813f2e2c5" providerId="LiveId" clId="{437E8B97-153F-491F-AA97-FBE6CFD11B57}" dt="2019-06-12T20:45:37.822" v="1132"/>
        <pc:sldMkLst>
          <pc:docMk/>
          <pc:sldMk cId="3793924377" sldId="375"/>
        </pc:sldMkLst>
      </pc:sldChg>
      <pc:sldChg chg="addSp delSp modSp add addCm delCm modCm">
        <pc:chgData name="Антон Морев" userId="cf0306a813f2e2c5" providerId="LiveId" clId="{437E8B97-153F-491F-AA97-FBE6CFD11B57}" dt="2019-06-13T20:47:01.772" v="1577" actId="1592"/>
        <pc:sldMkLst>
          <pc:docMk/>
          <pc:sldMk cId="4182535403" sldId="376"/>
        </pc:sldMkLst>
        <pc:spChg chg="add mod">
          <ac:chgData name="Антон Морев" userId="cf0306a813f2e2c5" providerId="LiveId" clId="{437E8B97-153F-491F-AA97-FBE6CFD11B57}" dt="2019-06-13T20:43:28.504" v="1272" actId="688"/>
          <ac:spMkLst>
            <pc:docMk/>
            <pc:sldMk cId="4182535403" sldId="376"/>
            <ac:spMk id="2" creationId="{CA35349B-E933-4A18-B7A8-A95DB500B2F3}"/>
          </ac:spMkLst>
        </pc:spChg>
        <pc:spChg chg="del">
          <ac:chgData name="Антон Морев" userId="cf0306a813f2e2c5" providerId="LiveId" clId="{437E8B97-153F-491F-AA97-FBE6CFD11B57}" dt="2019-06-13T20:43:11.289" v="1228" actId="478"/>
          <ac:spMkLst>
            <pc:docMk/>
            <pc:sldMk cId="4182535403" sldId="376"/>
            <ac:spMk id="11" creationId="{3B287EEE-8BE4-4073-B083-195B18CC0C5B}"/>
          </ac:spMkLst>
        </pc:spChg>
        <pc:spChg chg="del">
          <ac:chgData name="Антон Морев" userId="cf0306a813f2e2c5" providerId="LiveId" clId="{437E8B97-153F-491F-AA97-FBE6CFD11B57}" dt="2019-06-13T20:43:10.553" v="1227" actId="478"/>
          <ac:spMkLst>
            <pc:docMk/>
            <pc:sldMk cId="4182535403" sldId="376"/>
            <ac:spMk id="12" creationId="{0A01ECAE-39A8-4C09-9004-A59584BD8D45}"/>
          </ac:spMkLst>
        </pc:spChg>
        <pc:spChg chg="add mod">
          <ac:chgData name="Антон Морев" userId="cf0306a813f2e2c5" providerId="LiveId" clId="{437E8B97-153F-491F-AA97-FBE6CFD11B57}" dt="2019-06-13T20:43:44.226" v="1332" actId="1076"/>
          <ac:spMkLst>
            <pc:docMk/>
            <pc:sldMk cId="4182535403" sldId="376"/>
            <ac:spMk id="13" creationId="{C0F6F511-D12D-4402-B537-1283782B295D}"/>
          </ac:spMkLst>
        </pc:spChg>
        <pc:spChg chg="add mod">
          <ac:chgData name="Антон Морев" userId="cf0306a813f2e2c5" providerId="LiveId" clId="{437E8B97-153F-491F-AA97-FBE6CFD11B57}" dt="2019-06-13T20:44:00.858" v="1395" actId="20577"/>
          <ac:spMkLst>
            <pc:docMk/>
            <pc:sldMk cId="4182535403" sldId="376"/>
            <ac:spMk id="14" creationId="{730DDEFF-8B20-40FD-86B1-28832C3FEF3E}"/>
          </ac:spMkLst>
        </pc:spChg>
        <pc:spChg chg="add mod">
          <ac:chgData name="Антон Морев" userId="cf0306a813f2e2c5" providerId="LiveId" clId="{437E8B97-153F-491F-AA97-FBE6CFD11B57}" dt="2019-06-13T20:45:18.004" v="1462" actId="1076"/>
          <ac:spMkLst>
            <pc:docMk/>
            <pc:sldMk cId="4182535403" sldId="376"/>
            <ac:spMk id="15" creationId="{9E81C88E-9B4C-49F8-9B6F-A1180D47AD7B}"/>
          </ac:spMkLst>
        </pc:spChg>
        <pc:spChg chg="add mod">
          <ac:chgData name="Антон Морев" userId="cf0306a813f2e2c5" providerId="LiveId" clId="{437E8B97-153F-491F-AA97-FBE6CFD11B57}" dt="2019-06-13T20:46:16.184" v="1569" actId="1076"/>
          <ac:spMkLst>
            <pc:docMk/>
            <pc:sldMk cId="4182535403" sldId="376"/>
            <ac:spMk id="16" creationId="{4BA66188-5E06-4262-AC0D-550AE73F4998}"/>
          </ac:spMkLst>
        </pc:spChg>
        <pc:spChg chg="del">
          <ac:chgData name="Антон Морев" userId="cf0306a813f2e2c5" providerId="LiveId" clId="{437E8B97-153F-491F-AA97-FBE6CFD11B57}" dt="2019-06-13T20:43:07.297" v="1225" actId="478"/>
          <ac:spMkLst>
            <pc:docMk/>
            <pc:sldMk cId="4182535403" sldId="376"/>
            <ac:spMk id="20" creationId="{0B60B41A-DE2F-4489-A9AB-1AD53FDA7FD8}"/>
          </ac:spMkLst>
        </pc:spChg>
        <pc:spChg chg="del">
          <ac:chgData name="Антон Морев" userId="cf0306a813f2e2c5" providerId="LiveId" clId="{437E8B97-153F-491F-AA97-FBE6CFD11B57}" dt="2019-06-13T20:43:07.297" v="1225" actId="478"/>
          <ac:spMkLst>
            <pc:docMk/>
            <pc:sldMk cId="4182535403" sldId="376"/>
            <ac:spMk id="27" creationId="{B5969F34-452C-47C0-B533-333D8B6E7B7A}"/>
          </ac:spMkLst>
        </pc:spChg>
        <pc:spChg chg="del">
          <ac:chgData name="Антон Морев" userId="cf0306a813f2e2c5" providerId="LiveId" clId="{437E8B97-153F-491F-AA97-FBE6CFD11B57}" dt="2019-06-13T20:43:07.297" v="1225" actId="478"/>
          <ac:spMkLst>
            <pc:docMk/>
            <pc:sldMk cId="4182535403" sldId="376"/>
            <ac:spMk id="29" creationId="{80B4D5EE-A738-4136-B7E2-C67A9E9722D4}"/>
          </ac:spMkLst>
        </pc:spChg>
        <pc:spChg chg="del">
          <ac:chgData name="Антон Морев" userId="cf0306a813f2e2c5" providerId="LiveId" clId="{437E8B97-153F-491F-AA97-FBE6CFD11B57}" dt="2019-06-13T20:43:08.833" v="1226" actId="478"/>
          <ac:spMkLst>
            <pc:docMk/>
            <pc:sldMk cId="4182535403" sldId="376"/>
            <ac:spMk id="30" creationId="{A2B75288-9281-4F84-92D1-2980036BBF8B}"/>
          </ac:spMkLst>
        </pc:spChg>
        <pc:picChg chg="add mod">
          <ac:chgData name="Антон Морев" userId="cf0306a813f2e2c5" providerId="LiveId" clId="{437E8B97-153F-491F-AA97-FBE6CFD11B57}" dt="2019-06-13T20:45:07.474" v="1461" actId="732"/>
          <ac:picMkLst>
            <pc:docMk/>
            <pc:sldMk cId="4182535403" sldId="376"/>
            <ac:picMk id="1026" creationId="{E717F499-3CFE-4A86-A817-D58CB1882329}"/>
          </ac:picMkLst>
        </pc:picChg>
      </pc:sldChg>
      <pc:sldChg chg="addSp delSp modSp add addCm delCm modCm">
        <pc:chgData name="Антон Морев" userId="cf0306a813f2e2c5" providerId="LiveId" clId="{437E8B97-153F-491F-AA97-FBE6CFD11B57}" dt="2019-06-13T21:06:41.545" v="1635" actId="1076"/>
        <pc:sldMkLst>
          <pc:docMk/>
          <pc:sldMk cId="1939441113" sldId="377"/>
        </pc:sldMkLst>
        <pc:spChg chg="add mod">
          <ac:chgData name="Антон Морев" userId="cf0306a813f2e2c5" providerId="LiveId" clId="{437E8B97-153F-491F-AA97-FBE6CFD11B57}" dt="2019-06-13T21:06:27.898" v="1625" actId="20577"/>
          <ac:spMkLst>
            <pc:docMk/>
            <pc:sldMk cId="1939441113" sldId="377"/>
            <ac:spMk id="6" creationId="{25F8B34F-FBFB-4D62-97C8-0ED66D42EC0D}"/>
          </ac:spMkLst>
        </pc:spChg>
        <pc:spChg chg="add mod">
          <ac:chgData name="Антон Морев" userId="cf0306a813f2e2c5" providerId="LiveId" clId="{437E8B97-153F-491F-AA97-FBE6CFD11B57}" dt="2019-06-13T21:06:41.545" v="1635" actId="1076"/>
          <ac:spMkLst>
            <pc:docMk/>
            <pc:sldMk cId="1939441113" sldId="377"/>
            <ac:spMk id="7" creationId="{0E97F11B-EEDF-4F1F-B69C-7E56B6BDDA15}"/>
          </ac:spMkLst>
        </pc:spChg>
        <pc:spChg chg="mod">
          <ac:chgData name="Антон Морев" userId="cf0306a813f2e2c5" providerId="LiveId" clId="{437E8B97-153F-491F-AA97-FBE6CFD11B57}" dt="2019-06-13T21:05:45.873" v="1599" actId="20577"/>
          <ac:spMkLst>
            <pc:docMk/>
            <pc:sldMk cId="1939441113" sldId="377"/>
            <ac:spMk id="17" creationId="{00000000-0000-0000-0000-000000000000}"/>
          </ac:spMkLst>
        </pc:spChg>
        <pc:spChg chg="del">
          <ac:chgData name="Антон Морев" userId="cf0306a813f2e2c5" providerId="LiveId" clId="{437E8B97-153F-491F-AA97-FBE6CFD11B57}" dt="2019-06-13T21:05:49.243" v="1600" actId="478"/>
          <ac:spMkLst>
            <pc:docMk/>
            <pc:sldMk cId="1939441113" sldId="377"/>
            <ac:spMk id="29" creationId="{80B4D5EE-A738-4136-B7E2-C67A9E9722D4}"/>
          </ac:spMkLst>
        </pc:spChg>
        <pc:spChg chg="del mod">
          <ac:chgData name="Антон Морев" userId="cf0306a813f2e2c5" providerId="LiveId" clId="{437E8B97-153F-491F-AA97-FBE6CFD11B57}" dt="2019-06-13T21:05:50.392" v="1602" actId="478"/>
          <ac:spMkLst>
            <pc:docMk/>
            <pc:sldMk cId="1939441113" sldId="377"/>
            <ac:spMk id="30" creationId="{A2B75288-9281-4F84-92D1-2980036BBF8B}"/>
          </ac:spMkLst>
        </pc:spChg>
        <pc:cxnChg chg="add mod">
          <ac:chgData name="Антон Морев" userId="cf0306a813f2e2c5" providerId="LiveId" clId="{437E8B97-153F-491F-AA97-FBE6CFD11B57}" dt="2019-06-13T21:06:03.432" v="1603" actId="11529"/>
          <ac:cxnSpMkLst>
            <pc:docMk/>
            <pc:sldMk cId="1939441113" sldId="377"/>
            <ac:cxnSpMk id="3" creationId="{97286E6F-0DB8-4F59-8894-B21F5E7AEA29}"/>
          </ac:cxnSpMkLst>
        </pc:cxnChg>
        <pc:cxnChg chg="add mod">
          <ac:chgData name="Антон Морев" userId="cf0306a813f2e2c5" providerId="LiveId" clId="{437E8B97-153F-491F-AA97-FBE6CFD11B57}" dt="2019-06-13T21:06:07.032" v="1604" actId="11529"/>
          <ac:cxnSpMkLst>
            <pc:docMk/>
            <pc:sldMk cId="1939441113" sldId="377"/>
            <ac:cxnSpMk id="5" creationId="{4CB8B6F1-6122-459D-ACD5-DC2F9AADD7F4}"/>
          </ac:cxnSpMkLst>
        </pc:cxnChg>
      </pc:sldChg>
      <pc:sldChg chg="addSp delSp modSp add">
        <pc:chgData name="Антон Морев" userId="cf0306a813f2e2c5" providerId="LiveId" clId="{437E8B97-153F-491F-AA97-FBE6CFD11B57}" dt="2019-06-13T21:18:52.068" v="1673" actId="1076"/>
        <pc:sldMkLst>
          <pc:docMk/>
          <pc:sldMk cId="2530675120" sldId="378"/>
        </pc:sldMkLst>
        <pc:spChg chg="del mod">
          <ac:chgData name="Антон Морев" userId="cf0306a813f2e2c5" providerId="LiveId" clId="{437E8B97-153F-491F-AA97-FBE6CFD11B57}" dt="2019-06-13T21:18:47.129" v="1669" actId="478"/>
          <ac:spMkLst>
            <pc:docMk/>
            <pc:sldMk cId="2530675120" sldId="378"/>
            <ac:spMk id="6" creationId="{25F8B34F-FBFB-4D62-97C8-0ED66D42EC0D}"/>
          </ac:spMkLst>
        </pc:spChg>
        <pc:spChg chg="del">
          <ac:chgData name="Антон Морев" userId="cf0306a813f2e2c5" providerId="LiveId" clId="{437E8B97-153F-491F-AA97-FBE6CFD11B57}" dt="2019-06-13T21:18:45.600" v="1667" actId="478"/>
          <ac:spMkLst>
            <pc:docMk/>
            <pc:sldMk cId="2530675120" sldId="378"/>
            <ac:spMk id="7" creationId="{0E97F11B-EEDF-4F1F-B69C-7E56B6BDDA15}"/>
          </ac:spMkLst>
        </pc:spChg>
        <pc:spChg chg="del">
          <ac:chgData name="Антон Морев" userId="cf0306a813f2e2c5" providerId="LiveId" clId="{437E8B97-153F-491F-AA97-FBE6CFD11B57}" dt="2019-06-13T21:14:57.544" v="1637" actId="478"/>
          <ac:spMkLst>
            <pc:docMk/>
            <pc:sldMk cId="2530675120" sldId="378"/>
            <ac:spMk id="11" creationId="{3B287EEE-8BE4-4073-B083-195B18CC0C5B}"/>
          </ac:spMkLst>
        </pc:spChg>
        <pc:spChg chg="del">
          <ac:chgData name="Антон Морев" userId="cf0306a813f2e2c5" providerId="LiveId" clId="{437E8B97-153F-491F-AA97-FBE6CFD11B57}" dt="2019-06-13T21:14:59.185" v="1638" actId="478"/>
          <ac:spMkLst>
            <pc:docMk/>
            <pc:sldMk cId="2530675120" sldId="378"/>
            <ac:spMk id="12" creationId="{0A01ECAE-39A8-4C09-9004-A59584BD8D45}"/>
          </ac:spMkLst>
        </pc:spChg>
        <pc:spChg chg="del">
          <ac:chgData name="Антон Морев" userId="cf0306a813f2e2c5" providerId="LiveId" clId="{437E8B97-153F-491F-AA97-FBE6CFD11B57}" dt="2019-06-13T21:18:41.529" v="1662" actId="478"/>
          <ac:spMkLst>
            <pc:docMk/>
            <pc:sldMk cId="2530675120" sldId="378"/>
            <ac:spMk id="17" creationId="{00000000-0000-0000-0000-000000000000}"/>
          </ac:spMkLst>
        </pc:spChg>
        <pc:spChg chg="del">
          <ac:chgData name="Антон Морев" userId="cf0306a813f2e2c5" providerId="LiveId" clId="{437E8B97-153F-491F-AA97-FBE6CFD11B57}" dt="2019-06-13T21:14:59.707" v="1639" actId="478"/>
          <ac:spMkLst>
            <pc:docMk/>
            <pc:sldMk cId="2530675120" sldId="378"/>
            <ac:spMk id="20" creationId="{0B60B41A-DE2F-4489-A9AB-1AD53FDA7FD8}"/>
          </ac:spMkLst>
        </pc:spChg>
        <pc:spChg chg="add del">
          <ac:chgData name="Антон Морев" userId="cf0306a813f2e2c5" providerId="LiveId" clId="{437E8B97-153F-491F-AA97-FBE6CFD11B57}" dt="2019-06-13T21:15:08.881" v="1646" actId="478"/>
          <ac:spMkLst>
            <pc:docMk/>
            <pc:sldMk cId="2530675120" sldId="378"/>
            <ac:spMk id="27" creationId="{B5969F34-452C-47C0-B533-333D8B6E7B7A}"/>
          </ac:spMkLst>
        </pc:spChg>
        <pc:picChg chg="add del mod ord">
          <ac:chgData name="Антон Морев" userId="cf0306a813f2e2c5" providerId="LiveId" clId="{437E8B97-153F-491F-AA97-FBE6CFD11B57}" dt="2019-06-13T21:18:37.744" v="1660" actId="478"/>
          <ac:picMkLst>
            <pc:docMk/>
            <pc:sldMk cId="2530675120" sldId="378"/>
            <ac:picMk id="2" creationId="{BBD539AD-2C7E-4A73-8CDD-C86CF92067EF}"/>
          </ac:picMkLst>
        </pc:picChg>
        <pc:picChg chg="add mod">
          <ac:chgData name="Антон Морев" userId="cf0306a813f2e2c5" providerId="LiveId" clId="{437E8B97-153F-491F-AA97-FBE6CFD11B57}" dt="2019-06-13T21:18:52.068" v="1673" actId="1076"/>
          <ac:picMkLst>
            <pc:docMk/>
            <pc:sldMk cId="2530675120" sldId="378"/>
            <ac:picMk id="10" creationId="{B13FFE41-C50A-4DA7-8CA4-B3E8CEFAF005}"/>
          </ac:picMkLst>
        </pc:picChg>
        <pc:picChg chg="del">
          <ac:chgData name="Антон Морев" userId="cf0306a813f2e2c5" providerId="LiveId" clId="{437E8B97-153F-491F-AA97-FBE6CFD11B57}" dt="2019-06-13T21:18:41.938" v="1663" actId="478"/>
          <ac:picMkLst>
            <pc:docMk/>
            <pc:sldMk cId="2530675120" sldId="378"/>
            <ac:picMk id="19" creationId="{00000000-0000-0000-0000-000000000000}"/>
          </ac:picMkLst>
        </pc:picChg>
        <pc:cxnChg chg="del mod">
          <ac:chgData name="Антон Морев" userId="cf0306a813f2e2c5" providerId="LiveId" clId="{437E8B97-153F-491F-AA97-FBE6CFD11B57}" dt="2019-06-13T21:18:44.832" v="1666" actId="478"/>
          <ac:cxnSpMkLst>
            <pc:docMk/>
            <pc:sldMk cId="2530675120" sldId="378"/>
            <ac:cxnSpMk id="3" creationId="{97286E6F-0DB8-4F59-8894-B21F5E7AEA29}"/>
          </ac:cxnSpMkLst>
        </pc:cxnChg>
        <pc:cxnChg chg="del mod">
          <ac:chgData name="Антон Морев" userId="cf0306a813f2e2c5" providerId="LiveId" clId="{437E8B97-153F-491F-AA97-FBE6CFD11B57}" dt="2019-06-13T21:18:43.761" v="1664" actId="478"/>
          <ac:cxnSpMkLst>
            <pc:docMk/>
            <pc:sldMk cId="2530675120" sldId="378"/>
            <ac:cxnSpMk id="5" creationId="{4CB8B6F1-6122-459D-ACD5-DC2F9AADD7F4}"/>
          </ac:cxnSpMkLst>
        </pc:cxnChg>
      </pc:sldChg>
      <pc:sldChg chg="addSp delSp modSp add ord addCm delCm modCm">
        <pc:chgData name="Антон Морев" userId="cf0306a813f2e2c5" providerId="LiveId" clId="{437E8B97-153F-491F-AA97-FBE6CFD11B57}" dt="2019-06-13T21:46:46.139" v="2361" actId="1076"/>
        <pc:sldMkLst>
          <pc:docMk/>
          <pc:sldMk cId="1979588044" sldId="379"/>
        </pc:sldMkLst>
        <pc:spChg chg="add del mod">
          <ac:chgData name="Антон Морев" userId="cf0306a813f2e2c5" providerId="LiveId" clId="{437E8B97-153F-491F-AA97-FBE6CFD11B57}" dt="2019-06-13T21:40:19.890" v="1875" actId="478"/>
          <ac:spMkLst>
            <pc:docMk/>
            <pc:sldMk cId="1979588044" sldId="379"/>
            <ac:spMk id="2" creationId="{41003731-66D2-46F0-8C6C-EC864E7DC09B}"/>
          </ac:spMkLst>
        </pc:spChg>
        <pc:spChg chg="add del mod">
          <ac:chgData name="Антон Морев" userId="cf0306a813f2e2c5" providerId="LiveId" clId="{437E8B97-153F-491F-AA97-FBE6CFD11B57}" dt="2019-06-13T21:40:23.343" v="1878"/>
          <ac:spMkLst>
            <pc:docMk/>
            <pc:sldMk cId="1979588044" sldId="379"/>
            <ac:spMk id="4" creationId="{A0C3D344-6B30-4243-98B2-E0891785F413}"/>
          </ac:spMkLst>
        </pc:spChg>
        <pc:spChg chg="del">
          <ac:chgData name="Антон Морев" userId="cf0306a813f2e2c5" providerId="LiveId" clId="{437E8B97-153F-491F-AA97-FBE6CFD11B57}" dt="2019-06-13T21:39:19.435" v="1747" actId="478"/>
          <ac:spMkLst>
            <pc:docMk/>
            <pc:sldMk cId="1979588044" sldId="379"/>
            <ac:spMk id="6" creationId="{25F8B34F-FBFB-4D62-97C8-0ED66D42EC0D}"/>
          </ac:spMkLst>
        </pc:spChg>
        <pc:spChg chg="del">
          <ac:chgData name="Антон Морев" userId="cf0306a813f2e2c5" providerId="LiveId" clId="{437E8B97-153F-491F-AA97-FBE6CFD11B57}" dt="2019-06-13T21:39:19.435" v="1747" actId="478"/>
          <ac:spMkLst>
            <pc:docMk/>
            <pc:sldMk cId="1979588044" sldId="379"/>
            <ac:spMk id="7" creationId="{0E97F11B-EEDF-4F1F-B69C-7E56B6BDDA15}"/>
          </ac:spMkLst>
        </pc:spChg>
        <pc:spChg chg="add mod">
          <ac:chgData name="Антон Морев" userId="cf0306a813f2e2c5" providerId="LiveId" clId="{437E8B97-153F-491F-AA97-FBE6CFD11B57}" dt="2019-06-13T21:46:44.150" v="2360" actId="1076"/>
          <ac:spMkLst>
            <pc:docMk/>
            <pc:sldMk cId="1979588044" sldId="379"/>
            <ac:spMk id="8" creationId="{24C2FBA4-8E57-4181-81C7-DCD885619D25}"/>
          </ac:spMkLst>
        </pc:spChg>
        <pc:spChg chg="del">
          <ac:chgData name="Антон Морев" userId="cf0306a813f2e2c5" providerId="LiveId" clId="{437E8B97-153F-491F-AA97-FBE6CFD11B57}" dt="2019-06-13T21:39:20.816" v="1748" actId="478"/>
          <ac:spMkLst>
            <pc:docMk/>
            <pc:sldMk cId="1979588044" sldId="379"/>
            <ac:spMk id="11" creationId="{3B287EEE-8BE4-4073-B083-195B18CC0C5B}"/>
          </ac:spMkLst>
        </pc:spChg>
        <pc:spChg chg="del">
          <ac:chgData name="Антон Морев" userId="cf0306a813f2e2c5" providerId="LiveId" clId="{437E8B97-153F-491F-AA97-FBE6CFD11B57}" dt="2019-06-13T21:39:21.266" v="1749" actId="478"/>
          <ac:spMkLst>
            <pc:docMk/>
            <pc:sldMk cId="1979588044" sldId="379"/>
            <ac:spMk id="12" creationId="{0A01ECAE-39A8-4C09-9004-A59584BD8D45}"/>
          </ac:spMkLst>
        </pc:spChg>
        <pc:spChg chg="add del mod">
          <ac:chgData name="Антон Морев" userId="cf0306a813f2e2c5" providerId="LiveId" clId="{437E8B97-153F-491F-AA97-FBE6CFD11B57}" dt="2019-06-13T21:40:19.890" v="1875" actId="478"/>
          <ac:spMkLst>
            <pc:docMk/>
            <pc:sldMk cId="1979588044" sldId="379"/>
            <ac:spMk id="14" creationId="{5E5001EB-2F93-4868-AD51-E1DD21B3DF0F}"/>
          </ac:spMkLst>
        </pc:spChg>
        <pc:spChg chg="add del mod">
          <ac:chgData name="Антон Морев" userId="cf0306a813f2e2c5" providerId="LiveId" clId="{437E8B97-153F-491F-AA97-FBE6CFD11B57}" dt="2019-06-13T21:40:19.890" v="1875" actId="478"/>
          <ac:spMkLst>
            <pc:docMk/>
            <pc:sldMk cId="1979588044" sldId="379"/>
            <ac:spMk id="15" creationId="{C475037C-B5DB-4E32-A3A0-6DD26323BA56}"/>
          </ac:spMkLst>
        </pc:spChg>
        <pc:spChg chg="mod">
          <ac:chgData name="Антон Морев" userId="cf0306a813f2e2c5" providerId="LiveId" clId="{437E8B97-153F-491F-AA97-FBE6CFD11B57}" dt="2019-06-13T21:22:06.331" v="1746" actId="20577"/>
          <ac:spMkLst>
            <pc:docMk/>
            <pc:sldMk cId="1979588044" sldId="379"/>
            <ac:spMk id="17" creationId="{00000000-0000-0000-0000-000000000000}"/>
          </ac:spMkLst>
        </pc:spChg>
        <pc:spChg chg="del">
          <ac:chgData name="Антон Морев" userId="cf0306a813f2e2c5" providerId="LiveId" clId="{437E8B97-153F-491F-AA97-FBE6CFD11B57}" dt="2019-06-13T21:39:19.435" v="1747" actId="478"/>
          <ac:spMkLst>
            <pc:docMk/>
            <pc:sldMk cId="1979588044" sldId="379"/>
            <ac:spMk id="20" creationId="{0B60B41A-DE2F-4489-A9AB-1AD53FDA7FD8}"/>
          </ac:spMkLst>
        </pc:spChg>
        <pc:spChg chg="del">
          <ac:chgData name="Антон Морев" userId="cf0306a813f2e2c5" providerId="LiveId" clId="{437E8B97-153F-491F-AA97-FBE6CFD11B57}" dt="2019-06-13T21:39:22.209" v="1750" actId="478"/>
          <ac:spMkLst>
            <pc:docMk/>
            <pc:sldMk cId="1979588044" sldId="379"/>
            <ac:spMk id="27" creationId="{B5969F34-452C-47C0-B533-333D8B6E7B7A}"/>
          </ac:spMkLst>
        </pc:spChg>
        <pc:picChg chg="add mod">
          <ac:chgData name="Антон Морев" userId="cf0306a813f2e2c5" providerId="LiveId" clId="{437E8B97-153F-491F-AA97-FBE6CFD11B57}" dt="2019-06-13T21:46:46.139" v="2361" actId="1076"/>
          <ac:picMkLst>
            <pc:docMk/>
            <pc:sldMk cId="1979588044" sldId="379"/>
            <ac:picMk id="9" creationId="{A42A1B55-54FC-4373-A49F-90BC57E3EF35}"/>
          </ac:picMkLst>
        </pc:picChg>
        <pc:cxnChg chg="del mod">
          <ac:chgData name="Антон Морев" userId="cf0306a813f2e2c5" providerId="LiveId" clId="{437E8B97-153F-491F-AA97-FBE6CFD11B57}" dt="2019-06-13T21:39:19.435" v="1747" actId="478"/>
          <ac:cxnSpMkLst>
            <pc:docMk/>
            <pc:sldMk cId="1979588044" sldId="379"/>
            <ac:cxnSpMk id="3" creationId="{97286E6F-0DB8-4F59-8894-B21F5E7AEA29}"/>
          </ac:cxnSpMkLst>
        </pc:cxnChg>
        <pc:cxnChg chg="del mod">
          <ac:chgData name="Антон Морев" userId="cf0306a813f2e2c5" providerId="LiveId" clId="{437E8B97-153F-491F-AA97-FBE6CFD11B57}" dt="2019-06-13T21:39:19.435" v="1747" actId="478"/>
          <ac:cxnSpMkLst>
            <pc:docMk/>
            <pc:sldMk cId="1979588044" sldId="379"/>
            <ac:cxnSpMk id="5" creationId="{4CB8B6F1-6122-459D-ACD5-DC2F9AADD7F4}"/>
          </ac:cxnSpMkLst>
        </pc:cxnChg>
      </pc:sldChg>
      <pc:sldChg chg="addSp modSp add delCm">
        <pc:chgData name="Антон Морев" userId="cf0306a813f2e2c5" providerId="LiveId" clId="{437E8B97-153F-491F-AA97-FBE6CFD11B57}" dt="2019-06-13T21:44:01.764" v="2350" actId="20577"/>
        <pc:sldMkLst>
          <pc:docMk/>
          <pc:sldMk cId="1134614168" sldId="380"/>
        </pc:sldMkLst>
        <pc:spChg chg="add mod">
          <ac:chgData name="Антон Морев" userId="cf0306a813f2e2c5" providerId="LiveId" clId="{437E8B97-153F-491F-AA97-FBE6CFD11B57}" dt="2019-06-13T21:44:01.764" v="2350" actId="20577"/>
          <ac:spMkLst>
            <pc:docMk/>
            <pc:sldMk cId="1134614168" sldId="380"/>
            <ac:spMk id="6" creationId="{61855106-7026-4FF4-8440-0F1F6BED7EC1}"/>
          </ac:spMkLst>
        </pc:spChg>
        <pc:spChg chg="mod">
          <ac:chgData name="Антон Морев" userId="cf0306a813f2e2c5" providerId="LiveId" clId="{437E8B97-153F-491F-AA97-FBE6CFD11B57}" dt="2019-06-13T21:42:46.619" v="2196" actId="20577"/>
          <ac:spMkLst>
            <pc:docMk/>
            <pc:sldMk cId="1134614168" sldId="380"/>
            <ac:spMk id="8" creationId="{24C2FBA4-8E57-4181-81C7-DCD885619D25}"/>
          </ac:spMkLst>
        </pc:spChg>
      </pc:sldChg>
      <pc:sldChg chg="addSp delSp modSp add addCm delCm modCm">
        <pc:chgData name="Антон Морев" userId="cf0306a813f2e2c5" providerId="LiveId" clId="{437E8B97-153F-491F-AA97-FBE6CFD11B57}" dt="2019-06-19T13:54:25.512" v="3474" actId="1592"/>
        <pc:sldMkLst>
          <pc:docMk/>
          <pc:sldMk cId="3467677185" sldId="382"/>
        </pc:sldMkLst>
        <pc:spChg chg="add mod">
          <ac:chgData name="Антон Морев" userId="cf0306a813f2e2c5" providerId="LiveId" clId="{437E8B97-153F-491F-AA97-FBE6CFD11B57}" dt="2019-06-13T22:05:05.090" v="2419" actId="20577"/>
          <ac:spMkLst>
            <pc:docMk/>
            <pc:sldMk cId="3467677185" sldId="382"/>
            <ac:spMk id="2" creationId="{FC37F7E1-0A59-4BB8-A599-0BA79CCB8474}"/>
          </ac:spMkLst>
        </pc:spChg>
        <pc:spChg chg="mod">
          <ac:chgData name="Антон Морев" userId="cf0306a813f2e2c5" providerId="LiveId" clId="{437E8B97-153F-491F-AA97-FBE6CFD11B57}" dt="2019-06-13T22:17:10.825" v="2445" actId="20577"/>
          <ac:spMkLst>
            <pc:docMk/>
            <pc:sldMk cId="3467677185" sldId="382"/>
            <ac:spMk id="13" creationId="{00000000-0000-0000-0000-000000000000}"/>
          </ac:spMkLst>
        </pc:spChg>
        <pc:picChg chg="del">
          <ac:chgData name="Антон Морев" userId="cf0306a813f2e2c5" providerId="LiveId" clId="{437E8B97-153F-491F-AA97-FBE6CFD11B57}" dt="2019-06-13T22:05:01.217" v="2410" actId="478"/>
          <ac:picMkLst>
            <pc:docMk/>
            <pc:sldMk cId="3467677185" sldId="382"/>
            <ac:picMk id="2050" creationId="{C6A5CD9D-3610-4614-9028-83921D468798}"/>
          </ac:picMkLst>
        </pc:picChg>
      </pc:sldChg>
      <pc:sldChg chg="modSp add addCm delCm modCm">
        <pc:chgData name="Антон Морев" userId="cf0306a813f2e2c5" providerId="LiveId" clId="{437E8B97-153F-491F-AA97-FBE6CFD11B57}" dt="2019-06-13T22:17:54.770" v="2469" actId="20577"/>
        <pc:sldMkLst>
          <pc:docMk/>
          <pc:sldMk cId="254369140" sldId="383"/>
        </pc:sldMkLst>
        <pc:spChg chg="mod">
          <ac:chgData name="Антон Морев" userId="cf0306a813f2e2c5" providerId="LiveId" clId="{437E8B97-153F-491F-AA97-FBE6CFD11B57}" dt="2019-06-13T22:17:54.770" v="2469" actId="20577"/>
          <ac:spMkLst>
            <pc:docMk/>
            <pc:sldMk cId="254369140" sldId="383"/>
            <ac:spMk id="13" creationId="{00000000-0000-0000-0000-000000000000}"/>
          </ac:spMkLst>
        </pc:spChg>
      </pc:sldChg>
      <pc:sldChg chg="modSp add ord">
        <pc:chgData name="Антон Морев" userId="cf0306a813f2e2c5" providerId="LiveId" clId="{437E8B97-153F-491F-AA97-FBE6CFD11B57}" dt="2019-06-13T22:54:33.692" v="3298" actId="20577"/>
        <pc:sldMkLst>
          <pc:docMk/>
          <pc:sldMk cId="4077683138" sldId="385"/>
        </pc:sldMkLst>
        <pc:spChg chg="mod">
          <ac:chgData name="Антон Морев" userId="cf0306a813f2e2c5" providerId="LiveId" clId="{437E8B97-153F-491F-AA97-FBE6CFD11B57}" dt="2019-06-13T22:54:33.692" v="3298" actId="20577"/>
          <ac:spMkLst>
            <pc:docMk/>
            <pc:sldMk cId="4077683138" sldId="385"/>
            <ac:spMk id="6" creationId="{61855106-7026-4FF4-8440-0F1F6BED7EC1}"/>
          </ac:spMkLst>
        </pc:spChg>
        <pc:spChg chg="mod">
          <ac:chgData name="Антон Морев" userId="cf0306a813f2e2c5" providerId="LiveId" clId="{437E8B97-153F-491F-AA97-FBE6CFD11B57}" dt="2019-06-13T22:20:08.563" v="2724" actId="20577"/>
          <ac:spMkLst>
            <pc:docMk/>
            <pc:sldMk cId="4077683138" sldId="385"/>
            <ac:spMk id="8" creationId="{24C2FBA4-8E57-4181-81C7-DCD885619D25}"/>
          </ac:spMkLst>
        </pc:spChg>
        <pc:spChg chg="mod">
          <ac:chgData name="Антон Морев" userId="cf0306a813f2e2c5" providerId="LiveId" clId="{437E8B97-153F-491F-AA97-FBE6CFD11B57}" dt="2019-06-13T22:19:46.475" v="2649"/>
          <ac:spMkLst>
            <pc:docMk/>
            <pc:sldMk cId="4077683138" sldId="385"/>
            <ac:spMk id="17" creationId="{00000000-0000-0000-0000-000000000000}"/>
          </ac:spMkLst>
        </pc:spChg>
      </pc:sldChg>
      <pc:sldChg chg="addSp delSp modSp add del ord">
        <pc:chgData name="Антон Морев" userId="cf0306a813f2e2c5" providerId="LiveId" clId="{437E8B97-153F-491F-AA97-FBE6CFD11B57}" dt="2019-06-19T15:49:41.586" v="3500" actId="2696"/>
        <pc:sldMkLst>
          <pc:docMk/>
          <pc:sldMk cId="2930852939" sldId="386"/>
        </pc:sldMkLst>
        <pc:spChg chg="add mod">
          <ac:chgData name="Антон Морев" userId="cf0306a813f2e2c5" providerId="LiveId" clId="{437E8B97-153F-491F-AA97-FBE6CFD11B57}" dt="2019-06-13T22:21:25.141" v="2916" actId="1076"/>
          <ac:spMkLst>
            <pc:docMk/>
            <pc:sldMk cId="2930852939" sldId="386"/>
            <ac:spMk id="2" creationId="{C17D43C9-1A1F-4A43-B159-E0AFF8264591}"/>
          </ac:spMkLst>
        </pc:spChg>
        <pc:spChg chg="del">
          <ac:chgData name="Антон Морев" userId="cf0306a813f2e2c5" providerId="LiveId" clId="{437E8B97-153F-491F-AA97-FBE6CFD11B57}" dt="2019-06-13T22:21:01.305" v="2843" actId="478"/>
          <ac:spMkLst>
            <pc:docMk/>
            <pc:sldMk cId="2930852939" sldId="386"/>
            <ac:spMk id="7" creationId="{B9D05638-103A-425C-AD0C-123FF9116759}"/>
          </ac:spMkLst>
        </pc:spChg>
      </pc:sldChg>
      <pc:sldChg chg="addSp delSp modSp add addCm delCm modCm">
        <pc:chgData name="Антон Морев" userId="cf0306a813f2e2c5" providerId="LiveId" clId="{437E8B97-153F-491F-AA97-FBE6CFD11B57}" dt="2019-06-20T08:22:29.816" v="3529"/>
        <pc:sldMkLst>
          <pc:docMk/>
          <pc:sldMk cId="1648806919" sldId="387"/>
        </pc:sldMkLst>
        <pc:spChg chg="del">
          <ac:chgData name="Антон Морев" userId="cf0306a813f2e2c5" providerId="LiveId" clId="{437E8B97-153F-491F-AA97-FBE6CFD11B57}" dt="2019-06-13T22:23:30.789" v="3001"/>
          <ac:spMkLst>
            <pc:docMk/>
            <pc:sldMk cId="1648806919" sldId="387"/>
            <ac:spMk id="2" creationId="{2A8333BD-D3B2-4F27-A1F1-AEDAAF26E6D3}"/>
          </ac:spMkLst>
        </pc:spChg>
        <pc:spChg chg="add del mod">
          <ac:chgData name="Антон Морев" userId="cf0306a813f2e2c5" providerId="LiveId" clId="{437E8B97-153F-491F-AA97-FBE6CFD11B57}" dt="2019-06-13T22:24:44.193" v="3077" actId="478"/>
          <ac:spMkLst>
            <pc:docMk/>
            <pc:sldMk cId="1648806919" sldId="387"/>
            <ac:spMk id="3" creationId="{C6FD6BD8-A85E-4069-899F-2FC8A7AFC66A}"/>
          </ac:spMkLst>
        </pc:spChg>
        <pc:spChg chg="del">
          <ac:chgData name="Антон Морев" userId="cf0306a813f2e2c5" providerId="LiveId" clId="{437E8B97-153F-491F-AA97-FBE6CFD11B57}" dt="2019-06-13T22:23:33.682" v="3003" actId="478"/>
          <ac:spMkLst>
            <pc:docMk/>
            <pc:sldMk cId="1648806919" sldId="387"/>
            <ac:spMk id="7" creationId="{B9D05638-103A-425C-AD0C-123FF9116759}"/>
          </ac:spMkLst>
        </pc:spChg>
        <pc:spChg chg="add mod">
          <ac:chgData name="Антон Морев" userId="cf0306a813f2e2c5" providerId="LiveId" clId="{437E8B97-153F-491F-AA97-FBE6CFD11B57}" dt="2019-06-20T08:22:29.816" v="3529"/>
          <ac:spMkLst>
            <pc:docMk/>
            <pc:sldMk cId="1648806919" sldId="387"/>
            <ac:spMk id="8" creationId="{63484B65-FB33-4F50-A237-1D08CE76FBDB}"/>
          </ac:spMkLst>
        </pc:spChg>
        <pc:spChg chg="add del mod">
          <ac:chgData name="Антон Морев" userId="cf0306a813f2e2c5" providerId="LiveId" clId="{437E8B97-153F-491F-AA97-FBE6CFD11B57}" dt="2019-06-13T22:25:47.674" v="3103" actId="478"/>
          <ac:spMkLst>
            <pc:docMk/>
            <pc:sldMk cId="1648806919" sldId="387"/>
            <ac:spMk id="9" creationId="{15C501A7-8EDF-4EA0-BFA5-9764585CE395}"/>
          </ac:spMkLst>
        </pc:spChg>
        <pc:spChg chg="add del mod">
          <ac:chgData name="Антон Морев" userId="cf0306a813f2e2c5" providerId="LiveId" clId="{437E8B97-153F-491F-AA97-FBE6CFD11B57}" dt="2019-06-13T22:24:42.186" v="3076" actId="478"/>
          <ac:spMkLst>
            <pc:docMk/>
            <pc:sldMk cId="1648806919" sldId="387"/>
            <ac:spMk id="10" creationId="{E35AF9A6-2512-4214-BAEA-7B365CEF767C}"/>
          </ac:spMkLst>
        </pc:spChg>
        <pc:spChg chg="mod">
          <ac:chgData name="Антон Морев" userId="cf0306a813f2e2c5" providerId="LiveId" clId="{437E8B97-153F-491F-AA97-FBE6CFD11B57}" dt="2019-06-19T15:51:21.757" v="3522" actId="20577"/>
          <ac:spMkLst>
            <pc:docMk/>
            <pc:sldMk cId="1648806919" sldId="387"/>
            <ac:spMk id="17" creationId="{00000000-0000-0000-0000-000000000000}"/>
          </ac:spMkLst>
        </pc:spChg>
        <pc:picChg chg="add mod">
          <ac:chgData name="Антон Морев" userId="cf0306a813f2e2c5" providerId="LiveId" clId="{437E8B97-153F-491F-AA97-FBE6CFD11B57}" dt="2019-06-20T08:22:15.123" v="3528" actId="1076"/>
          <ac:picMkLst>
            <pc:docMk/>
            <pc:sldMk cId="1648806919" sldId="387"/>
            <ac:picMk id="1026" creationId="{5DA2CBE6-BDBF-437F-888D-3F850FA51814}"/>
          </ac:picMkLst>
        </pc:picChg>
        <pc:picChg chg="add del mod">
          <ac:chgData name="Антон Морев" userId="cf0306a813f2e2c5" providerId="LiveId" clId="{437E8B97-153F-491F-AA97-FBE6CFD11B57}" dt="2019-06-20T08:22:10.766" v="3524" actId="478"/>
          <ac:picMkLst>
            <pc:docMk/>
            <pc:sldMk cId="1648806919" sldId="387"/>
            <ac:picMk id="3074" creationId="{DC0DE79F-B17B-4B92-9A84-7EB16F1B901B}"/>
          </ac:picMkLst>
        </pc:picChg>
      </pc:sldChg>
      <pc:sldChg chg="addSp delSp modSp add del addCm delCm modCm">
        <pc:chgData name="Антон Морев" userId="cf0306a813f2e2c5" providerId="LiveId" clId="{437E8B97-153F-491F-AA97-FBE6CFD11B57}" dt="2019-06-13T22:52:44.649" v="3251" actId="1076"/>
        <pc:sldMkLst>
          <pc:docMk/>
          <pc:sldMk cId="748980073" sldId="388"/>
        </pc:sldMkLst>
        <pc:spChg chg="add mod">
          <ac:chgData name="Антон Морев" userId="cf0306a813f2e2c5" providerId="LiveId" clId="{437E8B97-153F-491F-AA97-FBE6CFD11B57}" dt="2019-06-13T22:39:03.616" v="3203" actId="1076"/>
          <ac:spMkLst>
            <pc:docMk/>
            <pc:sldMk cId="748980073" sldId="388"/>
            <ac:spMk id="2" creationId="{58887328-7F16-44A1-B461-436C46AC688B}"/>
          </ac:spMkLst>
        </pc:spChg>
        <pc:spChg chg="add mod">
          <ac:chgData name="Антон Морев" userId="cf0306a813f2e2c5" providerId="LiveId" clId="{437E8B97-153F-491F-AA97-FBE6CFD11B57}" dt="2019-06-13T22:39:23.226" v="3218" actId="1076"/>
          <ac:spMkLst>
            <pc:docMk/>
            <pc:sldMk cId="748980073" sldId="388"/>
            <ac:spMk id="3" creationId="{DBDBF24D-D71D-409F-AAE1-AC2EF746D342}"/>
          </ac:spMkLst>
        </pc:spChg>
        <pc:spChg chg="add del mod">
          <ac:chgData name="Антон Морев" userId="cf0306a813f2e2c5" providerId="LiveId" clId="{437E8B97-153F-491F-AA97-FBE6CFD11B57}" dt="2019-06-13T22:39:32.610" v="3221" actId="478"/>
          <ac:spMkLst>
            <pc:docMk/>
            <pc:sldMk cId="748980073" sldId="388"/>
            <ac:spMk id="7" creationId="{AC0A0594-7E08-47F5-92EE-0455049C8A20}"/>
          </ac:spMkLst>
        </pc:spChg>
        <pc:spChg chg="del">
          <ac:chgData name="Антон Морев" userId="cf0306a813f2e2c5" providerId="LiveId" clId="{437E8B97-153F-491F-AA97-FBE6CFD11B57}" dt="2019-06-13T22:36:57.859" v="3116" actId="478"/>
          <ac:spMkLst>
            <pc:docMk/>
            <pc:sldMk cId="748980073" sldId="388"/>
            <ac:spMk id="8" creationId="{63484B65-FB33-4F50-A237-1D08CE76FBDB}"/>
          </ac:spMkLst>
        </pc:spChg>
        <pc:spChg chg="add del mod">
          <ac:chgData name="Антон Морев" userId="cf0306a813f2e2c5" providerId="LiveId" clId="{437E8B97-153F-491F-AA97-FBE6CFD11B57}" dt="2019-06-13T22:39:19.674" v="3217" actId="478"/>
          <ac:spMkLst>
            <pc:docMk/>
            <pc:sldMk cId="748980073" sldId="388"/>
            <ac:spMk id="9" creationId="{FA169B54-FFF8-46A8-9759-BC09FE3C7891}"/>
          </ac:spMkLst>
        </pc:spChg>
        <pc:spChg chg="add">
          <ac:chgData name="Антон Морев" userId="cf0306a813f2e2c5" providerId="LiveId" clId="{437E8B97-153F-491F-AA97-FBE6CFD11B57}" dt="2019-06-13T22:38:02.082" v="3148"/>
          <ac:spMkLst>
            <pc:docMk/>
            <pc:sldMk cId="748980073" sldId="388"/>
            <ac:spMk id="11" creationId="{9BF4F93A-8676-40EA-B506-F3B1756ABE04}"/>
          </ac:spMkLst>
        </pc:spChg>
        <pc:spChg chg="add mod">
          <ac:chgData name="Антон Морев" userId="cf0306a813f2e2c5" providerId="LiveId" clId="{437E8B97-153F-491F-AA97-FBE6CFD11B57}" dt="2019-06-13T22:39:26.571" v="3219" actId="20577"/>
          <ac:spMkLst>
            <pc:docMk/>
            <pc:sldMk cId="748980073" sldId="388"/>
            <ac:spMk id="18" creationId="{4BA1C7F6-FABB-4C61-AAE5-650257034974}"/>
          </ac:spMkLst>
        </pc:spChg>
        <pc:spChg chg="add mod">
          <ac:chgData name="Антон Морев" userId="cf0306a813f2e2c5" providerId="LiveId" clId="{437E8B97-153F-491F-AA97-FBE6CFD11B57}" dt="2019-06-13T22:52:44.649" v="3251" actId="1076"/>
          <ac:spMkLst>
            <pc:docMk/>
            <pc:sldMk cId="748980073" sldId="388"/>
            <ac:spMk id="20" creationId="{48CDD652-B7D8-47F4-B17A-C74C994522FC}"/>
          </ac:spMkLst>
        </pc:spChg>
        <pc:picChg chg="add">
          <ac:chgData name="Антон Морев" userId="cf0306a813f2e2c5" providerId="LiveId" clId="{437E8B97-153F-491F-AA97-FBE6CFD11B57}" dt="2019-06-13T22:38:02.082" v="3148"/>
          <ac:picMkLst>
            <pc:docMk/>
            <pc:sldMk cId="748980073" sldId="388"/>
            <ac:picMk id="10" creationId="{0235D9D7-CC7D-489F-91E4-17004A946C49}"/>
          </ac:picMkLst>
        </pc:picChg>
        <pc:picChg chg="add">
          <ac:chgData name="Антон Морев" userId="cf0306a813f2e2c5" providerId="LiveId" clId="{437E8B97-153F-491F-AA97-FBE6CFD11B57}" dt="2019-06-13T22:38:02.082" v="3148"/>
          <ac:picMkLst>
            <pc:docMk/>
            <pc:sldMk cId="748980073" sldId="388"/>
            <ac:picMk id="14" creationId="{08972F29-E41A-4587-89F4-055D69B0300B}"/>
          </ac:picMkLst>
        </pc:picChg>
        <pc:picChg chg="add">
          <ac:chgData name="Антон Морев" userId="cf0306a813f2e2c5" providerId="LiveId" clId="{437E8B97-153F-491F-AA97-FBE6CFD11B57}" dt="2019-06-13T22:38:02.082" v="3148"/>
          <ac:picMkLst>
            <pc:docMk/>
            <pc:sldMk cId="748980073" sldId="388"/>
            <ac:picMk id="16" creationId="{78358B28-8D88-467E-A57A-44AAC2161D3E}"/>
          </ac:picMkLst>
        </pc:picChg>
        <pc:picChg chg="del mod">
          <ac:chgData name="Антон Морев" userId="cf0306a813f2e2c5" providerId="LiveId" clId="{437E8B97-153F-491F-AA97-FBE6CFD11B57}" dt="2019-06-13T22:36:58.864" v="3117" actId="478"/>
          <ac:picMkLst>
            <pc:docMk/>
            <pc:sldMk cId="748980073" sldId="388"/>
            <ac:picMk id="3074" creationId="{DC0DE79F-B17B-4B92-9A84-7EB16F1B901B}"/>
          </ac:picMkLst>
        </pc:picChg>
        <pc:cxnChg chg="add">
          <ac:chgData name="Антон Морев" userId="cf0306a813f2e2c5" providerId="LiveId" clId="{437E8B97-153F-491F-AA97-FBE6CFD11B57}" dt="2019-06-13T22:38:02.082" v="3148"/>
          <ac:cxnSpMkLst>
            <pc:docMk/>
            <pc:sldMk cId="748980073" sldId="388"/>
            <ac:cxnSpMk id="12" creationId="{B07D37CF-252C-4720-9C07-2C19FE388827}"/>
          </ac:cxnSpMkLst>
        </pc:cxnChg>
        <pc:cxnChg chg="add">
          <ac:chgData name="Антон Морев" userId="cf0306a813f2e2c5" providerId="LiveId" clId="{437E8B97-153F-491F-AA97-FBE6CFD11B57}" dt="2019-06-13T22:38:02.082" v="3148"/>
          <ac:cxnSpMkLst>
            <pc:docMk/>
            <pc:sldMk cId="748980073" sldId="388"/>
            <ac:cxnSpMk id="13" creationId="{B39AB5BA-0661-4C6C-ABD8-C1EF87D50094}"/>
          </ac:cxnSpMkLst>
        </pc:cxnChg>
        <pc:cxnChg chg="add">
          <ac:chgData name="Антон Морев" userId="cf0306a813f2e2c5" providerId="LiveId" clId="{437E8B97-153F-491F-AA97-FBE6CFD11B57}" dt="2019-06-13T22:38:02.082" v="3148"/>
          <ac:cxnSpMkLst>
            <pc:docMk/>
            <pc:sldMk cId="748980073" sldId="388"/>
            <ac:cxnSpMk id="15" creationId="{9795C5C9-E5C0-4331-9638-A968CC60529D}"/>
          </ac:cxnSpMkLst>
        </pc:cxnChg>
      </pc:sldChg>
      <pc:sldChg chg="addSp delSp modSp add delCm">
        <pc:chgData name="Антон Морев" userId="cf0306a813f2e2c5" providerId="LiveId" clId="{437E8B97-153F-491F-AA97-FBE6CFD11B57}" dt="2019-06-13T22:52:25.467" v="3249" actId="1076"/>
        <pc:sldMkLst>
          <pc:docMk/>
          <pc:sldMk cId="1316693965" sldId="389"/>
        </pc:sldMkLst>
        <pc:spChg chg="del">
          <ac:chgData name="Антон Морев" userId="cf0306a813f2e2c5" providerId="LiveId" clId="{437E8B97-153F-491F-AA97-FBE6CFD11B57}" dt="2019-06-13T22:39:50.754" v="3229" actId="478"/>
          <ac:spMkLst>
            <pc:docMk/>
            <pc:sldMk cId="1316693965" sldId="389"/>
            <ac:spMk id="2" creationId="{58887328-7F16-44A1-B461-436C46AC688B}"/>
          </ac:spMkLst>
        </pc:spChg>
        <pc:spChg chg="del">
          <ac:chgData name="Антон Морев" userId="cf0306a813f2e2c5" providerId="LiveId" clId="{437E8B97-153F-491F-AA97-FBE6CFD11B57}" dt="2019-06-13T22:39:50.754" v="3229" actId="478"/>
          <ac:spMkLst>
            <pc:docMk/>
            <pc:sldMk cId="1316693965" sldId="389"/>
            <ac:spMk id="3" creationId="{DBDBF24D-D71D-409F-AAE1-AC2EF746D342}"/>
          </ac:spMkLst>
        </pc:spChg>
        <pc:spChg chg="add del mod">
          <ac:chgData name="Антон Морев" userId="cf0306a813f2e2c5" providerId="LiveId" clId="{437E8B97-153F-491F-AA97-FBE6CFD11B57}" dt="2019-06-13T22:52:19.891" v="3246" actId="478"/>
          <ac:spMkLst>
            <pc:docMk/>
            <pc:sldMk cId="1316693965" sldId="389"/>
            <ac:spMk id="4" creationId="{F21AB946-2C11-4207-9E08-B44D6854081B}"/>
          </ac:spMkLst>
        </pc:spChg>
        <pc:spChg chg="add del">
          <ac:chgData name="Антон Морев" userId="cf0306a813f2e2c5" providerId="LiveId" clId="{437E8B97-153F-491F-AA97-FBE6CFD11B57}" dt="2019-06-13T22:50:22.059" v="3234"/>
          <ac:spMkLst>
            <pc:docMk/>
            <pc:sldMk cId="1316693965" sldId="389"/>
            <ac:spMk id="5" creationId="{5E46A7E2-85BB-4722-A75C-15BE32DEF962}"/>
          </ac:spMkLst>
        </pc:spChg>
        <pc:spChg chg="add del">
          <ac:chgData name="Антон Морев" userId="cf0306a813f2e2c5" providerId="LiveId" clId="{437E8B97-153F-491F-AA97-FBE6CFD11B57}" dt="2019-06-13T22:52:03.158" v="3245"/>
          <ac:spMkLst>
            <pc:docMk/>
            <pc:sldMk cId="1316693965" sldId="389"/>
            <ac:spMk id="6" creationId="{8D409E2E-7DC5-4803-96C7-E6FB399DC833}"/>
          </ac:spMkLst>
        </pc:spChg>
        <pc:spChg chg="del">
          <ac:chgData name="Антон Морев" userId="cf0306a813f2e2c5" providerId="LiveId" clId="{437E8B97-153F-491F-AA97-FBE6CFD11B57}" dt="2019-06-13T22:39:43.337" v="3223" actId="478"/>
          <ac:spMkLst>
            <pc:docMk/>
            <pc:sldMk cId="1316693965" sldId="389"/>
            <ac:spMk id="11" creationId="{9BF4F93A-8676-40EA-B506-F3B1756ABE04}"/>
          </ac:spMkLst>
        </pc:spChg>
        <pc:spChg chg="del">
          <ac:chgData name="Антон Морев" userId="cf0306a813f2e2c5" providerId="LiveId" clId="{437E8B97-153F-491F-AA97-FBE6CFD11B57}" dt="2019-06-13T22:39:46.489" v="3225" actId="478"/>
          <ac:spMkLst>
            <pc:docMk/>
            <pc:sldMk cId="1316693965" sldId="389"/>
            <ac:spMk id="18" creationId="{4BA1C7F6-FABB-4C61-AAE5-650257034974}"/>
          </ac:spMkLst>
        </pc:spChg>
        <pc:picChg chg="add mod">
          <ac:chgData name="Антон Морев" userId="cf0306a813f2e2c5" providerId="LiveId" clId="{437E8B97-153F-491F-AA97-FBE6CFD11B57}" dt="2019-06-13T22:52:25.467" v="3249" actId="1076"/>
          <ac:picMkLst>
            <pc:docMk/>
            <pc:sldMk cId="1316693965" sldId="389"/>
            <ac:picMk id="7" creationId="{9B32C925-39B2-4912-8F82-4E3F3D5DEF6E}"/>
          </ac:picMkLst>
        </pc:picChg>
        <pc:picChg chg="del">
          <ac:chgData name="Антон Морев" userId="cf0306a813f2e2c5" providerId="LiveId" clId="{437E8B97-153F-491F-AA97-FBE6CFD11B57}" dt="2019-06-13T22:39:43.337" v="3223" actId="478"/>
          <ac:picMkLst>
            <pc:docMk/>
            <pc:sldMk cId="1316693965" sldId="389"/>
            <ac:picMk id="10" creationId="{0235D9D7-CC7D-489F-91E4-17004A946C49}"/>
          </ac:picMkLst>
        </pc:picChg>
        <pc:picChg chg="mod">
          <ac:chgData name="Антон Морев" userId="cf0306a813f2e2c5" providerId="LiveId" clId="{437E8B97-153F-491F-AA97-FBE6CFD11B57}" dt="2019-06-13T22:41:50.999" v="3231" actId="1076"/>
          <ac:picMkLst>
            <pc:docMk/>
            <pc:sldMk cId="1316693965" sldId="389"/>
            <ac:picMk id="14" creationId="{08972F29-E41A-4587-89F4-055D69B0300B}"/>
          </ac:picMkLst>
        </pc:picChg>
        <pc:picChg chg="del">
          <ac:chgData name="Антон Морев" userId="cf0306a813f2e2c5" providerId="LiveId" clId="{437E8B97-153F-491F-AA97-FBE6CFD11B57}" dt="2019-06-13T22:39:46.489" v="3225" actId="478"/>
          <ac:picMkLst>
            <pc:docMk/>
            <pc:sldMk cId="1316693965" sldId="389"/>
            <ac:picMk id="16" creationId="{78358B28-8D88-467E-A57A-44AAC2161D3E}"/>
          </ac:picMkLst>
        </pc:picChg>
        <pc:cxnChg chg="del">
          <ac:chgData name="Антон Морев" userId="cf0306a813f2e2c5" providerId="LiveId" clId="{437E8B97-153F-491F-AA97-FBE6CFD11B57}" dt="2019-06-13T22:39:43.337" v="3223" actId="478"/>
          <ac:cxnSpMkLst>
            <pc:docMk/>
            <pc:sldMk cId="1316693965" sldId="389"/>
            <ac:cxnSpMk id="12" creationId="{B07D37CF-252C-4720-9C07-2C19FE388827}"/>
          </ac:cxnSpMkLst>
        </pc:cxnChg>
        <pc:cxnChg chg="del">
          <ac:chgData name="Антон Морев" userId="cf0306a813f2e2c5" providerId="LiveId" clId="{437E8B97-153F-491F-AA97-FBE6CFD11B57}" dt="2019-06-13T22:39:47.714" v="3226" actId="478"/>
          <ac:cxnSpMkLst>
            <pc:docMk/>
            <pc:sldMk cId="1316693965" sldId="389"/>
            <ac:cxnSpMk id="13" creationId="{B39AB5BA-0661-4C6C-ABD8-C1EF87D50094}"/>
          </ac:cxnSpMkLst>
        </pc:cxnChg>
        <pc:cxnChg chg="del">
          <ac:chgData name="Антон Морев" userId="cf0306a813f2e2c5" providerId="LiveId" clId="{437E8B97-153F-491F-AA97-FBE6CFD11B57}" dt="2019-06-13T22:39:43.337" v="3223" actId="478"/>
          <ac:cxnSpMkLst>
            <pc:docMk/>
            <pc:sldMk cId="1316693965" sldId="389"/>
            <ac:cxnSpMk id="15" creationId="{9795C5C9-E5C0-4331-9638-A968CC60529D}"/>
          </ac:cxnSpMkLst>
        </pc:cxnChg>
      </pc:sldChg>
      <pc:sldChg chg="modSp add addCm delCm modCm">
        <pc:chgData name="Антон Морев" userId="cf0306a813f2e2c5" providerId="LiveId" clId="{437E8B97-153F-491F-AA97-FBE6CFD11B57}" dt="2019-06-13T22:55:58.099" v="3384" actId="20577"/>
        <pc:sldMkLst>
          <pc:docMk/>
          <pc:sldMk cId="3560871696" sldId="390"/>
        </pc:sldMkLst>
        <pc:spChg chg="mod">
          <ac:chgData name="Антон Морев" userId="cf0306a813f2e2c5" providerId="LiveId" clId="{437E8B97-153F-491F-AA97-FBE6CFD11B57}" dt="2019-06-13T22:55:58.099" v="3384" actId="20577"/>
          <ac:spMkLst>
            <pc:docMk/>
            <pc:sldMk cId="3560871696" sldId="390"/>
            <ac:spMk id="13" creationId="{00000000-0000-0000-0000-000000000000}"/>
          </ac:spMkLst>
        </pc:spChg>
      </pc:sldChg>
      <pc:sldChg chg="addSp delSp modSp add ord modNotesTx">
        <pc:chgData name="Антон Морев" userId="cf0306a813f2e2c5" providerId="LiveId" clId="{437E8B97-153F-491F-AA97-FBE6CFD11B57}" dt="2019-06-13T22:56:41.077" v="3446" actId="20577"/>
        <pc:sldMkLst>
          <pc:docMk/>
          <pc:sldMk cId="3230769671" sldId="391"/>
        </pc:sldMkLst>
        <pc:spChg chg="add mod">
          <ac:chgData name="Антон Морев" userId="cf0306a813f2e2c5" providerId="LiveId" clId="{437E8B97-153F-491F-AA97-FBE6CFD11B57}" dt="2019-06-13T22:56:41.077" v="3446" actId="20577"/>
          <ac:spMkLst>
            <pc:docMk/>
            <pc:sldMk cId="3230769671" sldId="391"/>
            <ac:spMk id="2" creationId="{61F0FD10-F8A6-4F5E-8725-C7E34A491530}"/>
          </ac:spMkLst>
        </pc:spChg>
        <pc:spChg chg="del">
          <ac:chgData name="Антон Морев" userId="cf0306a813f2e2c5" providerId="LiveId" clId="{437E8B97-153F-491F-AA97-FBE6CFD11B57}" dt="2019-06-13T22:55:44.355" v="3348" actId="478"/>
          <ac:spMkLst>
            <pc:docMk/>
            <pc:sldMk cId="3230769671" sldId="391"/>
            <ac:spMk id="6" creationId="{61855106-7026-4FF4-8440-0F1F6BED7EC1}"/>
          </ac:spMkLst>
        </pc:spChg>
        <pc:spChg chg="del">
          <ac:chgData name="Антон Морев" userId="cf0306a813f2e2c5" providerId="LiveId" clId="{437E8B97-153F-491F-AA97-FBE6CFD11B57}" dt="2019-06-13T22:55:40.922" v="3347" actId="478"/>
          <ac:spMkLst>
            <pc:docMk/>
            <pc:sldMk cId="3230769671" sldId="391"/>
            <ac:spMk id="8" creationId="{24C2FBA4-8E57-4181-81C7-DCD885619D25}"/>
          </ac:spMkLst>
        </pc:spChg>
        <pc:spChg chg="mod">
          <ac:chgData name="Антон Морев" userId="cf0306a813f2e2c5" providerId="LiveId" clId="{437E8B97-153F-491F-AA97-FBE6CFD11B57}" dt="2019-06-13T22:56:28.913" v="3403" actId="20577"/>
          <ac:spMkLst>
            <pc:docMk/>
            <pc:sldMk cId="3230769671" sldId="391"/>
            <ac:spMk id="17" creationId="{00000000-0000-0000-0000-000000000000}"/>
          </ac:spMkLst>
        </pc:spChg>
      </pc:sldChg>
      <pc:sldChg chg="modSp">
        <pc:chgData name="Антон Морев" userId="cf0306a813f2e2c5" providerId="LiveId" clId="{437E8B97-153F-491F-AA97-FBE6CFD11B57}" dt="2019-06-19T15:48:43.821" v="3497" actId="14100"/>
        <pc:sldMkLst>
          <pc:docMk/>
          <pc:sldMk cId="554717943" sldId="393"/>
        </pc:sldMkLst>
        <pc:spChg chg="mod">
          <ac:chgData name="Антон Морев" userId="cf0306a813f2e2c5" providerId="LiveId" clId="{437E8B97-153F-491F-AA97-FBE6CFD11B57}" dt="2019-06-19T15:48:43.821" v="3497" actId="14100"/>
          <ac:spMkLst>
            <pc:docMk/>
            <pc:sldMk cId="554717943" sldId="393"/>
            <ac:spMk id="115" creationId="{00000000-0000-0000-0000-000000000000}"/>
          </ac:spMkLst>
        </pc:spChg>
        <pc:grpChg chg="mod">
          <ac:chgData name="Антон Морев" userId="cf0306a813f2e2c5" providerId="LiveId" clId="{437E8B97-153F-491F-AA97-FBE6CFD11B57}" dt="2019-06-19T15:48:36.472" v="3495" actId="1076"/>
          <ac:grpSpMkLst>
            <pc:docMk/>
            <pc:sldMk cId="554717943" sldId="393"/>
            <ac:grpSpMk id="116" creationId="{00000000-0000-0000-0000-000000000000}"/>
          </ac:grpSpMkLst>
        </pc:grpChg>
      </pc:sldChg>
      <pc:sldChg chg="addSp delSp modSp">
        <pc:chgData name="Антон Морев" userId="cf0306a813f2e2c5" providerId="LiveId" clId="{437E8B97-153F-491F-AA97-FBE6CFD11B57}" dt="2019-06-19T15:43:00.918" v="3485" actId="1076"/>
        <pc:sldMkLst>
          <pc:docMk/>
          <pc:sldMk cId="2180230404" sldId="395"/>
        </pc:sldMkLst>
        <pc:picChg chg="del">
          <ac:chgData name="Антон Морев" userId="cf0306a813f2e2c5" providerId="LiveId" clId="{437E8B97-153F-491F-AA97-FBE6CFD11B57}" dt="2019-06-19T15:42:54.651" v="3482" actId="478"/>
          <ac:picMkLst>
            <pc:docMk/>
            <pc:sldMk cId="2180230404" sldId="395"/>
            <ac:picMk id="2" creationId="{5D4EC695-E677-4879-9F25-B21A96251005}"/>
          </ac:picMkLst>
        </pc:picChg>
        <pc:picChg chg="add mod">
          <ac:chgData name="Антон Морев" userId="cf0306a813f2e2c5" providerId="LiveId" clId="{437E8B97-153F-491F-AA97-FBE6CFD11B57}" dt="2019-06-19T15:43:00.918" v="3485" actId="1076"/>
          <ac:picMkLst>
            <pc:docMk/>
            <pc:sldMk cId="2180230404" sldId="395"/>
            <ac:picMk id="3" creationId="{A853ABF1-B8A8-46D1-89DD-89FD6303236D}"/>
          </ac:picMkLst>
        </pc:picChg>
      </pc:sldChg>
      <pc:sldChg chg="modSp addCm delCm modCm">
        <pc:chgData name="Антон Морев" userId="cf0306a813f2e2c5" providerId="LiveId" clId="{437E8B97-153F-491F-AA97-FBE6CFD11B57}" dt="2019-06-19T15:45:10.281" v="3490" actId="14100"/>
        <pc:sldMkLst>
          <pc:docMk/>
          <pc:sldMk cId="3258862626" sldId="396"/>
        </pc:sldMkLst>
        <pc:spChg chg="mod">
          <ac:chgData name="Антон Морев" userId="cf0306a813f2e2c5" providerId="LiveId" clId="{437E8B97-153F-491F-AA97-FBE6CFD11B57}" dt="2019-06-19T15:45:10.281" v="3490" actId="14100"/>
          <ac:spMkLst>
            <pc:docMk/>
            <pc:sldMk cId="3258862626" sldId="396"/>
            <ac:spMk id="13" creationId="{00000000-0000-0000-0000-000000000000}"/>
          </ac:spMkLst>
        </pc:spChg>
      </pc:sldChg>
      <pc:sldChg chg="addCm delCm modCm">
        <pc:chgData name="Антон Морев" userId="cf0306a813f2e2c5" providerId="LiveId" clId="{437E8B97-153F-491F-AA97-FBE6CFD11B57}" dt="2019-06-18T22:01:20.567" v="3453" actId="1592"/>
        <pc:sldMkLst>
          <pc:docMk/>
          <pc:sldMk cId="448027390" sldId="397"/>
        </pc:sldMkLst>
      </pc:sldChg>
      <pc:sldChg chg="modSp">
        <pc:chgData name="Антон Морев" userId="cf0306a813f2e2c5" providerId="LiveId" clId="{437E8B97-153F-491F-AA97-FBE6CFD11B57}" dt="2019-06-19T21:44:22.211" v="3523" actId="14100"/>
        <pc:sldMkLst>
          <pc:docMk/>
          <pc:sldMk cId="322889418" sldId="400"/>
        </pc:sldMkLst>
        <pc:spChg chg="mod">
          <ac:chgData name="Антон Морев" userId="cf0306a813f2e2c5" providerId="LiveId" clId="{437E8B97-153F-491F-AA97-FBE6CFD11B57}" dt="2019-06-19T21:44:22.211" v="3523" actId="14100"/>
          <ac:spMkLst>
            <pc:docMk/>
            <pc:sldMk cId="322889418" sldId="400"/>
            <ac:spMk id="19" creationId="{00000000-0000-0000-0000-000000000000}"/>
          </ac:spMkLst>
        </pc:spChg>
      </pc:sldChg>
      <pc:sldChg chg="addCm modCm">
        <pc:chgData name="Антон Морев" userId="cf0306a813f2e2c5" providerId="LiveId" clId="{437E8B97-153F-491F-AA97-FBE6CFD11B57}" dt="2019-06-18T22:04:22.061" v="3457"/>
        <pc:sldMkLst>
          <pc:docMk/>
          <pc:sldMk cId="3068810133" sldId="401"/>
        </pc:sldMkLst>
      </pc:sldChg>
      <pc:sldChg chg="addCm modCm">
        <pc:chgData name="Антон Морев" userId="cf0306a813f2e2c5" providerId="LiveId" clId="{437E8B97-153F-491F-AA97-FBE6CFD11B57}" dt="2019-06-18T22:05:57.910" v="3462"/>
        <pc:sldMkLst>
          <pc:docMk/>
          <pc:sldMk cId="1809588904" sldId="402"/>
        </pc:sldMkLst>
      </pc:sldChg>
      <pc:sldChg chg="addCm delCm modCm">
        <pc:chgData name="Антон Морев" userId="cf0306a813f2e2c5" providerId="LiveId" clId="{437E8B97-153F-491F-AA97-FBE6CFD11B57}" dt="2019-06-19T13:56:20.808" v="3481"/>
        <pc:sldMkLst>
          <pc:docMk/>
          <pc:sldMk cId="3162760876" sldId="403"/>
        </pc:sldMkLst>
      </pc:sldChg>
      <pc:sldChg chg="modSp add del">
        <pc:chgData name="Антон Морев" userId="cf0306a813f2e2c5" providerId="LiveId" clId="{437E8B97-153F-491F-AA97-FBE6CFD11B57}" dt="2019-06-19T15:51:16.243" v="3511" actId="2696"/>
        <pc:sldMkLst>
          <pc:docMk/>
          <pc:sldMk cId="445613573" sldId="405"/>
        </pc:sldMkLst>
        <pc:spChg chg="mod">
          <ac:chgData name="Антон Морев" userId="cf0306a813f2e2c5" providerId="LiveId" clId="{437E8B97-153F-491F-AA97-FBE6CFD11B57}" dt="2019-06-19T15:49:51.741" v="3510" actId="20577"/>
          <ac:spMkLst>
            <pc:docMk/>
            <pc:sldMk cId="445613573" sldId="405"/>
            <ac:spMk id="13" creationId="{00000000-0000-0000-0000-000000000000}"/>
          </ac:spMkLst>
        </pc:spChg>
      </pc:sldChg>
      <pc:sldChg chg="addSp delSp modSp add">
        <pc:chgData name="Антон Морев" userId="cf0306a813f2e2c5" providerId="LiveId" clId="{437E8B97-153F-491F-AA97-FBE6CFD11B57}" dt="2019-06-20T08:24:15.598" v="3534" actId="6549"/>
        <pc:sldMkLst>
          <pc:docMk/>
          <pc:sldMk cId="3994195170" sldId="405"/>
        </pc:sldMkLst>
        <pc:spChg chg="mod">
          <ac:chgData name="Антон Морев" userId="cf0306a813f2e2c5" providerId="LiveId" clId="{437E8B97-153F-491F-AA97-FBE6CFD11B57}" dt="2019-06-20T08:24:15.598" v="3534" actId="6549"/>
          <ac:spMkLst>
            <pc:docMk/>
            <pc:sldMk cId="3994195170" sldId="405"/>
            <ac:spMk id="8" creationId="{63484B65-FB33-4F50-A237-1D08CE76FBDB}"/>
          </ac:spMkLst>
        </pc:spChg>
        <pc:picChg chg="del">
          <ac:chgData name="Антон Морев" userId="cf0306a813f2e2c5" providerId="LiveId" clId="{437E8B97-153F-491F-AA97-FBE6CFD11B57}" dt="2019-06-20T08:24:03.523" v="3531" actId="478"/>
          <ac:picMkLst>
            <pc:docMk/>
            <pc:sldMk cId="3994195170" sldId="405"/>
            <ac:picMk id="1026" creationId="{5DA2CBE6-BDBF-437F-888D-3F850FA51814}"/>
          </ac:picMkLst>
        </pc:picChg>
        <pc:picChg chg="add">
          <ac:chgData name="Антон Морев" userId="cf0306a813f2e2c5" providerId="LiveId" clId="{437E8B97-153F-491F-AA97-FBE6CFD11B57}" dt="2019-06-20T08:24:04.301" v="3532"/>
          <ac:picMkLst>
            <pc:docMk/>
            <pc:sldMk cId="3994195170" sldId="405"/>
            <ac:picMk id="2050" creationId="{6A26AB0B-BCCD-4DE9-8382-57713A203C1B}"/>
          </ac:picMkLst>
        </pc:picChg>
      </pc:sldChg>
      <pc:sldChg chg="addSp delSp modSp add">
        <pc:chgData name="Антон Морев" userId="cf0306a813f2e2c5" providerId="LiveId" clId="{437E8B97-153F-491F-AA97-FBE6CFD11B57}" dt="2019-06-20T08:24:36.282" v="3539"/>
        <pc:sldMkLst>
          <pc:docMk/>
          <pc:sldMk cId="974328583" sldId="406"/>
        </pc:sldMkLst>
        <pc:spChg chg="mod">
          <ac:chgData name="Антон Морев" userId="cf0306a813f2e2c5" providerId="LiveId" clId="{437E8B97-153F-491F-AA97-FBE6CFD11B57}" dt="2019-06-20T08:24:36.282" v="3539"/>
          <ac:spMkLst>
            <pc:docMk/>
            <pc:sldMk cId="974328583" sldId="406"/>
            <ac:spMk id="8" creationId="{63484B65-FB33-4F50-A237-1D08CE76FBDB}"/>
          </ac:spMkLst>
        </pc:spChg>
        <pc:picChg chg="del">
          <ac:chgData name="Антон Морев" userId="cf0306a813f2e2c5" providerId="LiveId" clId="{437E8B97-153F-491F-AA97-FBE6CFD11B57}" dt="2019-06-20T08:24:30.123" v="3536" actId="478"/>
          <ac:picMkLst>
            <pc:docMk/>
            <pc:sldMk cId="974328583" sldId="406"/>
            <ac:picMk id="2050" creationId="{6A26AB0B-BCCD-4DE9-8382-57713A203C1B}"/>
          </ac:picMkLst>
        </pc:picChg>
        <pc:picChg chg="add">
          <ac:chgData name="Антон Морев" userId="cf0306a813f2e2c5" providerId="LiveId" clId="{437E8B97-153F-491F-AA97-FBE6CFD11B57}" dt="2019-06-20T08:24:30.537" v="3537"/>
          <ac:picMkLst>
            <pc:docMk/>
            <pc:sldMk cId="974328583" sldId="406"/>
            <ac:picMk id="3074" creationId="{8CCD71E1-FF06-44AC-B368-A612DCF0BF13}"/>
          </ac:picMkLst>
        </pc:picChg>
      </pc:sldChg>
      <pc:sldChg chg="delSp add del">
        <pc:chgData name="Антон Морев" userId="cf0306a813f2e2c5" providerId="LiveId" clId="{437E8B97-153F-491F-AA97-FBE6CFD11B57}" dt="2019-06-20T08:26:08.051" v="3557" actId="2696"/>
        <pc:sldMkLst>
          <pc:docMk/>
          <pc:sldMk cId="3335319742" sldId="407"/>
        </pc:sldMkLst>
        <pc:picChg chg="del">
          <ac:chgData name="Антон Морев" userId="cf0306a813f2e2c5" providerId="LiveId" clId="{437E8B97-153F-491F-AA97-FBE6CFD11B57}" dt="2019-06-20T08:25:10.355" v="3544" actId="478"/>
          <ac:picMkLst>
            <pc:docMk/>
            <pc:sldMk cId="3335319742" sldId="407"/>
            <ac:picMk id="3074" creationId="{8CCD71E1-FF06-44AC-B368-A612DCF0BF13}"/>
          </ac:picMkLst>
        </pc:picChg>
      </pc:sldChg>
      <pc:sldChg chg="addSp delSp modSp add">
        <pc:chgData name="Антон Морев" userId="cf0306a813f2e2c5" providerId="LiveId" clId="{437E8B97-153F-491F-AA97-FBE6CFD11B57}" dt="2019-06-20T08:27:31.047" v="3583" actId="6549"/>
        <pc:sldMkLst>
          <pc:docMk/>
          <pc:sldMk cId="3169882721" sldId="408"/>
        </pc:sldMkLst>
        <pc:spChg chg="mod">
          <ac:chgData name="Антон Морев" userId="cf0306a813f2e2c5" providerId="LiveId" clId="{437E8B97-153F-491F-AA97-FBE6CFD11B57}" dt="2019-06-20T08:27:31.047" v="3583" actId="6549"/>
          <ac:spMkLst>
            <pc:docMk/>
            <pc:sldMk cId="3169882721" sldId="408"/>
            <ac:spMk id="8" creationId="{63484B65-FB33-4F50-A237-1D08CE76FBDB}"/>
          </ac:spMkLst>
        </pc:spChg>
        <pc:picChg chg="add del mod">
          <ac:chgData name="Антон Морев" userId="cf0306a813f2e2c5" providerId="LiveId" clId="{437E8B97-153F-491F-AA97-FBE6CFD11B57}" dt="2019-06-20T08:26:10.771" v="3558" actId="478"/>
          <ac:picMkLst>
            <pc:docMk/>
            <pc:sldMk cId="3169882721" sldId="408"/>
            <ac:picMk id="3074" creationId="{8CCD71E1-FF06-44AC-B368-A612DCF0BF13}"/>
          </ac:picMkLst>
        </pc:picChg>
        <pc:picChg chg="add mod">
          <ac:chgData name="Антон Морев" userId="cf0306a813f2e2c5" providerId="LiveId" clId="{437E8B97-153F-491F-AA97-FBE6CFD11B57}" dt="2019-06-20T08:26:12.071" v="3559" actId="1076"/>
          <ac:picMkLst>
            <pc:docMk/>
            <pc:sldMk cId="3169882721" sldId="408"/>
            <ac:picMk id="7170" creationId="{556DB03F-7BDE-4E1D-A1D8-87471AE1E876}"/>
          </ac:picMkLst>
        </pc:picChg>
      </pc:sldChg>
      <pc:sldChg chg="add del">
        <pc:chgData name="Антон Морев" userId="cf0306a813f2e2c5" providerId="LiveId" clId="{437E8B97-153F-491F-AA97-FBE6CFD11B57}" dt="2019-06-20T08:26:13.773" v="3560" actId="2696"/>
        <pc:sldMkLst>
          <pc:docMk/>
          <pc:sldMk cId="2561652075" sldId="409"/>
        </pc:sldMkLst>
      </pc:sldChg>
      <pc:sldChg chg="addSp delSp modSp add">
        <pc:chgData name="Антон Морев" userId="cf0306a813f2e2c5" providerId="LiveId" clId="{437E8B97-153F-491F-AA97-FBE6CFD11B57}" dt="2019-06-20T08:27:27.965" v="3582" actId="6549"/>
        <pc:sldMkLst>
          <pc:docMk/>
          <pc:sldMk cId="3990698741" sldId="409"/>
        </pc:sldMkLst>
        <pc:spChg chg="mod">
          <ac:chgData name="Антон Морев" userId="cf0306a813f2e2c5" providerId="LiveId" clId="{437E8B97-153F-491F-AA97-FBE6CFD11B57}" dt="2019-06-20T08:27:27.965" v="3582" actId="6549"/>
          <ac:spMkLst>
            <pc:docMk/>
            <pc:sldMk cId="3990698741" sldId="409"/>
            <ac:spMk id="8" creationId="{63484B65-FB33-4F50-A237-1D08CE76FBDB}"/>
          </ac:spMkLst>
        </pc:spChg>
        <pc:picChg chg="del">
          <ac:chgData name="Антон Морев" userId="cf0306a813f2e2c5" providerId="LiveId" clId="{437E8B97-153F-491F-AA97-FBE6CFD11B57}" dt="2019-06-20T08:27:15.026" v="3563" actId="478"/>
          <ac:picMkLst>
            <pc:docMk/>
            <pc:sldMk cId="3990698741" sldId="409"/>
            <ac:picMk id="7170" creationId="{556DB03F-7BDE-4E1D-A1D8-87471AE1E876}"/>
          </ac:picMkLst>
        </pc:picChg>
        <pc:picChg chg="add mod">
          <ac:chgData name="Антон Морев" userId="cf0306a813f2e2c5" providerId="LiveId" clId="{437E8B97-153F-491F-AA97-FBE6CFD11B57}" dt="2019-06-20T08:27:19.046" v="3566" actId="1076"/>
          <ac:picMkLst>
            <pc:docMk/>
            <pc:sldMk cId="3990698741" sldId="409"/>
            <ac:picMk id="9218" creationId="{22747C97-078D-4D25-8EDB-0555A477A0D4}"/>
          </ac:picMkLst>
        </pc:picChg>
      </pc:sldChg>
      <pc:sldChg chg="add del">
        <pc:chgData name="Антон Морев" userId="cf0306a813f2e2c5" providerId="LiveId" clId="{437E8B97-153F-491F-AA97-FBE6CFD11B57}" dt="2019-06-20T08:26:15.110" v="3561" actId="2696"/>
        <pc:sldMkLst>
          <pc:docMk/>
          <pc:sldMk cId="2157172190" sldId="410"/>
        </pc:sldMkLst>
      </pc:sldChg>
      <pc:sldChg chg="add del">
        <pc:chgData name="Антон Морев" userId="cf0306a813f2e2c5" providerId="LiveId" clId="{437E8B97-153F-491F-AA97-FBE6CFD11B57}" dt="2019-06-20T08:25:11.653" v="3546"/>
        <pc:sldMkLst>
          <pc:docMk/>
          <pc:sldMk cId="2854935308" sldId="411"/>
        </pc:sldMkLst>
      </pc:sldChg>
      <pc:sldMasterChg chg="addSldLayout delSldLayout">
        <pc:chgData name="Антон Морев" userId="cf0306a813f2e2c5" providerId="LiveId" clId="{437E8B97-153F-491F-AA97-FBE6CFD11B57}" dt="2019-06-12T19:30:18.329" v="47" actId="2696"/>
        <pc:sldMasterMkLst>
          <pc:docMk/>
          <pc:sldMasterMk cId="0" sldId="2147483659"/>
        </pc:sldMasterMkLst>
        <pc:sldLayoutChg chg="add del">
          <pc:chgData name="Антон Морев" userId="cf0306a813f2e2c5" providerId="LiveId" clId="{437E8B97-153F-491F-AA97-FBE6CFD11B57}" dt="2019-06-12T19:30:18.329" v="47" actId="2696"/>
          <pc:sldLayoutMkLst>
            <pc:docMk/>
            <pc:sldMasterMk cId="0" sldId="2147483659"/>
            <pc:sldLayoutMk cId="0" sldId="2147483658"/>
          </pc:sldLayoutMkLst>
        </pc:sldLayoutChg>
      </pc:sldMasterChg>
    </pc:docChg>
  </pc:docChgLst>
  <pc:docChgLst>
    <pc:chgData name="Екатерина Миронова" userId="f3cc836a05dfc820" providerId="Windows Live" clId="Web-{402F47D1-13EC-4E5B-A021-C2B1A06C4AAF}"/>
    <pc:docChg chg="addSld delSld modSld">
      <pc:chgData name="Екатерина Миронова" userId="f3cc836a05dfc820" providerId="Windows Live" clId="Web-{402F47D1-13EC-4E5B-A021-C2B1A06C4AAF}" dt="2019-04-23T11:51:20.161" v="33" actId="1076"/>
      <pc:docMkLst>
        <pc:docMk/>
      </pc:docMkLst>
    </pc:docChg>
  </pc:docChgLst>
  <pc:docChgLst>
    <pc:chgData name="Екатерина Миронова" userId="f3cc836a05dfc820" providerId="Windows Live" clId="Web-{F5348EED-065A-4D13-9848-324A8C9C4657}"/>
    <pc:docChg chg="modSld">
      <pc:chgData name="Екатерина Миронова" userId="f3cc836a05dfc820" providerId="Windows Live" clId="Web-{F5348EED-065A-4D13-9848-324A8C9C4657}" dt="2019-04-23T09:26:37.624" v="4"/>
      <pc:docMkLst>
        <pc:docMk/>
      </pc:docMkLst>
    </pc:docChg>
  </pc:docChgLst>
  <pc:docChgLst>
    <pc:chgData name="Екатерина Миронова" userId="f3cc836a05dfc820" providerId="Windows Live" clId="Web-{E8F31741-8C81-4479-8EAF-85CAC3BC46D1}"/>
    <pc:docChg chg="addSld modSld sldOrd">
      <pc:chgData name="Екатерина Миронова" userId="f3cc836a05dfc820" providerId="Windows Live" clId="Web-{E8F31741-8C81-4479-8EAF-85CAC3BC46D1}" dt="2019-04-23T15:19:04.428" v="50" actId="1076"/>
      <pc:docMkLst>
        <pc:docMk/>
      </pc:docMkLst>
    </pc:docChg>
  </pc:docChgLst>
  <pc:docChgLst>
    <pc:chgData clId="Web-{402F47D1-13EC-4E5B-A021-C2B1A06C4AAF}"/>
    <pc:docChg chg="modSld">
      <pc:chgData name="" userId="" providerId="" clId="Web-{402F47D1-13EC-4E5B-A021-C2B1A06C4AAF}" dt="2019-04-23T10:06:22.829" v="0"/>
      <pc:docMkLst>
        <pc:docMk/>
      </pc:docMkLst>
    </pc:docChg>
  </pc:docChgLst>
  <pc:docChgLst>
    <pc:chgData name="Антон Морев" userId="cf0306a813f2e2c5" providerId="LiveId" clId="{4A38713A-77CF-46DC-9873-792DC71D8BF6}"/>
    <pc:docChg chg="undo redo custSel addSld delSld modSld sldOrd">
      <pc:chgData name="Антон Морев" userId="cf0306a813f2e2c5" providerId="LiveId" clId="{4A38713A-77CF-46DC-9873-792DC71D8BF6}" dt="2019-06-10T17:51:00.209" v="14396" actId="478"/>
      <pc:docMkLst>
        <pc:docMk/>
      </pc:docMkLst>
      <pc:sldChg chg="delSp modSp addCm delCm modCm modNotesTx">
        <pc:chgData name="Антон Морев" userId="cf0306a813f2e2c5" providerId="LiveId" clId="{4A38713A-77CF-46DC-9873-792DC71D8BF6}" dt="2019-05-27T13:29:44.348" v="13704" actId="478"/>
        <pc:sldMkLst>
          <pc:docMk/>
          <pc:sldMk cId="0" sldId="257"/>
        </pc:sldMkLst>
        <pc:spChg chg="mod">
          <ac:chgData name="Антон Морев" userId="cf0306a813f2e2c5" providerId="LiveId" clId="{4A38713A-77CF-46DC-9873-792DC71D8BF6}" dt="2019-05-13T16:25:21.898" v="11928" actId="20577"/>
          <ac:spMkLst>
            <pc:docMk/>
            <pc:sldMk cId="0" sldId="257"/>
            <ac:spMk id="61" creationId="{00000000-0000-0000-0000-000000000000}"/>
          </ac:spMkLst>
        </pc:spChg>
        <pc:picChg chg="mod">
          <ac:chgData name="Антон Морев" userId="cf0306a813f2e2c5" providerId="LiveId" clId="{4A38713A-77CF-46DC-9873-792DC71D8BF6}" dt="2019-05-13T16:25:24.915" v="11929" actId="1076"/>
          <ac:picMkLst>
            <pc:docMk/>
            <pc:sldMk cId="0" sldId="257"/>
            <ac:picMk id="4" creationId="{00000000-0000-0000-0000-000000000000}"/>
          </ac:picMkLst>
        </pc:picChg>
        <pc:picChg chg="del">
          <ac:chgData name="Антон Морев" userId="cf0306a813f2e2c5" providerId="LiveId" clId="{4A38713A-77CF-46DC-9873-792DC71D8BF6}" dt="2019-05-27T13:29:44.348" v="13704" actId="478"/>
          <ac:picMkLst>
            <pc:docMk/>
            <pc:sldMk cId="0" sldId="257"/>
            <ac:picMk id="13" creationId="{00000000-0000-0000-0000-000000000000}"/>
          </ac:picMkLst>
        </pc:picChg>
      </pc:sldChg>
      <pc:sldChg chg="delSp addCm modCm">
        <pc:chgData name="Антон Морев" userId="cf0306a813f2e2c5" providerId="LiveId" clId="{4A38713A-77CF-46DC-9873-792DC71D8BF6}" dt="2019-05-27T13:31:07.567" v="13719" actId="478"/>
        <pc:sldMkLst>
          <pc:docMk/>
          <pc:sldMk cId="1059154889" sldId="319"/>
        </pc:sldMkLst>
        <pc:picChg chg="del">
          <ac:chgData name="Антон Морев" userId="cf0306a813f2e2c5" providerId="LiveId" clId="{4A38713A-77CF-46DC-9873-792DC71D8BF6}" dt="2019-05-27T13:31:07.567" v="13719" actId="478"/>
          <ac:picMkLst>
            <pc:docMk/>
            <pc:sldMk cId="1059154889" sldId="319"/>
            <ac:picMk id="20" creationId="{00000000-0000-0000-0000-000000000000}"/>
          </ac:picMkLst>
        </pc:picChg>
      </pc:sldChg>
      <pc:sldMasterChg chg="delSldLayout">
        <pc:chgData name="Антон Морев" userId="cf0306a813f2e2c5" providerId="LiveId" clId="{4A38713A-77CF-46DC-9873-792DC71D8BF6}" dt="2019-06-10T17:22:09.458" v="13965" actId="2696"/>
        <pc:sldMasterMkLst>
          <pc:docMk/>
          <pc:sldMasterMk cId="0" sldId="2147483659"/>
        </pc:sldMasterMkLst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2T23:16:33.244" idx="140">
    <p:pos x="5556" y="99"/>
    <p:text>Сюда надо будет вставить какой-нибудь пример картинки. Можно с нашего сайта</p:text>
    <p:extLst>
      <p:ext uri="{C676402C-5697-4E1C-873F-D02D1690AC5C}">
        <p15:threadingInfo xmlns:p15="http://schemas.microsoft.com/office/powerpoint/2012/main" timeZoneBias="-180"/>
      </p:ext>
    </p:extLst>
  </p:cm>
  <p:cm authorId="2" dt="2019-06-12T23:18:51.103" idx="141">
    <p:pos x="10" y="10"/>
    <p:text>Тут снизу под каждым типом устройства вставить картинку айфона, планшета, ПК и какого нить imac. В общем чтобы понять о какой устройстве идет речь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7T22:48:44.828" idx="164">
    <p:pos x="3642" y="1258"/>
    <p:text>Не очень понятно, что справа имено минусы)</p:text>
    <p:extLst>
      <p:ext uri="{C676402C-5697-4E1C-873F-D02D1690AC5C}">
        <p15:threadingInfo xmlns:p15="http://schemas.microsoft.com/office/powerpoint/2012/main" timeZoneBias="-180"/>
      </p:ext>
    </p:extLst>
  </p:cm>
  <p:cm authorId="1" dt="2019-06-18T16:51:59.202" idx="81">
    <p:pos x="3642" y="1354"/>
    <p:text>А так?</p:text>
    <p:extLst>
      <p:ext uri="{C676402C-5697-4E1C-873F-D02D1690AC5C}">
        <p15:threadingInfo xmlns:p15="http://schemas.microsoft.com/office/powerpoint/2012/main" timeZoneBias="-180">
          <p15:parentCm authorId="2" idx="164"/>
        </p15:threadingInfo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4T01:17:36.322" idx="154">
    <p:pos x="4475" y="1289"/>
    <p:text>Тут картинкой можно показать что то типо полуфабрикатов:))) можно даже доширак:)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7T22:51:44.397" idx="168">
    <p:pos x="2981" y="2290"/>
    <p:text>Чуть чуть П не видно в слове "подготовка"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4T01:34:42.673" idx="158">
    <p:pos x="5166" y="363"/>
    <p:text>Таких слайдов будет штуки 4-5. Разные параметры и разные картинки. Потом фотку подберу норм и сделаю их</p:text>
    <p:extLst>
      <p:ext uri="{C676402C-5697-4E1C-873F-D02D1690AC5C}">
        <p15:threadingInfo xmlns:p15="http://schemas.microsoft.com/office/powerpoint/2012/main" timeZoneBias="-180"/>
      </p:ext>
    </p:extLst>
  </p:cm>
  <p:cm authorId="1" dt="2019-06-17T16:42:43.408" idx="79">
    <p:pos x="5166" y="459"/>
    <p:text>Есть горизонтальные фотки найдешь, будет хдорово</p:text>
    <p:extLst>
      <p:ext uri="{C676402C-5697-4E1C-873F-D02D1690AC5C}">
        <p15:threadingInfo xmlns:p15="http://schemas.microsoft.com/office/powerpoint/2012/main" timeZoneBias="-180">
          <p15:parentCm authorId="2" idx="158"/>
        </p15:threadingInfo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4T01:34:42.673" idx="158">
    <p:pos x="5166" y="363"/>
    <p:text>Таких слайдов будет штуки 4-5. Разные параметры и разные картинки. Потом фотку подберу норм и сделаю их</p:text>
    <p:extLst>
      <p:ext uri="{C676402C-5697-4E1C-873F-D02D1690AC5C}">
        <p15:threadingInfo xmlns:p15="http://schemas.microsoft.com/office/powerpoint/2012/main" timeZoneBias="-180"/>
      </p:ext>
    </p:extLst>
  </p:cm>
  <p:cm authorId="1" dt="2019-06-17T16:42:43.408" idx="79">
    <p:pos x="5166" y="459"/>
    <p:text>Есть горизонтальные фотки найдешь, будет хдорово</p:text>
    <p:extLst>
      <p:ext uri="{C676402C-5697-4E1C-873F-D02D1690AC5C}">
        <p15:threadingInfo xmlns:p15="http://schemas.microsoft.com/office/powerpoint/2012/main" timeZoneBias="-180">
          <p15:parentCm authorId="2" idx="158"/>
        </p15:threadingInfo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4T01:34:42.673" idx="158">
    <p:pos x="5166" y="363"/>
    <p:text>Таких слайдов будет штуки 4-5. Разные параметры и разные картинки. Потом фотку подберу норм и сделаю их</p:text>
    <p:extLst>
      <p:ext uri="{C676402C-5697-4E1C-873F-D02D1690AC5C}">
        <p15:threadingInfo xmlns:p15="http://schemas.microsoft.com/office/powerpoint/2012/main" timeZoneBias="-180"/>
      </p:ext>
    </p:extLst>
  </p:cm>
  <p:cm authorId="1" dt="2019-06-17T16:42:43.408" idx="79">
    <p:pos x="5166" y="459"/>
    <p:text>Есть горизонтальные фотки найдешь, будет хдорово</p:text>
    <p:extLst>
      <p:ext uri="{C676402C-5697-4E1C-873F-D02D1690AC5C}">
        <p15:threadingInfo xmlns:p15="http://schemas.microsoft.com/office/powerpoint/2012/main" timeZoneBias="-180">
          <p15:parentCm authorId="2" idx="158"/>
        </p15:threadingInfo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4T01:34:42.673" idx="158">
    <p:pos x="5166" y="363"/>
    <p:text>Таких слайдов будет штуки 4-5. Разные параметры и разные картинки. Потом фотку подберу норм и сделаю их</p:text>
    <p:extLst>
      <p:ext uri="{C676402C-5697-4E1C-873F-D02D1690AC5C}">
        <p15:threadingInfo xmlns:p15="http://schemas.microsoft.com/office/powerpoint/2012/main" timeZoneBias="-180"/>
      </p:ext>
    </p:extLst>
  </p:cm>
  <p:cm authorId="1" dt="2019-06-17T16:42:43.408" idx="79">
    <p:pos x="5166" y="459"/>
    <p:text>Есть горизонтальные фотки найдешь, будет хдорово</p:text>
    <p:extLst>
      <p:ext uri="{C676402C-5697-4E1C-873F-D02D1690AC5C}">
        <p15:threadingInfo xmlns:p15="http://schemas.microsoft.com/office/powerpoint/2012/main" timeZoneBias="-180">
          <p15:parentCm authorId="2" idx="158"/>
        </p15:threadingInfo>
      </p:ext>
    </p:extLst>
  </p:cm>
</p:cmLst>
</file>

<file path=ppt/comments/comment1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4T01:34:42.673" idx="158">
    <p:pos x="5166" y="363"/>
    <p:text>Таких слайдов будет штуки 4-5. Разные параметры и разные картинки. Потом фотку подберу норм и сделаю их</p:text>
    <p:extLst>
      <p:ext uri="{C676402C-5697-4E1C-873F-D02D1690AC5C}">
        <p15:threadingInfo xmlns:p15="http://schemas.microsoft.com/office/powerpoint/2012/main" timeZoneBias="-180"/>
      </p:ext>
    </p:extLst>
  </p:cm>
  <p:cm authorId="1" dt="2019-06-17T16:42:43.408" idx="79">
    <p:pos x="5166" y="459"/>
    <p:text>Есть горизонтальные фотки найдешь, будет хдорово</p:text>
    <p:extLst>
      <p:ext uri="{C676402C-5697-4E1C-873F-D02D1690AC5C}">
        <p15:threadingInfo xmlns:p15="http://schemas.microsoft.com/office/powerpoint/2012/main" timeZoneBias="-180">
          <p15:parentCm authorId="2" idx="158"/>
        </p15:threadingInfo>
      </p:ext>
    </p:extLst>
  </p:cm>
</p:cmLst>
</file>

<file path=ppt/comments/comment1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4T01:38:28.879" idx="159">
    <p:pos x="1322" y="1348"/>
    <p:text>Нужно подогнать под стиль презы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5T17:10:01.647" idx="162">
    <p:pos x="4373" y="991"/>
    <p:text>https://ibb.co/QbcZhS5 оригинал картинки тут. Надо сделать человечно)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2T22:44:07.144" idx="138">
    <p:pos x="10" y="10"/>
    <p:text>Корректировки анимаций</p:text>
    <p:extLst>
      <p:ext uri="{C676402C-5697-4E1C-873F-D02D1690AC5C}">
        <p15:threadingInfo xmlns:p15="http://schemas.microsoft.com/office/powerpoint/2012/main" timeZoneBias="-180"/>
      </p:ext>
    </p:extLst>
  </p:cm>
  <p:cm authorId="2" dt="2019-06-12T22:44:18.842" idx="139">
    <p:pos x="10" y="106"/>
    <p:text>Убрать выделение красным.
Все остальное оставить таким же (появление и тд)</p:text>
    <p:extLst>
      <p:ext uri="{C676402C-5697-4E1C-873F-D02D1690AC5C}">
        <p15:threadingInfo xmlns:p15="http://schemas.microsoft.com/office/powerpoint/2012/main" timeZoneBias="-180">
          <p15:parentCm authorId="2" idx="138"/>
        </p15:threadingInfo>
      </p:ext>
    </p:extLst>
  </p:cm>
</p:cmLst>
</file>

<file path=ppt/comments/comment2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5T17:14:47.352" idx="163">
    <p:pos x="5179" y="1223"/>
    <p:text>Сначала появляется ссылка, потом квадраты (сделать красивей), потом уже сразу все примеры кода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9T01:01:02.463" idx="176">
    <p:pos x="2971" y="1587"/>
    <p:text>Эта стрелка почему то на месте с самого начала)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5T23:16:48.591" idx="170">
    <p:pos x="10" y="10"/>
    <p:text>По очереди выделяется сначала id потом component потом path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5T23:22:42.600" idx="171">
    <p:pos x="10" y="10"/>
    <p:text>Тут по очереди выделяются разные блоки стрелками. В начале стрелок подпись.
storage/glideCache - директория на сервере
366 - id фотографии
w_100 - ширина 100 пикселей
h_40 - высота 40 пикселей
_image - флаг, что нам нужно изображение
jpg - формат в который нужно конвертировать</p:text>
    <p:extLst>
      <p:ext uri="{C676402C-5697-4E1C-873F-D02D1690AC5C}">
        <p15:threadingInfo xmlns:p15="http://schemas.microsoft.com/office/powerpoint/2012/main" timeZoneBias="-180"/>
      </p:ext>
    </p:extLst>
  </p:cm>
  <p:cm authorId="2" dt="2019-06-15T23:55:15.013" idx="172">
    <p:pos x="5440" y="2510"/>
    <p:text>Нижний код появляется уже после всех вышеописанных анимаций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6T00:00:43.639" idx="173">
    <p:pos x="5355" y="14"/>
    <p:text>Текст появляется по клику</p:text>
    <p:extLst>
      <p:ext uri="{C676402C-5697-4E1C-873F-D02D1690AC5C}">
        <p15:threadingInfo xmlns:p15="http://schemas.microsoft.com/office/powerpoint/2012/main" timeZoneBias="-180"/>
      </p:ext>
    </p:extLst>
  </p:cm>
  <p:cm authorId="2" dt="2019-06-19T01:02:05.924" idx="177">
    <p:pos x="4970" y="-10"/>
    <p:text>эта штука тоже есть с самого началаа</p:text>
    <p:extLst>
      <p:ext uri="{C676402C-5697-4E1C-873F-D02D1690AC5C}">
        <p15:threadingInfo xmlns:p15="http://schemas.microsoft.com/office/powerpoint/2012/main" timeZoneBias="-180"/>
      </p:ext>
    </p:extLst>
  </p:cm>
  <p:cm authorId="2" dt="2019-06-19T01:04:17.467" idx="178">
    <p:pos x="10" y="10"/>
    <p:text>тут надо каждый пункт чтобы был по клику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6T00:10:35.755" idx="174">
    <p:pos x="5268" y="95"/>
    <p:text>https://drive.google.com/file/d/1JI3HiI_Kj2ftAtVijlpO1-3Tnfh-5-I9/view?usp=sharing вот оригинал</p:text>
    <p:extLst>
      <p:ext uri="{C676402C-5697-4E1C-873F-D02D1690AC5C}">
        <p15:threadingInfo xmlns:p15="http://schemas.microsoft.com/office/powerpoint/2012/main" timeZoneBias="-180"/>
      </p:ext>
    </p:extLst>
  </p:cm>
  <p:cm authorId="2" dt="2019-06-19T01:05:05.572" idx="179">
    <p:pos x="10" y="10"/>
    <p:text>Вот тут будет идеально если сделать flow прям как по стрелке)</p:text>
    <p:extLst>
      <p:ext uri="{C676402C-5697-4E1C-873F-D02D1690AC5C}">
        <p15:threadingInfo xmlns:p15="http://schemas.microsoft.com/office/powerpoint/2012/main" timeZoneBias="-180"/>
      </p:ext>
    </p:extLst>
  </p:cm>
  <p:cm authorId="2" dt="2019-06-19T01:05:43.109" idx="180">
    <p:pos x="10" y="106"/>
    <p:text>То есть сначала запрос фото, потом проверка кеша, потом вариант да. Потом вариант нет и так прямо поочередно. Но если это скорее всего жесткий заеб, но было бы круто)</p:text>
    <p:extLst>
      <p:ext uri="{C676402C-5697-4E1C-873F-D02D1690AC5C}">
        <p15:threadingInfo xmlns:p15="http://schemas.microsoft.com/office/powerpoint/2012/main" timeZoneBias="-180">
          <p15:parentCm authorId="2" idx="179"/>
        </p15:threadingInfo>
      </p:ext>
    </p:extLst>
  </p:cm>
  <p:cm authorId="2" dt="2019-06-19T01:05:50.311" idx="181">
    <p:pos x="106" y="106"/>
    <p:text>тут стрелки тоже есть с самго начала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9T16:56:05.109" idx="186">
    <p:pos x="10" y="10"/>
    <p:text>Есть фотография есть в кеше, то надо ее сразу в "ответ".</p:text>
    <p:extLst>
      <p:ext uri="{C676402C-5697-4E1C-873F-D02D1690AC5C}">
        <p15:threadingInfo xmlns:p15="http://schemas.microsoft.com/office/powerpoint/2012/main" timeZoneBias="-180"/>
      </p:ext>
    </p:extLst>
  </p:cm>
  <p:cm authorId="2" dt="2019-06-19T16:56:14.024" idx="187">
    <p:pos x="106" y="106"/>
    <p:text>Белую полоску надо убрать которая между есть в кеше и сохранить в кеш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6T00:25:48.065" idx="175">
    <p:pos x="10" y="10"/>
    <p:text>Одну стрелку я уже описал) она должна появиться по клику, потом исчезнуть и дальше описание
860 - ширина
480 - высота
то, что в кривых скобках - параметры glide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6T00:25:48.065" idx="175">
    <p:pos x="10" y="10"/>
    <p:text>Одну стрелку я уже описал) она должна появиться по клику, потом исчезнуть и дальше описание
860 - ширина
480 - высота
то, что в кривых скобках - параметры glide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6T00:25:48.065" idx="175">
    <p:pos x="10" y="10"/>
    <p:text>Одну стрелку я уже описал) она должна появиться по клику, потом исчезнуть и дальше описание
860 - ширина
480 - высота
то, что в кривых скобках - параметры glide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2T23:39:29.893" idx="143">
    <p:pos x="4709" y="1206"/>
    <p:text>файл script.bash в gitlab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2T23:43:07.121" idx="144">
    <p:pos x="10" y="10"/>
    <p:text>Сначала появляется то, что слева. По клику то, что справа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3T23:46:20.936" idx="146">
    <p:pos x="106" y="106"/>
    <p:text>Тестовые блоки появляются по клику - по 2 блока за клик. Потом появляется фотка</p:text>
    <p:extLst>
      <p:ext uri="{C676402C-5697-4E1C-873F-D02D1690AC5C}">
        <p15:threadingInfo xmlns:p15="http://schemas.microsoft.com/office/powerpoint/2012/main" timeZoneBias="-180"/>
      </p:ext>
    </p:extLst>
  </p:cm>
  <p:cm authorId="2" dt="2019-06-13T23:46:46.440" idx="147">
    <p:pos x="10" y="10"/>
    <p:text>Будет очень круто если получится около этого человека поставить ноутбук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9T16:53:44.010" idx="185">
    <p:pos x="202" y="202"/>
    <p:text>тут все еще старые анимации. По очереди появляются 
Сайт
Апи
Админ
Выделение красным убрать)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4T00:06:12.437" idx="149">
    <p:pos x="10" y="10"/>
    <p:text>стрелки надо сделать менее ущербными)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4T00:06:12.437" idx="149">
    <p:pos x="10" y="10"/>
    <p:text>стрелки надо сделать менее ущербными)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14T00:40:58.612" idx="150">
    <p:pos x="10" y="10"/>
    <p:text>Можно этот слайд как то обыграть горизонтально. Типо иконка загрузки и подпись "загрузка". Потом иконка дискетки и "сохранение". Хз короче) но текст как то скучно)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6224e21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6224e21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/>
              <a:t>Всем добрый день! Меня зовут Морев Антон и на данный момент я являюсь основателем и IT-директором компании </a:t>
            </a:r>
            <a:r>
              <a:rPr lang="ru-RU" err="1"/>
              <a:t>Wormsoft</a:t>
            </a:r>
            <a:r>
              <a:rPr lang="ru-RU"/>
              <a:t>. </a:t>
            </a:r>
          </a:p>
          <a:p>
            <a:pPr marL="158750" indent="0">
              <a:buNone/>
            </a:pPr>
            <a:r>
              <a:rPr lang="ru-RU"/>
              <a:t>Начинал я в 2008 с разработки торговых роботов на FORTS (C#) и в 2011 фокус сменил на WEB разработку и нахожусь в этой сфере до сих пор.  Наша компания занимается разработкой разнообразного перечня IT продуктов, предлагаем услуги в области дизайна, маркетинга и продвижения, оказываем техническую поддержку и сопровождение проектов на всем этапе их жизненного цикла.  </a:t>
            </a:r>
          </a:p>
          <a:p>
            <a:pPr marL="158750" indent="0">
              <a:buNone/>
            </a:pPr>
            <a:endParaRPr lang="ru-RU"/>
          </a:p>
          <a:p>
            <a:pPr marL="158750" indent="0">
              <a:buNone/>
            </a:pPr>
            <a:r>
              <a:rPr lang="ru-RU"/>
              <a:t>Ни для кого не секрет, что любой продукт состоит из </a:t>
            </a:r>
            <a:r>
              <a:rPr lang="ru-RU" err="1"/>
              <a:t>frontend</a:t>
            </a:r>
            <a:r>
              <a:rPr lang="ru-RU"/>
              <a:t> и </a:t>
            </a:r>
            <a:r>
              <a:rPr lang="ru-RU" err="1"/>
              <a:t>backend</a:t>
            </a:r>
            <a:r>
              <a:rPr lang="ru-RU"/>
              <a:t> частей. </a:t>
            </a:r>
            <a:r>
              <a:rPr lang="ru-RU" err="1"/>
              <a:t>Frontend</a:t>
            </a:r>
            <a:r>
              <a:rPr lang="ru-RU"/>
              <a:t> представляет клиентский интерфейс в виде приложения или сайта с которым пользователь и взаимодействует, а </a:t>
            </a:r>
            <a:r>
              <a:rPr lang="ru-RU" err="1"/>
              <a:t>backend</a:t>
            </a:r>
            <a:r>
              <a:rPr lang="ru-RU"/>
              <a:t> - это бизнес логика приложения, направленная на обработку данных. </a:t>
            </a:r>
          </a:p>
          <a:p>
            <a:pPr marL="158750" indent="0">
              <a:buNone/>
            </a:pPr>
            <a:r>
              <a:rPr lang="ru-RU"/>
              <a:t>Для обработки данных необходимо данные доставлять. И первым способом общения между клиентом и сервером является REST.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8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705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368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853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6463f326e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6463f326e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1356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6463f326e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6463f326e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1433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464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378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6463f326e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6463f326e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357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84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329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266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4804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479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7360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9068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190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541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6869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6463f326e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6463f326e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6435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494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7105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1943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787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9967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6463f326e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6463f326e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4116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6463f326e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6463f326e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7783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6463f326e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6463f326e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09658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6463f326e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6463f326e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68536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6463f326e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6463f326e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5628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6463f326e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6463f326e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165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6463f326e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6463f326e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971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6463f32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6463f32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8742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6463f326e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6463f326e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3472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6224e21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6224e21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/>
              <a:t>Основатель компании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/>
              <a:t>Веду процессы разработки, взаимодействую с клиентами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/>
              <a:t>С целью оптимизации своего времени занимаюсь оптимизацией процессов разработки</a:t>
            </a:r>
          </a:p>
        </p:txBody>
      </p:sp>
    </p:spTree>
    <p:extLst>
      <p:ext uri="{BB962C8B-B14F-4D97-AF65-F5344CB8AC3E}">
        <p14:creationId xmlns:p14="http://schemas.microsoft.com/office/powerpoint/2010/main" val="1550087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632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22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48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390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2fd5488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2fd5488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/>
              <a:t>По клику появляются</a:t>
            </a:r>
          </a:p>
          <a:p>
            <a:pPr marL="228600" indent="-228600">
              <a:buAutoNum type="arabicPeriod"/>
            </a:pPr>
            <a:r>
              <a:rPr lang="ru-RU"/>
              <a:t>Сайт</a:t>
            </a:r>
          </a:p>
          <a:p>
            <a:pPr marL="228600" indent="-228600">
              <a:buAutoNum type="arabicPeriod"/>
            </a:pPr>
            <a:r>
              <a:rPr lang="ru-RU" err="1"/>
              <a:t>Апи</a:t>
            </a:r>
            <a:r>
              <a:rPr lang="ru-RU"/>
              <a:t> сервер</a:t>
            </a:r>
          </a:p>
          <a:p>
            <a:pPr marL="228600" indent="-228600">
              <a:buAutoNum type="arabicPeriod"/>
            </a:pPr>
            <a:r>
              <a:rPr lang="ru-RU"/>
              <a:t>Админ</a:t>
            </a:r>
          </a:p>
          <a:p>
            <a:pPr marL="228600" indent="-228600">
              <a:buAutoNum type="arabicPeriod"/>
            </a:pPr>
            <a:r>
              <a:rPr lang="ru-RU"/>
              <a:t>Описание под сайтом</a:t>
            </a:r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апи</a:t>
            </a:r>
            <a:endParaRPr lang="ru-RU"/>
          </a:p>
          <a:p>
            <a:pPr marL="228600" indent="-228600">
              <a:buAutoNum type="arabicPeriod"/>
            </a:pPr>
            <a:r>
              <a:rPr lang="ru-RU"/>
              <a:t>Описание под </a:t>
            </a:r>
            <a:r>
              <a:rPr lang="ru-RU" err="1"/>
              <a:t>админкой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560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аблон презентации edit (v16).wmf"/>
          <p:cNvPicPr preferRelativeResize="0"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8"/>
            <a:ext cx="9180000" cy="5151600"/>
          </a:xfrm>
          <a:prstGeom prst="rect">
            <a:avLst/>
          </a:prstGeom>
          <a:noFill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42910" y="1065600"/>
            <a:ext cx="7920000" cy="1500198"/>
          </a:xfrm>
        </p:spPr>
        <p:txBody>
          <a:bodyPr anchor="t"/>
          <a:lstStyle>
            <a:lvl1pPr>
              <a:defRPr sz="31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642910" y="2768400"/>
            <a:ext cx="7920000" cy="696521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2254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0" y="4500577"/>
            <a:ext cx="9144001" cy="642942"/>
            <a:chOff x="-25400" y="4505325"/>
            <a:chExt cx="9169401" cy="638175"/>
          </a:xfrm>
        </p:grpSpPr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-25400" y="4505325"/>
              <a:ext cx="5111750" cy="638175"/>
            </a:xfrm>
            <a:prstGeom prst="rect">
              <a:avLst/>
            </a:prstGeom>
            <a:solidFill>
              <a:srgbClr val="1459B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6951663" y="4505325"/>
              <a:ext cx="2192338" cy="638175"/>
            </a:xfrm>
            <a:prstGeom prst="rect">
              <a:avLst/>
            </a:prstGeom>
            <a:solidFill>
              <a:srgbClr val="1459B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6367463" y="4505325"/>
              <a:ext cx="639763" cy="638175"/>
            </a:xfrm>
            <a:prstGeom prst="rect">
              <a:avLst/>
            </a:prstGeom>
            <a:solidFill>
              <a:srgbClr val="1D8EE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6686550" y="4505325"/>
              <a:ext cx="320675" cy="638175"/>
            </a:xfrm>
            <a:custGeom>
              <a:avLst/>
              <a:gdLst/>
              <a:ahLst/>
              <a:cxnLst>
                <a:cxn ang="0">
                  <a:pos x="0" y="1207"/>
                </a:cxn>
                <a:cxn ang="0">
                  <a:pos x="0" y="603"/>
                </a:cxn>
                <a:cxn ang="0">
                  <a:pos x="0" y="0"/>
                </a:cxn>
                <a:cxn ang="0">
                  <a:pos x="606" y="603"/>
                </a:cxn>
                <a:cxn ang="0">
                  <a:pos x="606" y="603"/>
                </a:cxn>
                <a:cxn ang="0">
                  <a:pos x="606" y="603"/>
                </a:cxn>
                <a:cxn ang="0">
                  <a:pos x="0" y="1207"/>
                </a:cxn>
              </a:cxnLst>
              <a:rect l="0" t="0" r="r" b="b"/>
              <a:pathLst>
                <a:path w="606" h="1207">
                  <a:moveTo>
                    <a:pt x="0" y="1207"/>
                  </a:moveTo>
                  <a:lnTo>
                    <a:pt x="0" y="603"/>
                  </a:lnTo>
                  <a:lnTo>
                    <a:pt x="0" y="0"/>
                  </a:lnTo>
                  <a:lnTo>
                    <a:pt x="606" y="603"/>
                  </a:lnTo>
                  <a:lnTo>
                    <a:pt x="606" y="603"/>
                  </a:lnTo>
                  <a:lnTo>
                    <a:pt x="606" y="603"/>
                  </a:lnTo>
                  <a:lnTo>
                    <a:pt x="0" y="1207"/>
                  </a:lnTo>
                  <a:close/>
                </a:path>
              </a:pathLst>
            </a:custGeom>
            <a:solidFill>
              <a:srgbClr val="1459B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6367463" y="4505325"/>
              <a:ext cx="319088" cy="638175"/>
            </a:xfrm>
            <a:custGeom>
              <a:avLst/>
              <a:gdLst/>
              <a:ahLst/>
              <a:cxnLst>
                <a:cxn ang="0">
                  <a:pos x="0" y="1207"/>
                </a:cxn>
                <a:cxn ang="0">
                  <a:pos x="0" y="603"/>
                </a:cxn>
                <a:cxn ang="0">
                  <a:pos x="0" y="0"/>
                </a:cxn>
                <a:cxn ang="0">
                  <a:pos x="605" y="603"/>
                </a:cxn>
                <a:cxn ang="0">
                  <a:pos x="0" y="1207"/>
                </a:cxn>
              </a:cxnLst>
              <a:rect l="0" t="0" r="r" b="b"/>
              <a:pathLst>
                <a:path w="605" h="1207">
                  <a:moveTo>
                    <a:pt x="0" y="1207"/>
                  </a:moveTo>
                  <a:lnTo>
                    <a:pt x="0" y="603"/>
                  </a:lnTo>
                  <a:lnTo>
                    <a:pt x="0" y="0"/>
                  </a:lnTo>
                  <a:lnTo>
                    <a:pt x="605" y="603"/>
                  </a:lnTo>
                  <a:lnTo>
                    <a:pt x="0" y="1207"/>
                  </a:lnTo>
                  <a:close/>
                </a:path>
              </a:pathLst>
            </a:custGeom>
            <a:solidFill>
              <a:srgbClr val="1459B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2"/>
            <p:cNvSpPr>
              <a:spLocks noEditPoints="1"/>
            </p:cNvSpPr>
            <p:nvPr userDrawn="1"/>
          </p:nvSpPr>
          <p:spPr bwMode="auto">
            <a:xfrm>
              <a:off x="523875" y="4738687"/>
              <a:ext cx="200025" cy="230188"/>
            </a:xfrm>
            <a:custGeom>
              <a:avLst/>
              <a:gdLst/>
              <a:ahLst/>
              <a:cxnLst>
                <a:cxn ang="0">
                  <a:pos x="147" y="284"/>
                </a:cxn>
                <a:cxn ang="0">
                  <a:pos x="162" y="317"/>
                </a:cxn>
                <a:cxn ang="0">
                  <a:pos x="184" y="332"/>
                </a:cxn>
                <a:cxn ang="0">
                  <a:pos x="205" y="337"/>
                </a:cxn>
                <a:cxn ang="0">
                  <a:pos x="239" y="334"/>
                </a:cxn>
                <a:cxn ang="0">
                  <a:pos x="282" y="320"/>
                </a:cxn>
                <a:cxn ang="0">
                  <a:pos x="321" y="295"/>
                </a:cxn>
                <a:cxn ang="0">
                  <a:pos x="349" y="394"/>
                </a:cxn>
                <a:cxn ang="0">
                  <a:pos x="313" y="414"/>
                </a:cxn>
                <a:cxn ang="0">
                  <a:pos x="279" y="426"/>
                </a:cxn>
                <a:cxn ang="0">
                  <a:pos x="221" y="434"/>
                </a:cxn>
                <a:cxn ang="0">
                  <a:pos x="173" y="433"/>
                </a:cxn>
                <a:cxn ang="0">
                  <a:pos x="119" y="420"/>
                </a:cxn>
                <a:cxn ang="0">
                  <a:pos x="82" y="402"/>
                </a:cxn>
                <a:cxn ang="0">
                  <a:pos x="56" y="380"/>
                </a:cxn>
                <a:cxn ang="0">
                  <a:pos x="33" y="352"/>
                </a:cxn>
                <a:cxn ang="0">
                  <a:pos x="18" y="322"/>
                </a:cxn>
                <a:cxn ang="0">
                  <a:pos x="7" y="289"/>
                </a:cxn>
                <a:cxn ang="0">
                  <a:pos x="1" y="243"/>
                </a:cxn>
                <a:cxn ang="0">
                  <a:pos x="3" y="175"/>
                </a:cxn>
                <a:cxn ang="0">
                  <a:pos x="15" y="122"/>
                </a:cxn>
                <a:cxn ang="0">
                  <a:pos x="27" y="93"/>
                </a:cxn>
                <a:cxn ang="0">
                  <a:pos x="45" y="66"/>
                </a:cxn>
                <a:cxn ang="0">
                  <a:pos x="70" y="40"/>
                </a:cxn>
                <a:cxn ang="0">
                  <a:pos x="98" y="22"/>
                </a:cxn>
                <a:cxn ang="0">
                  <a:pos x="127" y="9"/>
                </a:cxn>
                <a:cxn ang="0">
                  <a:pos x="182" y="0"/>
                </a:cxn>
                <a:cxn ang="0">
                  <a:pos x="224" y="1"/>
                </a:cxn>
                <a:cxn ang="0">
                  <a:pos x="257" y="9"/>
                </a:cxn>
                <a:cxn ang="0">
                  <a:pos x="284" y="20"/>
                </a:cxn>
                <a:cxn ang="0">
                  <a:pos x="321" y="48"/>
                </a:cxn>
                <a:cxn ang="0">
                  <a:pos x="347" y="82"/>
                </a:cxn>
                <a:cxn ang="0">
                  <a:pos x="369" y="138"/>
                </a:cxn>
                <a:cxn ang="0">
                  <a:pos x="376" y="227"/>
                </a:cxn>
                <a:cxn ang="0">
                  <a:pos x="238" y="171"/>
                </a:cxn>
                <a:cxn ang="0">
                  <a:pos x="237" y="144"/>
                </a:cxn>
                <a:cxn ang="0">
                  <a:pos x="229" y="116"/>
                </a:cxn>
                <a:cxn ang="0">
                  <a:pos x="214" y="102"/>
                </a:cxn>
                <a:cxn ang="0">
                  <a:pos x="198" y="97"/>
                </a:cxn>
                <a:cxn ang="0">
                  <a:pos x="176" y="100"/>
                </a:cxn>
                <a:cxn ang="0">
                  <a:pos x="164" y="107"/>
                </a:cxn>
                <a:cxn ang="0">
                  <a:pos x="153" y="122"/>
                </a:cxn>
                <a:cxn ang="0">
                  <a:pos x="146" y="151"/>
                </a:cxn>
                <a:cxn ang="0">
                  <a:pos x="238" y="171"/>
                </a:cxn>
              </a:cxnLst>
              <a:rect l="0" t="0" r="r" b="b"/>
              <a:pathLst>
                <a:path w="376" h="435">
                  <a:moveTo>
                    <a:pt x="145" y="262"/>
                  </a:moveTo>
                  <a:lnTo>
                    <a:pt x="146" y="272"/>
                  </a:lnTo>
                  <a:lnTo>
                    <a:pt x="147" y="284"/>
                  </a:lnTo>
                  <a:lnTo>
                    <a:pt x="150" y="297"/>
                  </a:lnTo>
                  <a:lnTo>
                    <a:pt x="156" y="308"/>
                  </a:lnTo>
                  <a:lnTo>
                    <a:pt x="162" y="317"/>
                  </a:lnTo>
                  <a:lnTo>
                    <a:pt x="169" y="323"/>
                  </a:lnTo>
                  <a:lnTo>
                    <a:pt x="176" y="329"/>
                  </a:lnTo>
                  <a:lnTo>
                    <a:pt x="184" y="332"/>
                  </a:lnTo>
                  <a:lnTo>
                    <a:pt x="191" y="335"/>
                  </a:lnTo>
                  <a:lnTo>
                    <a:pt x="199" y="336"/>
                  </a:lnTo>
                  <a:lnTo>
                    <a:pt x="205" y="337"/>
                  </a:lnTo>
                  <a:lnTo>
                    <a:pt x="212" y="337"/>
                  </a:lnTo>
                  <a:lnTo>
                    <a:pt x="225" y="336"/>
                  </a:lnTo>
                  <a:lnTo>
                    <a:pt x="239" y="334"/>
                  </a:lnTo>
                  <a:lnTo>
                    <a:pt x="253" y="331"/>
                  </a:lnTo>
                  <a:lnTo>
                    <a:pt x="268" y="326"/>
                  </a:lnTo>
                  <a:lnTo>
                    <a:pt x="282" y="320"/>
                  </a:lnTo>
                  <a:lnTo>
                    <a:pt x="295" y="312"/>
                  </a:lnTo>
                  <a:lnTo>
                    <a:pt x="308" y="305"/>
                  </a:lnTo>
                  <a:lnTo>
                    <a:pt x="321" y="295"/>
                  </a:lnTo>
                  <a:lnTo>
                    <a:pt x="375" y="376"/>
                  </a:lnTo>
                  <a:lnTo>
                    <a:pt x="362" y="386"/>
                  </a:lnTo>
                  <a:lnTo>
                    <a:pt x="349" y="394"/>
                  </a:lnTo>
                  <a:lnTo>
                    <a:pt x="337" y="402"/>
                  </a:lnTo>
                  <a:lnTo>
                    <a:pt x="324" y="408"/>
                  </a:lnTo>
                  <a:lnTo>
                    <a:pt x="313" y="414"/>
                  </a:lnTo>
                  <a:lnTo>
                    <a:pt x="301" y="418"/>
                  </a:lnTo>
                  <a:lnTo>
                    <a:pt x="290" y="423"/>
                  </a:lnTo>
                  <a:lnTo>
                    <a:pt x="279" y="426"/>
                  </a:lnTo>
                  <a:lnTo>
                    <a:pt x="257" y="431"/>
                  </a:lnTo>
                  <a:lnTo>
                    <a:pt x="238" y="433"/>
                  </a:lnTo>
                  <a:lnTo>
                    <a:pt x="221" y="434"/>
                  </a:lnTo>
                  <a:lnTo>
                    <a:pt x="206" y="435"/>
                  </a:lnTo>
                  <a:lnTo>
                    <a:pt x="190" y="434"/>
                  </a:lnTo>
                  <a:lnTo>
                    <a:pt x="173" y="433"/>
                  </a:lnTo>
                  <a:lnTo>
                    <a:pt x="156" y="431"/>
                  </a:lnTo>
                  <a:lnTo>
                    <a:pt x="137" y="427"/>
                  </a:lnTo>
                  <a:lnTo>
                    <a:pt x="119" y="420"/>
                  </a:lnTo>
                  <a:lnTo>
                    <a:pt x="100" y="413"/>
                  </a:lnTo>
                  <a:lnTo>
                    <a:pt x="92" y="407"/>
                  </a:lnTo>
                  <a:lnTo>
                    <a:pt x="82" y="402"/>
                  </a:lnTo>
                  <a:lnTo>
                    <a:pt x="73" y="397"/>
                  </a:lnTo>
                  <a:lnTo>
                    <a:pt x="66" y="389"/>
                  </a:lnTo>
                  <a:lnTo>
                    <a:pt x="56" y="380"/>
                  </a:lnTo>
                  <a:lnTo>
                    <a:pt x="48" y="372"/>
                  </a:lnTo>
                  <a:lnTo>
                    <a:pt x="41" y="362"/>
                  </a:lnTo>
                  <a:lnTo>
                    <a:pt x="33" y="352"/>
                  </a:lnTo>
                  <a:lnTo>
                    <a:pt x="28" y="343"/>
                  </a:lnTo>
                  <a:lnTo>
                    <a:pt x="22" y="332"/>
                  </a:lnTo>
                  <a:lnTo>
                    <a:pt x="18" y="322"/>
                  </a:lnTo>
                  <a:lnTo>
                    <a:pt x="14" y="310"/>
                  </a:lnTo>
                  <a:lnTo>
                    <a:pt x="10" y="299"/>
                  </a:lnTo>
                  <a:lnTo>
                    <a:pt x="7" y="289"/>
                  </a:lnTo>
                  <a:lnTo>
                    <a:pt x="5" y="277"/>
                  </a:lnTo>
                  <a:lnTo>
                    <a:pt x="3" y="266"/>
                  </a:lnTo>
                  <a:lnTo>
                    <a:pt x="1" y="243"/>
                  </a:lnTo>
                  <a:lnTo>
                    <a:pt x="0" y="219"/>
                  </a:lnTo>
                  <a:lnTo>
                    <a:pt x="1" y="197"/>
                  </a:lnTo>
                  <a:lnTo>
                    <a:pt x="3" y="175"/>
                  </a:lnTo>
                  <a:lnTo>
                    <a:pt x="6" y="152"/>
                  </a:lnTo>
                  <a:lnTo>
                    <a:pt x="12" y="132"/>
                  </a:lnTo>
                  <a:lnTo>
                    <a:pt x="15" y="122"/>
                  </a:lnTo>
                  <a:lnTo>
                    <a:pt x="18" y="111"/>
                  </a:lnTo>
                  <a:lnTo>
                    <a:pt x="22" y="102"/>
                  </a:lnTo>
                  <a:lnTo>
                    <a:pt x="27" y="93"/>
                  </a:lnTo>
                  <a:lnTo>
                    <a:pt x="32" y="83"/>
                  </a:lnTo>
                  <a:lnTo>
                    <a:pt x="39" y="75"/>
                  </a:lnTo>
                  <a:lnTo>
                    <a:pt x="45" y="66"/>
                  </a:lnTo>
                  <a:lnTo>
                    <a:pt x="52" y="57"/>
                  </a:lnTo>
                  <a:lnTo>
                    <a:pt x="60" y="49"/>
                  </a:lnTo>
                  <a:lnTo>
                    <a:pt x="70" y="40"/>
                  </a:lnTo>
                  <a:lnTo>
                    <a:pt x="79" y="33"/>
                  </a:lnTo>
                  <a:lnTo>
                    <a:pt x="88" y="27"/>
                  </a:lnTo>
                  <a:lnTo>
                    <a:pt x="98" y="22"/>
                  </a:lnTo>
                  <a:lnTo>
                    <a:pt x="108" y="16"/>
                  </a:lnTo>
                  <a:lnTo>
                    <a:pt x="118" y="12"/>
                  </a:lnTo>
                  <a:lnTo>
                    <a:pt x="127" y="9"/>
                  </a:lnTo>
                  <a:lnTo>
                    <a:pt x="147" y="4"/>
                  </a:lnTo>
                  <a:lnTo>
                    <a:pt x="165" y="1"/>
                  </a:lnTo>
                  <a:lnTo>
                    <a:pt x="182" y="0"/>
                  </a:lnTo>
                  <a:lnTo>
                    <a:pt x="197" y="0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6" y="3"/>
                  </a:lnTo>
                  <a:lnTo>
                    <a:pt x="248" y="6"/>
                  </a:lnTo>
                  <a:lnTo>
                    <a:pt x="257" y="9"/>
                  </a:lnTo>
                  <a:lnTo>
                    <a:pt x="267" y="12"/>
                  </a:lnTo>
                  <a:lnTo>
                    <a:pt x="277" y="15"/>
                  </a:lnTo>
                  <a:lnTo>
                    <a:pt x="284" y="20"/>
                  </a:lnTo>
                  <a:lnTo>
                    <a:pt x="300" y="29"/>
                  </a:lnTo>
                  <a:lnTo>
                    <a:pt x="312" y="38"/>
                  </a:lnTo>
                  <a:lnTo>
                    <a:pt x="321" y="48"/>
                  </a:lnTo>
                  <a:lnTo>
                    <a:pt x="329" y="56"/>
                  </a:lnTo>
                  <a:lnTo>
                    <a:pt x="339" y="68"/>
                  </a:lnTo>
                  <a:lnTo>
                    <a:pt x="347" y="82"/>
                  </a:lnTo>
                  <a:lnTo>
                    <a:pt x="356" y="98"/>
                  </a:lnTo>
                  <a:lnTo>
                    <a:pt x="362" y="117"/>
                  </a:lnTo>
                  <a:lnTo>
                    <a:pt x="369" y="138"/>
                  </a:lnTo>
                  <a:lnTo>
                    <a:pt x="373" y="164"/>
                  </a:lnTo>
                  <a:lnTo>
                    <a:pt x="375" y="194"/>
                  </a:lnTo>
                  <a:lnTo>
                    <a:pt x="376" y="227"/>
                  </a:lnTo>
                  <a:lnTo>
                    <a:pt x="376" y="262"/>
                  </a:lnTo>
                  <a:lnTo>
                    <a:pt x="145" y="262"/>
                  </a:lnTo>
                  <a:close/>
                  <a:moveTo>
                    <a:pt x="238" y="171"/>
                  </a:moveTo>
                  <a:lnTo>
                    <a:pt x="238" y="166"/>
                  </a:lnTo>
                  <a:lnTo>
                    <a:pt x="238" y="156"/>
                  </a:lnTo>
                  <a:lnTo>
                    <a:pt x="237" y="144"/>
                  </a:lnTo>
                  <a:lnTo>
                    <a:pt x="236" y="133"/>
                  </a:lnTo>
                  <a:lnTo>
                    <a:pt x="232" y="123"/>
                  </a:lnTo>
                  <a:lnTo>
                    <a:pt x="229" y="116"/>
                  </a:lnTo>
                  <a:lnTo>
                    <a:pt x="224" y="109"/>
                  </a:lnTo>
                  <a:lnTo>
                    <a:pt x="219" y="105"/>
                  </a:lnTo>
                  <a:lnTo>
                    <a:pt x="214" y="102"/>
                  </a:lnTo>
                  <a:lnTo>
                    <a:pt x="209" y="100"/>
                  </a:lnTo>
                  <a:lnTo>
                    <a:pt x="203" y="98"/>
                  </a:lnTo>
                  <a:lnTo>
                    <a:pt x="198" y="97"/>
                  </a:lnTo>
                  <a:lnTo>
                    <a:pt x="193" y="97"/>
                  </a:lnTo>
                  <a:lnTo>
                    <a:pt x="185" y="97"/>
                  </a:lnTo>
                  <a:lnTo>
                    <a:pt x="176" y="100"/>
                  </a:lnTo>
                  <a:lnTo>
                    <a:pt x="172" y="102"/>
                  </a:lnTo>
                  <a:lnTo>
                    <a:pt x="169" y="104"/>
                  </a:lnTo>
                  <a:lnTo>
                    <a:pt x="164" y="107"/>
                  </a:lnTo>
                  <a:lnTo>
                    <a:pt x="161" y="110"/>
                  </a:lnTo>
                  <a:lnTo>
                    <a:pt x="157" y="116"/>
                  </a:lnTo>
                  <a:lnTo>
                    <a:pt x="153" y="122"/>
                  </a:lnTo>
                  <a:lnTo>
                    <a:pt x="150" y="130"/>
                  </a:lnTo>
                  <a:lnTo>
                    <a:pt x="148" y="137"/>
                  </a:lnTo>
                  <a:lnTo>
                    <a:pt x="146" y="151"/>
                  </a:lnTo>
                  <a:lnTo>
                    <a:pt x="145" y="164"/>
                  </a:lnTo>
                  <a:lnTo>
                    <a:pt x="145" y="171"/>
                  </a:lnTo>
                  <a:lnTo>
                    <a:pt x="238" y="171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704850" y="4743450"/>
              <a:ext cx="220663" cy="220663"/>
            </a:xfrm>
            <a:custGeom>
              <a:avLst/>
              <a:gdLst/>
              <a:ahLst/>
              <a:cxnLst>
                <a:cxn ang="0">
                  <a:pos x="266" y="415"/>
                </a:cxn>
                <a:cxn ang="0">
                  <a:pos x="158" y="415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83" y="119"/>
                </a:cxn>
                <a:cxn ang="0">
                  <a:pos x="190" y="144"/>
                </a:cxn>
                <a:cxn ang="0">
                  <a:pos x="198" y="176"/>
                </a:cxn>
                <a:cxn ang="0">
                  <a:pos x="207" y="209"/>
                </a:cxn>
                <a:cxn ang="0">
                  <a:pos x="213" y="238"/>
                </a:cxn>
                <a:cxn ang="0">
                  <a:pos x="214" y="238"/>
                </a:cxn>
                <a:cxn ang="0">
                  <a:pos x="220" y="202"/>
                </a:cxn>
                <a:cxn ang="0">
                  <a:pos x="226" y="168"/>
                </a:cxn>
                <a:cxn ang="0">
                  <a:pos x="234" y="138"/>
                </a:cxn>
                <a:cxn ang="0">
                  <a:pos x="241" y="110"/>
                </a:cxn>
                <a:cxn ang="0">
                  <a:pos x="273" y="0"/>
                </a:cxn>
                <a:cxn ang="0">
                  <a:pos x="417" y="0"/>
                </a:cxn>
                <a:cxn ang="0">
                  <a:pos x="266" y="415"/>
                </a:cxn>
              </a:cxnLst>
              <a:rect l="0" t="0" r="r" b="b"/>
              <a:pathLst>
                <a:path w="417" h="415">
                  <a:moveTo>
                    <a:pt x="266" y="415"/>
                  </a:moveTo>
                  <a:lnTo>
                    <a:pt x="158" y="415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83" y="119"/>
                  </a:lnTo>
                  <a:lnTo>
                    <a:pt x="190" y="144"/>
                  </a:lnTo>
                  <a:lnTo>
                    <a:pt x="198" y="176"/>
                  </a:lnTo>
                  <a:lnTo>
                    <a:pt x="207" y="209"/>
                  </a:lnTo>
                  <a:lnTo>
                    <a:pt x="213" y="238"/>
                  </a:lnTo>
                  <a:lnTo>
                    <a:pt x="214" y="238"/>
                  </a:lnTo>
                  <a:lnTo>
                    <a:pt x="220" y="202"/>
                  </a:lnTo>
                  <a:lnTo>
                    <a:pt x="226" y="168"/>
                  </a:lnTo>
                  <a:lnTo>
                    <a:pt x="234" y="138"/>
                  </a:lnTo>
                  <a:lnTo>
                    <a:pt x="241" y="110"/>
                  </a:lnTo>
                  <a:lnTo>
                    <a:pt x="273" y="0"/>
                  </a:lnTo>
                  <a:lnTo>
                    <a:pt x="417" y="0"/>
                  </a:lnTo>
                  <a:lnTo>
                    <a:pt x="266" y="415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292100" y="4667250"/>
              <a:ext cx="223838" cy="296863"/>
            </a:xfrm>
            <a:custGeom>
              <a:avLst/>
              <a:gdLst/>
              <a:ahLst/>
              <a:cxnLst>
                <a:cxn ang="0">
                  <a:pos x="297" y="16"/>
                </a:cxn>
                <a:cxn ang="0">
                  <a:pos x="212" y="0"/>
                </a:cxn>
                <a:cxn ang="0">
                  <a:pos x="16" y="112"/>
                </a:cxn>
                <a:cxn ang="0">
                  <a:pos x="74" y="68"/>
                </a:cxn>
                <a:cxn ang="0">
                  <a:pos x="115" y="22"/>
                </a:cxn>
                <a:cxn ang="0">
                  <a:pos x="132" y="26"/>
                </a:cxn>
                <a:cxn ang="0">
                  <a:pos x="142" y="53"/>
                </a:cxn>
                <a:cxn ang="0">
                  <a:pos x="128" y="96"/>
                </a:cxn>
                <a:cxn ang="0">
                  <a:pos x="70" y="153"/>
                </a:cxn>
                <a:cxn ang="0">
                  <a:pos x="76" y="166"/>
                </a:cxn>
                <a:cxn ang="0">
                  <a:pos x="101" y="180"/>
                </a:cxn>
                <a:cxn ang="0">
                  <a:pos x="126" y="192"/>
                </a:cxn>
                <a:cxn ang="0">
                  <a:pos x="174" y="193"/>
                </a:cxn>
                <a:cxn ang="0">
                  <a:pos x="231" y="190"/>
                </a:cxn>
                <a:cxn ang="0">
                  <a:pos x="311" y="188"/>
                </a:cxn>
                <a:cxn ang="0">
                  <a:pos x="361" y="193"/>
                </a:cxn>
                <a:cxn ang="0">
                  <a:pos x="378" y="208"/>
                </a:cxn>
                <a:cxn ang="0">
                  <a:pos x="374" y="232"/>
                </a:cxn>
                <a:cxn ang="0">
                  <a:pos x="335" y="238"/>
                </a:cxn>
                <a:cxn ang="0">
                  <a:pos x="266" y="242"/>
                </a:cxn>
                <a:cxn ang="0">
                  <a:pos x="198" y="255"/>
                </a:cxn>
                <a:cxn ang="0">
                  <a:pos x="191" y="272"/>
                </a:cxn>
                <a:cxn ang="0">
                  <a:pos x="261" y="286"/>
                </a:cxn>
                <a:cxn ang="0">
                  <a:pos x="317" y="300"/>
                </a:cxn>
                <a:cxn ang="0">
                  <a:pos x="371" y="318"/>
                </a:cxn>
                <a:cxn ang="0">
                  <a:pos x="401" y="331"/>
                </a:cxn>
                <a:cxn ang="0">
                  <a:pos x="406" y="354"/>
                </a:cxn>
                <a:cxn ang="0">
                  <a:pos x="389" y="366"/>
                </a:cxn>
                <a:cxn ang="0">
                  <a:pos x="349" y="359"/>
                </a:cxn>
                <a:cxn ang="0">
                  <a:pos x="279" y="348"/>
                </a:cxn>
                <a:cxn ang="0">
                  <a:pos x="214" y="334"/>
                </a:cxn>
                <a:cxn ang="0">
                  <a:pos x="184" y="332"/>
                </a:cxn>
                <a:cxn ang="0">
                  <a:pos x="185" y="345"/>
                </a:cxn>
                <a:cxn ang="0">
                  <a:pos x="217" y="360"/>
                </a:cxn>
                <a:cxn ang="0">
                  <a:pos x="266" y="389"/>
                </a:cxn>
                <a:cxn ang="0">
                  <a:pos x="326" y="420"/>
                </a:cxn>
                <a:cxn ang="0">
                  <a:pos x="352" y="443"/>
                </a:cxn>
                <a:cxn ang="0">
                  <a:pos x="347" y="465"/>
                </a:cxn>
                <a:cxn ang="0">
                  <a:pos x="318" y="468"/>
                </a:cxn>
                <a:cxn ang="0">
                  <a:pos x="263" y="442"/>
                </a:cxn>
                <a:cxn ang="0">
                  <a:pos x="210" y="420"/>
                </a:cxn>
                <a:cxn ang="0">
                  <a:pos x="160" y="392"/>
                </a:cxn>
                <a:cxn ang="0">
                  <a:pos x="144" y="392"/>
                </a:cxn>
                <a:cxn ang="0">
                  <a:pos x="145" y="412"/>
                </a:cxn>
                <a:cxn ang="0">
                  <a:pos x="190" y="470"/>
                </a:cxn>
                <a:cxn ang="0">
                  <a:pos x="224" y="516"/>
                </a:cxn>
                <a:cxn ang="0">
                  <a:pos x="223" y="540"/>
                </a:cxn>
                <a:cxn ang="0">
                  <a:pos x="205" y="545"/>
                </a:cxn>
                <a:cxn ang="0">
                  <a:pos x="167" y="512"/>
                </a:cxn>
                <a:cxn ang="0">
                  <a:pos x="122" y="464"/>
                </a:cxn>
                <a:cxn ang="0">
                  <a:pos x="77" y="429"/>
                </a:cxn>
                <a:cxn ang="0">
                  <a:pos x="23" y="422"/>
                </a:cxn>
                <a:cxn ang="0">
                  <a:pos x="245" y="556"/>
                </a:cxn>
                <a:cxn ang="0">
                  <a:pos x="295" y="542"/>
                </a:cxn>
                <a:cxn ang="0">
                  <a:pos x="342" y="511"/>
                </a:cxn>
                <a:cxn ang="0">
                  <a:pos x="388" y="451"/>
                </a:cxn>
                <a:cxn ang="0">
                  <a:pos x="414" y="377"/>
                </a:cxn>
                <a:cxn ang="0">
                  <a:pos x="422" y="245"/>
                </a:cxn>
                <a:cxn ang="0">
                  <a:pos x="409" y="152"/>
                </a:cxn>
                <a:cxn ang="0">
                  <a:pos x="371" y="74"/>
                </a:cxn>
              </a:cxnLst>
              <a:rect l="0" t="0" r="r" b="b"/>
              <a:pathLst>
                <a:path w="423" h="560">
                  <a:moveTo>
                    <a:pt x="331" y="35"/>
                  </a:moveTo>
                  <a:lnTo>
                    <a:pt x="323" y="29"/>
                  </a:lnTo>
                  <a:lnTo>
                    <a:pt x="314" y="24"/>
                  </a:lnTo>
                  <a:lnTo>
                    <a:pt x="305" y="20"/>
                  </a:lnTo>
                  <a:lnTo>
                    <a:pt x="297" y="16"/>
                  </a:lnTo>
                  <a:lnTo>
                    <a:pt x="279" y="10"/>
                  </a:lnTo>
                  <a:lnTo>
                    <a:pt x="262" y="5"/>
                  </a:lnTo>
                  <a:lnTo>
                    <a:pt x="245" y="3"/>
                  </a:lnTo>
                  <a:lnTo>
                    <a:pt x="228" y="1"/>
                  </a:lnTo>
                  <a:lnTo>
                    <a:pt x="212" y="0"/>
                  </a:lnTo>
                  <a:lnTo>
                    <a:pt x="198" y="0"/>
                  </a:lnTo>
                  <a:lnTo>
                    <a:pt x="0" y="0"/>
                  </a:lnTo>
                  <a:lnTo>
                    <a:pt x="0" y="124"/>
                  </a:lnTo>
                  <a:lnTo>
                    <a:pt x="6" y="118"/>
                  </a:lnTo>
                  <a:lnTo>
                    <a:pt x="16" y="112"/>
                  </a:lnTo>
                  <a:lnTo>
                    <a:pt x="29" y="106"/>
                  </a:lnTo>
                  <a:lnTo>
                    <a:pt x="39" y="101"/>
                  </a:lnTo>
                  <a:lnTo>
                    <a:pt x="53" y="91"/>
                  </a:lnTo>
                  <a:lnTo>
                    <a:pt x="65" y="79"/>
                  </a:lnTo>
                  <a:lnTo>
                    <a:pt x="74" y="68"/>
                  </a:lnTo>
                  <a:lnTo>
                    <a:pt x="88" y="50"/>
                  </a:lnTo>
                  <a:lnTo>
                    <a:pt x="96" y="40"/>
                  </a:lnTo>
                  <a:lnTo>
                    <a:pt x="104" y="31"/>
                  </a:lnTo>
                  <a:lnTo>
                    <a:pt x="110" y="25"/>
                  </a:lnTo>
                  <a:lnTo>
                    <a:pt x="115" y="22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6" y="22"/>
                  </a:lnTo>
                  <a:lnTo>
                    <a:pt x="129" y="23"/>
                  </a:lnTo>
                  <a:lnTo>
                    <a:pt x="132" y="26"/>
                  </a:lnTo>
                  <a:lnTo>
                    <a:pt x="135" y="29"/>
                  </a:lnTo>
                  <a:lnTo>
                    <a:pt x="139" y="35"/>
                  </a:lnTo>
                  <a:lnTo>
                    <a:pt x="141" y="40"/>
                  </a:lnTo>
                  <a:lnTo>
                    <a:pt x="142" y="47"/>
                  </a:lnTo>
                  <a:lnTo>
                    <a:pt x="142" y="53"/>
                  </a:lnTo>
                  <a:lnTo>
                    <a:pt x="142" y="60"/>
                  </a:lnTo>
                  <a:lnTo>
                    <a:pt x="141" y="66"/>
                  </a:lnTo>
                  <a:lnTo>
                    <a:pt x="136" y="78"/>
                  </a:lnTo>
                  <a:lnTo>
                    <a:pt x="133" y="88"/>
                  </a:lnTo>
                  <a:lnTo>
                    <a:pt x="128" y="96"/>
                  </a:lnTo>
                  <a:lnTo>
                    <a:pt x="118" y="107"/>
                  </a:lnTo>
                  <a:lnTo>
                    <a:pt x="109" y="117"/>
                  </a:lnTo>
                  <a:lnTo>
                    <a:pt x="103" y="123"/>
                  </a:lnTo>
                  <a:lnTo>
                    <a:pt x="86" y="139"/>
                  </a:lnTo>
                  <a:lnTo>
                    <a:pt x="70" y="153"/>
                  </a:lnTo>
                  <a:lnTo>
                    <a:pt x="69" y="156"/>
                  </a:lnTo>
                  <a:lnTo>
                    <a:pt x="70" y="158"/>
                  </a:lnTo>
                  <a:lnTo>
                    <a:pt x="71" y="161"/>
                  </a:lnTo>
                  <a:lnTo>
                    <a:pt x="74" y="164"/>
                  </a:lnTo>
                  <a:lnTo>
                    <a:pt x="76" y="166"/>
                  </a:lnTo>
                  <a:lnTo>
                    <a:pt x="78" y="170"/>
                  </a:lnTo>
                  <a:lnTo>
                    <a:pt x="82" y="173"/>
                  </a:lnTo>
                  <a:lnTo>
                    <a:pt x="89" y="175"/>
                  </a:lnTo>
                  <a:lnTo>
                    <a:pt x="95" y="177"/>
                  </a:lnTo>
                  <a:lnTo>
                    <a:pt x="101" y="180"/>
                  </a:lnTo>
                  <a:lnTo>
                    <a:pt x="105" y="184"/>
                  </a:lnTo>
                  <a:lnTo>
                    <a:pt x="108" y="187"/>
                  </a:lnTo>
                  <a:lnTo>
                    <a:pt x="114" y="189"/>
                  </a:lnTo>
                  <a:lnTo>
                    <a:pt x="119" y="191"/>
                  </a:lnTo>
                  <a:lnTo>
                    <a:pt x="126" y="192"/>
                  </a:lnTo>
                  <a:lnTo>
                    <a:pt x="131" y="192"/>
                  </a:lnTo>
                  <a:lnTo>
                    <a:pt x="135" y="192"/>
                  </a:lnTo>
                  <a:lnTo>
                    <a:pt x="144" y="192"/>
                  </a:lnTo>
                  <a:lnTo>
                    <a:pt x="156" y="192"/>
                  </a:lnTo>
                  <a:lnTo>
                    <a:pt x="174" y="193"/>
                  </a:lnTo>
                  <a:lnTo>
                    <a:pt x="185" y="195"/>
                  </a:lnTo>
                  <a:lnTo>
                    <a:pt x="196" y="195"/>
                  </a:lnTo>
                  <a:lnTo>
                    <a:pt x="205" y="193"/>
                  </a:lnTo>
                  <a:lnTo>
                    <a:pt x="214" y="192"/>
                  </a:lnTo>
                  <a:lnTo>
                    <a:pt x="231" y="190"/>
                  </a:lnTo>
                  <a:lnTo>
                    <a:pt x="247" y="188"/>
                  </a:lnTo>
                  <a:lnTo>
                    <a:pt x="264" y="188"/>
                  </a:lnTo>
                  <a:lnTo>
                    <a:pt x="282" y="188"/>
                  </a:lnTo>
                  <a:lnTo>
                    <a:pt x="298" y="188"/>
                  </a:lnTo>
                  <a:lnTo>
                    <a:pt x="311" y="188"/>
                  </a:lnTo>
                  <a:lnTo>
                    <a:pt x="325" y="189"/>
                  </a:lnTo>
                  <a:lnTo>
                    <a:pt x="340" y="190"/>
                  </a:lnTo>
                  <a:lnTo>
                    <a:pt x="348" y="190"/>
                  </a:lnTo>
                  <a:lnTo>
                    <a:pt x="354" y="192"/>
                  </a:lnTo>
                  <a:lnTo>
                    <a:pt x="361" y="193"/>
                  </a:lnTo>
                  <a:lnTo>
                    <a:pt x="365" y="196"/>
                  </a:lnTo>
                  <a:lnTo>
                    <a:pt x="369" y="198"/>
                  </a:lnTo>
                  <a:lnTo>
                    <a:pt x="373" y="201"/>
                  </a:lnTo>
                  <a:lnTo>
                    <a:pt x="376" y="204"/>
                  </a:lnTo>
                  <a:lnTo>
                    <a:pt x="378" y="208"/>
                  </a:lnTo>
                  <a:lnTo>
                    <a:pt x="380" y="214"/>
                  </a:lnTo>
                  <a:lnTo>
                    <a:pt x="380" y="219"/>
                  </a:lnTo>
                  <a:lnTo>
                    <a:pt x="379" y="225"/>
                  </a:lnTo>
                  <a:lnTo>
                    <a:pt x="376" y="229"/>
                  </a:lnTo>
                  <a:lnTo>
                    <a:pt x="374" y="232"/>
                  </a:lnTo>
                  <a:lnTo>
                    <a:pt x="370" y="233"/>
                  </a:lnTo>
                  <a:lnTo>
                    <a:pt x="366" y="236"/>
                  </a:lnTo>
                  <a:lnTo>
                    <a:pt x="361" y="237"/>
                  </a:lnTo>
                  <a:lnTo>
                    <a:pt x="348" y="237"/>
                  </a:lnTo>
                  <a:lnTo>
                    <a:pt x="335" y="238"/>
                  </a:lnTo>
                  <a:lnTo>
                    <a:pt x="322" y="238"/>
                  </a:lnTo>
                  <a:lnTo>
                    <a:pt x="312" y="238"/>
                  </a:lnTo>
                  <a:lnTo>
                    <a:pt x="300" y="239"/>
                  </a:lnTo>
                  <a:lnTo>
                    <a:pt x="284" y="241"/>
                  </a:lnTo>
                  <a:lnTo>
                    <a:pt x="266" y="242"/>
                  </a:lnTo>
                  <a:lnTo>
                    <a:pt x="256" y="243"/>
                  </a:lnTo>
                  <a:lnTo>
                    <a:pt x="243" y="245"/>
                  </a:lnTo>
                  <a:lnTo>
                    <a:pt x="224" y="250"/>
                  </a:lnTo>
                  <a:lnTo>
                    <a:pt x="207" y="253"/>
                  </a:lnTo>
                  <a:lnTo>
                    <a:pt x="198" y="255"/>
                  </a:lnTo>
                  <a:lnTo>
                    <a:pt x="194" y="259"/>
                  </a:lnTo>
                  <a:lnTo>
                    <a:pt x="190" y="263"/>
                  </a:lnTo>
                  <a:lnTo>
                    <a:pt x="190" y="266"/>
                  </a:lnTo>
                  <a:lnTo>
                    <a:pt x="190" y="269"/>
                  </a:lnTo>
                  <a:lnTo>
                    <a:pt x="191" y="272"/>
                  </a:lnTo>
                  <a:lnTo>
                    <a:pt x="193" y="276"/>
                  </a:lnTo>
                  <a:lnTo>
                    <a:pt x="204" y="278"/>
                  </a:lnTo>
                  <a:lnTo>
                    <a:pt x="223" y="281"/>
                  </a:lnTo>
                  <a:lnTo>
                    <a:pt x="245" y="284"/>
                  </a:lnTo>
                  <a:lnTo>
                    <a:pt x="261" y="286"/>
                  </a:lnTo>
                  <a:lnTo>
                    <a:pt x="271" y="289"/>
                  </a:lnTo>
                  <a:lnTo>
                    <a:pt x="280" y="291"/>
                  </a:lnTo>
                  <a:lnTo>
                    <a:pt x="292" y="294"/>
                  </a:lnTo>
                  <a:lnTo>
                    <a:pt x="305" y="297"/>
                  </a:lnTo>
                  <a:lnTo>
                    <a:pt x="317" y="300"/>
                  </a:lnTo>
                  <a:lnTo>
                    <a:pt x="327" y="304"/>
                  </a:lnTo>
                  <a:lnTo>
                    <a:pt x="336" y="307"/>
                  </a:lnTo>
                  <a:lnTo>
                    <a:pt x="343" y="310"/>
                  </a:lnTo>
                  <a:lnTo>
                    <a:pt x="355" y="313"/>
                  </a:lnTo>
                  <a:lnTo>
                    <a:pt x="371" y="318"/>
                  </a:lnTo>
                  <a:lnTo>
                    <a:pt x="379" y="320"/>
                  </a:lnTo>
                  <a:lnTo>
                    <a:pt x="387" y="323"/>
                  </a:lnTo>
                  <a:lnTo>
                    <a:pt x="393" y="325"/>
                  </a:lnTo>
                  <a:lnTo>
                    <a:pt x="397" y="329"/>
                  </a:lnTo>
                  <a:lnTo>
                    <a:pt x="401" y="331"/>
                  </a:lnTo>
                  <a:lnTo>
                    <a:pt x="403" y="335"/>
                  </a:lnTo>
                  <a:lnTo>
                    <a:pt x="405" y="338"/>
                  </a:lnTo>
                  <a:lnTo>
                    <a:pt x="406" y="341"/>
                  </a:lnTo>
                  <a:lnTo>
                    <a:pt x="407" y="349"/>
                  </a:lnTo>
                  <a:lnTo>
                    <a:pt x="406" y="354"/>
                  </a:lnTo>
                  <a:lnTo>
                    <a:pt x="403" y="359"/>
                  </a:lnTo>
                  <a:lnTo>
                    <a:pt x="399" y="363"/>
                  </a:lnTo>
                  <a:lnTo>
                    <a:pt x="395" y="365"/>
                  </a:lnTo>
                  <a:lnTo>
                    <a:pt x="392" y="366"/>
                  </a:lnTo>
                  <a:lnTo>
                    <a:pt x="389" y="366"/>
                  </a:lnTo>
                  <a:lnTo>
                    <a:pt x="384" y="366"/>
                  </a:lnTo>
                  <a:lnTo>
                    <a:pt x="375" y="365"/>
                  </a:lnTo>
                  <a:lnTo>
                    <a:pt x="365" y="363"/>
                  </a:lnTo>
                  <a:lnTo>
                    <a:pt x="356" y="360"/>
                  </a:lnTo>
                  <a:lnTo>
                    <a:pt x="349" y="359"/>
                  </a:lnTo>
                  <a:lnTo>
                    <a:pt x="336" y="357"/>
                  </a:lnTo>
                  <a:lnTo>
                    <a:pt x="321" y="353"/>
                  </a:lnTo>
                  <a:lnTo>
                    <a:pt x="311" y="352"/>
                  </a:lnTo>
                  <a:lnTo>
                    <a:pt x="295" y="350"/>
                  </a:lnTo>
                  <a:lnTo>
                    <a:pt x="279" y="348"/>
                  </a:lnTo>
                  <a:lnTo>
                    <a:pt x="269" y="347"/>
                  </a:lnTo>
                  <a:lnTo>
                    <a:pt x="258" y="346"/>
                  </a:lnTo>
                  <a:lnTo>
                    <a:pt x="245" y="341"/>
                  </a:lnTo>
                  <a:lnTo>
                    <a:pt x="230" y="337"/>
                  </a:lnTo>
                  <a:lnTo>
                    <a:pt x="214" y="334"/>
                  </a:lnTo>
                  <a:lnTo>
                    <a:pt x="206" y="333"/>
                  </a:lnTo>
                  <a:lnTo>
                    <a:pt x="196" y="332"/>
                  </a:lnTo>
                  <a:lnTo>
                    <a:pt x="192" y="331"/>
                  </a:lnTo>
                  <a:lnTo>
                    <a:pt x="187" y="332"/>
                  </a:lnTo>
                  <a:lnTo>
                    <a:pt x="184" y="332"/>
                  </a:lnTo>
                  <a:lnTo>
                    <a:pt x="182" y="334"/>
                  </a:lnTo>
                  <a:lnTo>
                    <a:pt x="182" y="336"/>
                  </a:lnTo>
                  <a:lnTo>
                    <a:pt x="182" y="339"/>
                  </a:lnTo>
                  <a:lnTo>
                    <a:pt x="183" y="341"/>
                  </a:lnTo>
                  <a:lnTo>
                    <a:pt x="185" y="345"/>
                  </a:lnTo>
                  <a:lnTo>
                    <a:pt x="190" y="348"/>
                  </a:lnTo>
                  <a:lnTo>
                    <a:pt x="194" y="351"/>
                  </a:lnTo>
                  <a:lnTo>
                    <a:pt x="200" y="353"/>
                  </a:lnTo>
                  <a:lnTo>
                    <a:pt x="208" y="357"/>
                  </a:lnTo>
                  <a:lnTo>
                    <a:pt x="217" y="360"/>
                  </a:lnTo>
                  <a:lnTo>
                    <a:pt x="225" y="363"/>
                  </a:lnTo>
                  <a:lnTo>
                    <a:pt x="234" y="367"/>
                  </a:lnTo>
                  <a:lnTo>
                    <a:pt x="241" y="372"/>
                  </a:lnTo>
                  <a:lnTo>
                    <a:pt x="256" y="381"/>
                  </a:lnTo>
                  <a:lnTo>
                    <a:pt x="266" y="389"/>
                  </a:lnTo>
                  <a:lnTo>
                    <a:pt x="278" y="397"/>
                  </a:lnTo>
                  <a:lnTo>
                    <a:pt x="291" y="404"/>
                  </a:lnTo>
                  <a:lnTo>
                    <a:pt x="303" y="411"/>
                  </a:lnTo>
                  <a:lnTo>
                    <a:pt x="314" y="415"/>
                  </a:lnTo>
                  <a:lnTo>
                    <a:pt x="326" y="420"/>
                  </a:lnTo>
                  <a:lnTo>
                    <a:pt x="339" y="428"/>
                  </a:lnTo>
                  <a:lnTo>
                    <a:pt x="345" y="432"/>
                  </a:lnTo>
                  <a:lnTo>
                    <a:pt x="350" y="438"/>
                  </a:lnTo>
                  <a:lnTo>
                    <a:pt x="351" y="440"/>
                  </a:lnTo>
                  <a:lnTo>
                    <a:pt x="352" y="443"/>
                  </a:lnTo>
                  <a:lnTo>
                    <a:pt x="352" y="446"/>
                  </a:lnTo>
                  <a:lnTo>
                    <a:pt x="352" y="450"/>
                  </a:lnTo>
                  <a:lnTo>
                    <a:pt x="350" y="456"/>
                  </a:lnTo>
                  <a:lnTo>
                    <a:pt x="349" y="461"/>
                  </a:lnTo>
                  <a:lnTo>
                    <a:pt x="347" y="465"/>
                  </a:lnTo>
                  <a:lnTo>
                    <a:pt x="343" y="467"/>
                  </a:lnTo>
                  <a:lnTo>
                    <a:pt x="339" y="469"/>
                  </a:lnTo>
                  <a:lnTo>
                    <a:pt x="334" y="470"/>
                  </a:lnTo>
                  <a:lnTo>
                    <a:pt x="327" y="470"/>
                  </a:lnTo>
                  <a:lnTo>
                    <a:pt x="318" y="468"/>
                  </a:lnTo>
                  <a:lnTo>
                    <a:pt x="309" y="465"/>
                  </a:lnTo>
                  <a:lnTo>
                    <a:pt x="301" y="461"/>
                  </a:lnTo>
                  <a:lnTo>
                    <a:pt x="291" y="456"/>
                  </a:lnTo>
                  <a:lnTo>
                    <a:pt x="278" y="450"/>
                  </a:lnTo>
                  <a:lnTo>
                    <a:pt x="263" y="442"/>
                  </a:lnTo>
                  <a:lnTo>
                    <a:pt x="249" y="437"/>
                  </a:lnTo>
                  <a:lnTo>
                    <a:pt x="238" y="432"/>
                  </a:lnTo>
                  <a:lnTo>
                    <a:pt x="227" y="429"/>
                  </a:lnTo>
                  <a:lnTo>
                    <a:pt x="219" y="426"/>
                  </a:lnTo>
                  <a:lnTo>
                    <a:pt x="210" y="420"/>
                  </a:lnTo>
                  <a:lnTo>
                    <a:pt x="199" y="413"/>
                  </a:lnTo>
                  <a:lnTo>
                    <a:pt x="187" y="406"/>
                  </a:lnTo>
                  <a:lnTo>
                    <a:pt x="177" y="400"/>
                  </a:lnTo>
                  <a:lnTo>
                    <a:pt x="168" y="395"/>
                  </a:lnTo>
                  <a:lnTo>
                    <a:pt x="160" y="392"/>
                  </a:lnTo>
                  <a:lnTo>
                    <a:pt x="154" y="390"/>
                  </a:lnTo>
                  <a:lnTo>
                    <a:pt x="151" y="390"/>
                  </a:lnTo>
                  <a:lnTo>
                    <a:pt x="147" y="390"/>
                  </a:lnTo>
                  <a:lnTo>
                    <a:pt x="145" y="390"/>
                  </a:lnTo>
                  <a:lnTo>
                    <a:pt x="144" y="392"/>
                  </a:lnTo>
                  <a:lnTo>
                    <a:pt x="142" y="397"/>
                  </a:lnTo>
                  <a:lnTo>
                    <a:pt x="141" y="402"/>
                  </a:lnTo>
                  <a:lnTo>
                    <a:pt x="142" y="405"/>
                  </a:lnTo>
                  <a:lnTo>
                    <a:pt x="143" y="408"/>
                  </a:lnTo>
                  <a:lnTo>
                    <a:pt x="145" y="412"/>
                  </a:lnTo>
                  <a:lnTo>
                    <a:pt x="147" y="415"/>
                  </a:lnTo>
                  <a:lnTo>
                    <a:pt x="161" y="430"/>
                  </a:lnTo>
                  <a:lnTo>
                    <a:pt x="174" y="447"/>
                  </a:lnTo>
                  <a:lnTo>
                    <a:pt x="181" y="457"/>
                  </a:lnTo>
                  <a:lnTo>
                    <a:pt x="190" y="470"/>
                  </a:lnTo>
                  <a:lnTo>
                    <a:pt x="200" y="484"/>
                  </a:lnTo>
                  <a:lnTo>
                    <a:pt x="211" y="498"/>
                  </a:lnTo>
                  <a:lnTo>
                    <a:pt x="217" y="504"/>
                  </a:lnTo>
                  <a:lnTo>
                    <a:pt x="221" y="510"/>
                  </a:lnTo>
                  <a:lnTo>
                    <a:pt x="224" y="516"/>
                  </a:lnTo>
                  <a:lnTo>
                    <a:pt x="227" y="522"/>
                  </a:lnTo>
                  <a:lnTo>
                    <a:pt x="228" y="527"/>
                  </a:lnTo>
                  <a:lnTo>
                    <a:pt x="228" y="533"/>
                  </a:lnTo>
                  <a:lnTo>
                    <a:pt x="226" y="537"/>
                  </a:lnTo>
                  <a:lnTo>
                    <a:pt x="223" y="540"/>
                  </a:lnTo>
                  <a:lnTo>
                    <a:pt x="220" y="542"/>
                  </a:lnTo>
                  <a:lnTo>
                    <a:pt x="215" y="543"/>
                  </a:lnTo>
                  <a:lnTo>
                    <a:pt x="211" y="545"/>
                  </a:lnTo>
                  <a:lnTo>
                    <a:pt x="208" y="546"/>
                  </a:lnTo>
                  <a:lnTo>
                    <a:pt x="205" y="545"/>
                  </a:lnTo>
                  <a:lnTo>
                    <a:pt x="201" y="545"/>
                  </a:lnTo>
                  <a:lnTo>
                    <a:pt x="198" y="542"/>
                  </a:lnTo>
                  <a:lnTo>
                    <a:pt x="195" y="540"/>
                  </a:lnTo>
                  <a:lnTo>
                    <a:pt x="180" y="527"/>
                  </a:lnTo>
                  <a:lnTo>
                    <a:pt x="167" y="512"/>
                  </a:lnTo>
                  <a:lnTo>
                    <a:pt x="161" y="505"/>
                  </a:lnTo>
                  <a:lnTo>
                    <a:pt x="154" y="498"/>
                  </a:lnTo>
                  <a:lnTo>
                    <a:pt x="141" y="484"/>
                  </a:lnTo>
                  <a:lnTo>
                    <a:pt x="128" y="470"/>
                  </a:lnTo>
                  <a:lnTo>
                    <a:pt x="122" y="464"/>
                  </a:lnTo>
                  <a:lnTo>
                    <a:pt x="114" y="454"/>
                  </a:lnTo>
                  <a:lnTo>
                    <a:pt x="104" y="444"/>
                  </a:lnTo>
                  <a:lnTo>
                    <a:pt x="94" y="437"/>
                  </a:lnTo>
                  <a:lnTo>
                    <a:pt x="80" y="431"/>
                  </a:lnTo>
                  <a:lnTo>
                    <a:pt x="77" y="429"/>
                  </a:lnTo>
                  <a:lnTo>
                    <a:pt x="70" y="428"/>
                  </a:lnTo>
                  <a:lnTo>
                    <a:pt x="64" y="426"/>
                  </a:lnTo>
                  <a:lnTo>
                    <a:pt x="58" y="425"/>
                  </a:lnTo>
                  <a:lnTo>
                    <a:pt x="43" y="425"/>
                  </a:lnTo>
                  <a:lnTo>
                    <a:pt x="23" y="422"/>
                  </a:lnTo>
                  <a:lnTo>
                    <a:pt x="0" y="420"/>
                  </a:lnTo>
                  <a:lnTo>
                    <a:pt x="0" y="560"/>
                  </a:lnTo>
                  <a:lnTo>
                    <a:pt x="204" y="560"/>
                  </a:lnTo>
                  <a:lnTo>
                    <a:pt x="224" y="559"/>
                  </a:lnTo>
                  <a:lnTo>
                    <a:pt x="245" y="556"/>
                  </a:lnTo>
                  <a:lnTo>
                    <a:pt x="254" y="555"/>
                  </a:lnTo>
                  <a:lnTo>
                    <a:pt x="264" y="553"/>
                  </a:lnTo>
                  <a:lnTo>
                    <a:pt x="275" y="550"/>
                  </a:lnTo>
                  <a:lnTo>
                    <a:pt x="285" y="547"/>
                  </a:lnTo>
                  <a:lnTo>
                    <a:pt x="295" y="542"/>
                  </a:lnTo>
                  <a:lnTo>
                    <a:pt x="304" y="538"/>
                  </a:lnTo>
                  <a:lnTo>
                    <a:pt x="314" y="533"/>
                  </a:lnTo>
                  <a:lnTo>
                    <a:pt x="324" y="526"/>
                  </a:lnTo>
                  <a:lnTo>
                    <a:pt x="332" y="519"/>
                  </a:lnTo>
                  <a:lnTo>
                    <a:pt x="342" y="511"/>
                  </a:lnTo>
                  <a:lnTo>
                    <a:pt x="351" y="502"/>
                  </a:lnTo>
                  <a:lnTo>
                    <a:pt x="360" y="493"/>
                  </a:lnTo>
                  <a:lnTo>
                    <a:pt x="370" y="479"/>
                  </a:lnTo>
                  <a:lnTo>
                    <a:pt x="379" y="465"/>
                  </a:lnTo>
                  <a:lnTo>
                    <a:pt x="388" y="451"/>
                  </a:lnTo>
                  <a:lnTo>
                    <a:pt x="394" y="437"/>
                  </a:lnTo>
                  <a:lnTo>
                    <a:pt x="401" y="421"/>
                  </a:lnTo>
                  <a:lnTo>
                    <a:pt x="405" y="407"/>
                  </a:lnTo>
                  <a:lnTo>
                    <a:pt x="409" y="392"/>
                  </a:lnTo>
                  <a:lnTo>
                    <a:pt x="414" y="377"/>
                  </a:lnTo>
                  <a:lnTo>
                    <a:pt x="418" y="348"/>
                  </a:lnTo>
                  <a:lnTo>
                    <a:pt x="421" y="320"/>
                  </a:lnTo>
                  <a:lnTo>
                    <a:pt x="422" y="294"/>
                  </a:lnTo>
                  <a:lnTo>
                    <a:pt x="423" y="270"/>
                  </a:lnTo>
                  <a:lnTo>
                    <a:pt x="422" y="245"/>
                  </a:lnTo>
                  <a:lnTo>
                    <a:pt x="421" y="216"/>
                  </a:lnTo>
                  <a:lnTo>
                    <a:pt x="419" y="201"/>
                  </a:lnTo>
                  <a:lnTo>
                    <a:pt x="417" y="185"/>
                  </a:lnTo>
                  <a:lnTo>
                    <a:pt x="414" y="169"/>
                  </a:lnTo>
                  <a:lnTo>
                    <a:pt x="409" y="152"/>
                  </a:lnTo>
                  <a:lnTo>
                    <a:pt x="404" y="136"/>
                  </a:lnTo>
                  <a:lnTo>
                    <a:pt x="399" y="119"/>
                  </a:lnTo>
                  <a:lnTo>
                    <a:pt x="391" y="104"/>
                  </a:lnTo>
                  <a:lnTo>
                    <a:pt x="382" y="88"/>
                  </a:lnTo>
                  <a:lnTo>
                    <a:pt x="371" y="74"/>
                  </a:lnTo>
                  <a:lnTo>
                    <a:pt x="360" y="60"/>
                  </a:lnTo>
                  <a:lnTo>
                    <a:pt x="347" y="47"/>
                  </a:lnTo>
                  <a:lnTo>
                    <a:pt x="331" y="35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5"/>
            <p:cNvSpPr>
              <a:spLocks noEditPoints="1"/>
            </p:cNvSpPr>
            <p:nvPr userDrawn="1"/>
          </p:nvSpPr>
          <p:spPr bwMode="auto">
            <a:xfrm>
              <a:off x="1136650" y="4738687"/>
              <a:ext cx="207963" cy="230188"/>
            </a:xfrm>
            <a:custGeom>
              <a:avLst/>
              <a:gdLst/>
              <a:ahLst/>
              <a:cxnLst>
                <a:cxn ang="0">
                  <a:pos x="295" y="408"/>
                </a:cxn>
                <a:cxn ang="0">
                  <a:pos x="246" y="429"/>
                </a:cxn>
                <a:cxn ang="0">
                  <a:pos x="193" y="435"/>
                </a:cxn>
                <a:cxn ang="0">
                  <a:pos x="154" y="432"/>
                </a:cxn>
                <a:cxn ang="0">
                  <a:pos x="122" y="425"/>
                </a:cxn>
                <a:cxn ang="0">
                  <a:pos x="87" y="407"/>
                </a:cxn>
                <a:cxn ang="0">
                  <a:pos x="50" y="376"/>
                </a:cxn>
                <a:cxn ang="0">
                  <a:pos x="22" y="333"/>
                </a:cxn>
                <a:cxn ang="0">
                  <a:pos x="5" y="276"/>
                </a:cxn>
                <a:cxn ang="0">
                  <a:pos x="1" y="212"/>
                </a:cxn>
                <a:cxn ang="0">
                  <a:pos x="6" y="170"/>
                </a:cxn>
                <a:cxn ang="0">
                  <a:pos x="14" y="134"/>
                </a:cxn>
                <a:cxn ang="0">
                  <a:pos x="36" y="87"/>
                </a:cxn>
                <a:cxn ang="0">
                  <a:pos x="69" y="48"/>
                </a:cxn>
                <a:cxn ang="0">
                  <a:pos x="114" y="17"/>
                </a:cxn>
                <a:cxn ang="0">
                  <a:pos x="142" y="8"/>
                </a:cxn>
                <a:cxn ang="0">
                  <a:pos x="176" y="1"/>
                </a:cxn>
                <a:cxn ang="0">
                  <a:pos x="224" y="1"/>
                </a:cxn>
                <a:cxn ang="0">
                  <a:pos x="282" y="14"/>
                </a:cxn>
                <a:cxn ang="0">
                  <a:pos x="326" y="40"/>
                </a:cxn>
                <a:cxn ang="0">
                  <a:pos x="359" y="77"/>
                </a:cxn>
                <a:cxn ang="0">
                  <a:pos x="383" y="131"/>
                </a:cxn>
                <a:cxn ang="0">
                  <a:pos x="390" y="179"/>
                </a:cxn>
                <a:cxn ang="0">
                  <a:pos x="390" y="233"/>
                </a:cxn>
                <a:cxn ang="0">
                  <a:pos x="383" y="283"/>
                </a:cxn>
                <a:cxn ang="0">
                  <a:pos x="373" y="318"/>
                </a:cxn>
                <a:cxn ang="0">
                  <a:pos x="357" y="349"/>
                </a:cxn>
                <a:cxn ang="0">
                  <a:pos x="334" y="377"/>
                </a:cxn>
                <a:cxn ang="0">
                  <a:pos x="222" y="107"/>
                </a:cxn>
                <a:cxn ang="0">
                  <a:pos x="212" y="100"/>
                </a:cxn>
                <a:cxn ang="0">
                  <a:pos x="189" y="97"/>
                </a:cxn>
                <a:cxn ang="0">
                  <a:pos x="170" y="107"/>
                </a:cxn>
                <a:cxn ang="0">
                  <a:pos x="157" y="134"/>
                </a:cxn>
                <a:cxn ang="0">
                  <a:pos x="153" y="182"/>
                </a:cxn>
                <a:cxn ang="0">
                  <a:pos x="153" y="259"/>
                </a:cxn>
                <a:cxn ang="0">
                  <a:pos x="159" y="308"/>
                </a:cxn>
                <a:cxn ang="0">
                  <a:pos x="168" y="327"/>
                </a:cxn>
                <a:cxn ang="0">
                  <a:pos x="183" y="336"/>
                </a:cxn>
                <a:cxn ang="0">
                  <a:pos x="201" y="337"/>
                </a:cxn>
                <a:cxn ang="0">
                  <a:pos x="214" y="333"/>
                </a:cxn>
                <a:cxn ang="0">
                  <a:pos x="227" y="319"/>
                </a:cxn>
                <a:cxn ang="0">
                  <a:pos x="235" y="290"/>
                </a:cxn>
                <a:cxn ang="0">
                  <a:pos x="240" y="235"/>
                </a:cxn>
                <a:cxn ang="0">
                  <a:pos x="239" y="171"/>
                </a:cxn>
                <a:cxn ang="0">
                  <a:pos x="235" y="133"/>
                </a:cxn>
                <a:cxn ang="0">
                  <a:pos x="226" y="110"/>
                </a:cxn>
              </a:cxnLst>
              <a:rect l="0" t="0" r="r" b="b"/>
              <a:pathLst>
                <a:path w="391" h="435">
                  <a:moveTo>
                    <a:pt x="325" y="386"/>
                  </a:moveTo>
                  <a:lnTo>
                    <a:pt x="310" y="398"/>
                  </a:lnTo>
                  <a:lnTo>
                    <a:pt x="295" y="408"/>
                  </a:lnTo>
                  <a:lnTo>
                    <a:pt x="280" y="417"/>
                  </a:lnTo>
                  <a:lnTo>
                    <a:pt x="264" y="424"/>
                  </a:lnTo>
                  <a:lnTo>
                    <a:pt x="246" y="429"/>
                  </a:lnTo>
                  <a:lnTo>
                    <a:pt x="229" y="432"/>
                  </a:lnTo>
                  <a:lnTo>
                    <a:pt x="212" y="434"/>
                  </a:lnTo>
                  <a:lnTo>
                    <a:pt x="193" y="435"/>
                  </a:lnTo>
                  <a:lnTo>
                    <a:pt x="179" y="434"/>
                  </a:lnTo>
                  <a:lnTo>
                    <a:pt x="166" y="433"/>
                  </a:lnTo>
                  <a:lnTo>
                    <a:pt x="154" y="432"/>
                  </a:lnTo>
                  <a:lnTo>
                    <a:pt x="143" y="430"/>
                  </a:lnTo>
                  <a:lnTo>
                    <a:pt x="133" y="427"/>
                  </a:lnTo>
                  <a:lnTo>
                    <a:pt x="122" y="425"/>
                  </a:lnTo>
                  <a:lnTo>
                    <a:pt x="112" y="420"/>
                  </a:lnTo>
                  <a:lnTo>
                    <a:pt x="103" y="417"/>
                  </a:lnTo>
                  <a:lnTo>
                    <a:pt x="87" y="407"/>
                  </a:lnTo>
                  <a:lnTo>
                    <a:pt x="73" y="398"/>
                  </a:lnTo>
                  <a:lnTo>
                    <a:pt x="61" y="387"/>
                  </a:lnTo>
                  <a:lnTo>
                    <a:pt x="50" y="376"/>
                  </a:lnTo>
                  <a:lnTo>
                    <a:pt x="40" y="362"/>
                  </a:lnTo>
                  <a:lnTo>
                    <a:pt x="31" y="348"/>
                  </a:lnTo>
                  <a:lnTo>
                    <a:pt x="22" y="333"/>
                  </a:lnTo>
                  <a:lnTo>
                    <a:pt x="14" y="315"/>
                  </a:lnTo>
                  <a:lnTo>
                    <a:pt x="9" y="296"/>
                  </a:lnTo>
                  <a:lnTo>
                    <a:pt x="5" y="276"/>
                  </a:lnTo>
                  <a:lnTo>
                    <a:pt x="1" y="252"/>
                  </a:lnTo>
                  <a:lnTo>
                    <a:pt x="0" y="227"/>
                  </a:lnTo>
                  <a:lnTo>
                    <a:pt x="1" y="212"/>
                  </a:lnTo>
                  <a:lnTo>
                    <a:pt x="1" y="197"/>
                  </a:lnTo>
                  <a:lnTo>
                    <a:pt x="4" y="184"/>
                  </a:lnTo>
                  <a:lnTo>
                    <a:pt x="6" y="170"/>
                  </a:lnTo>
                  <a:lnTo>
                    <a:pt x="8" y="158"/>
                  </a:lnTo>
                  <a:lnTo>
                    <a:pt x="11" y="145"/>
                  </a:lnTo>
                  <a:lnTo>
                    <a:pt x="14" y="134"/>
                  </a:lnTo>
                  <a:lnTo>
                    <a:pt x="19" y="123"/>
                  </a:lnTo>
                  <a:lnTo>
                    <a:pt x="26" y="104"/>
                  </a:lnTo>
                  <a:lnTo>
                    <a:pt x="36" y="87"/>
                  </a:lnTo>
                  <a:lnTo>
                    <a:pt x="47" y="71"/>
                  </a:lnTo>
                  <a:lnTo>
                    <a:pt x="57" y="60"/>
                  </a:lnTo>
                  <a:lnTo>
                    <a:pt x="69" y="48"/>
                  </a:lnTo>
                  <a:lnTo>
                    <a:pt x="82" y="37"/>
                  </a:lnTo>
                  <a:lnTo>
                    <a:pt x="97" y="27"/>
                  </a:lnTo>
                  <a:lnTo>
                    <a:pt x="114" y="17"/>
                  </a:lnTo>
                  <a:lnTo>
                    <a:pt x="123" y="14"/>
                  </a:lnTo>
                  <a:lnTo>
                    <a:pt x="133" y="11"/>
                  </a:lnTo>
                  <a:lnTo>
                    <a:pt x="142" y="8"/>
                  </a:lnTo>
                  <a:lnTo>
                    <a:pt x="153" y="4"/>
                  </a:lnTo>
                  <a:lnTo>
                    <a:pt x="164" y="2"/>
                  </a:lnTo>
                  <a:lnTo>
                    <a:pt x="176" y="1"/>
                  </a:lnTo>
                  <a:lnTo>
                    <a:pt x="189" y="0"/>
                  </a:lnTo>
                  <a:lnTo>
                    <a:pt x="201" y="0"/>
                  </a:lnTo>
                  <a:lnTo>
                    <a:pt x="224" y="1"/>
                  </a:lnTo>
                  <a:lnTo>
                    <a:pt x="245" y="3"/>
                  </a:lnTo>
                  <a:lnTo>
                    <a:pt x="264" y="8"/>
                  </a:lnTo>
                  <a:lnTo>
                    <a:pt x="282" y="14"/>
                  </a:lnTo>
                  <a:lnTo>
                    <a:pt x="298" y="22"/>
                  </a:lnTo>
                  <a:lnTo>
                    <a:pt x="313" y="30"/>
                  </a:lnTo>
                  <a:lnTo>
                    <a:pt x="326" y="40"/>
                  </a:lnTo>
                  <a:lnTo>
                    <a:pt x="338" y="51"/>
                  </a:lnTo>
                  <a:lnTo>
                    <a:pt x="349" y="63"/>
                  </a:lnTo>
                  <a:lnTo>
                    <a:pt x="359" y="77"/>
                  </a:lnTo>
                  <a:lnTo>
                    <a:pt x="368" y="93"/>
                  </a:lnTo>
                  <a:lnTo>
                    <a:pt x="376" y="111"/>
                  </a:lnTo>
                  <a:lnTo>
                    <a:pt x="383" y="131"/>
                  </a:lnTo>
                  <a:lnTo>
                    <a:pt x="387" y="154"/>
                  </a:lnTo>
                  <a:lnTo>
                    <a:pt x="389" y="166"/>
                  </a:lnTo>
                  <a:lnTo>
                    <a:pt x="390" y="179"/>
                  </a:lnTo>
                  <a:lnTo>
                    <a:pt x="391" y="192"/>
                  </a:lnTo>
                  <a:lnTo>
                    <a:pt x="391" y="208"/>
                  </a:lnTo>
                  <a:lnTo>
                    <a:pt x="390" y="233"/>
                  </a:lnTo>
                  <a:lnTo>
                    <a:pt x="388" y="259"/>
                  </a:lnTo>
                  <a:lnTo>
                    <a:pt x="386" y="271"/>
                  </a:lnTo>
                  <a:lnTo>
                    <a:pt x="383" y="283"/>
                  </a:lnTo>
                  <a:lnTo>
                    <a:pt x="381" y="295"/>
                  </a:lnTo>
                  <a:lnTo>
                    <a:pt x="376" y="307"/>
                  </a:lnTo>
                  <a:lnTo>
                    <a:pt x="373" y="318"/>
                  </a:lnTo>
                  <a:lnTo>
                    <a:pt x="368" y="329"/>
                  </a:lnTo>
                  <a:lnTo>
                    <a:pt x="362" y="338"/>
                  </a:lnTo>
                  <a:lnTo>
                    <a:pt x="357" y="349"/>
                  </a:lnTo>
                  <a:lnTo>
                    <a:pt x="349" y="359"/>
                  </a:lnTo>
                  <a:lnTo>
                    <a:pt x="343" y="367"/>
                  </a:lnTo>
                  <a:lnTo>
                    <a:pt x="334" y="377"/>
                  </a:lnTo>
                  <a:lnTo>
                    <a:pt x="325" y="386"/>
                  </a:lnTo>
                  <a:close/>
                  <a:moveTo>
                    <a:pt x="226" y="110"/>
                  </a:moveTo>
                  <a:lnTo>
                    <a:pt x="222" y="107"/>
                  </a:lnTo>
                  <a:lnTo>
                    <a:pt x="218" y="104"/>
                  </a:lnTo>
                  <a:lnTo>
                    <a:pt x="215" y="102"/>
                  </a:lnTo>
                  <a:lnTo>
                    <a:pt x="212" y="100"/>
                  </a:lnTo>
                  <a:lnTo>
                    <a:pt x="204" y="97"/>
                  </a:lnTo>
                  <a:lnTo>
                    <a:pt x="195" y="97"/>
                  </a:lnTo>
                  <a:lnTo>
                    <a:pt x="189" y="97"/>
                  </a:lnTo>
                  <a:lnTo>
                    <a:pt x="183" y="100"/>
                  </a:lnTo>
                  <a:lnTo>
                    <a:pt x="177" y="102"/>
                  </a:lnTo>
                  <a:lnTo>
                    <a:pt x="170" y="107"/>
                  </a:lnTo>
                  <a:lnTo>
                    <a:pt x="165" y="115"/>
                  </a:lnTo>
                  <a:lnTo>
                    <a:pt x="161" y="123"/>
                  </a:lnTo>
                  <a:lnTo>
                    <a:pt x="157" y="134"/>
                  </a:lnTo>
                  <a:lnTo>
                    <a:pt x="155" y="147"/>
                  </a:lnTo>
                  <a:lnTo>
                    <a:pt x="154" y="163"/>
                  </a:lnTo>
                  <a:lnTo>
                    <a:pt x="153" y="182"/>
                  </a:lnTo>
                  <a:lnTo>
                    <a:pt x="152" y="203"/>
                  </a:lnTo>
                  <a:lnTo>
                    <a:pt x="152" y="229"/>
                  </a:lnTo>
                  <a:lnTo>
                    <a:pt x="153" y="259"/>
                  </a:lnTo>
                  <a:lnTo>
                    <a:pt x="154" y="281"/>
                  </a:lnTo>
                  <a:lnTo>
                    <a:pt x="156" y="297"/>
                  </a:lnTo>
                  <a:lnTo>
                    <a:pt x="159" y="308"/>
                  </a:lnTo>
                  <a:lnTo>
                    <a:pt x="162" y="316"/>
                  </a:lnTo>
                  <a:lnTo>
                    <a:pt x="165" y="322"/>
                  </a:lnTo>
                  <a:lnTo>
                    <a:pt x="168" y="327"/>
                  </a:lnTo>
                  <a:lnTo>
                    <a:pt x="173" y="331"/>
                  </a:lnTo>
                  <a:lnTo>
                    <a:pt x="178" y="334"/>
                  </a:lnTo>
                  <a:lnTo>
                    <a:pt x="183" y="336"/>
                  </a:lnTo>
                  <a:lnTo>
                    <a:pt x="190" y="337"/>
                  </a:lnTo>
                  <a:lnTo>
                    <a:pt x="196" y="337"/>
                  </a:lnTo>
                  <a:lnTo>
                    <a:pt x="201" y="337"/>
                  </a:lnTo>
                  <a:lnTo>
                    <a:pt x="205" y="336"/>
                  </a:lnTo>
                  <a:lnTo>
                    <a:pt x="209" y="335"/>
                  </a:lnTo>
                  <a:lnTo>
                    <a:pt x="214" y="333"/>
                  </a:lnTo>
                  <a:lnTo>
                    <a:pt x="218" y="330"/>
                  </a:lnTo>
                  <a:lnTo>
                    <a:pt x="222" y="325"/>
                  </a:lnTo>
                  <a:lnTo>
                    <a:pt x="227" y="319"/>
                  </a:lnTo>
                  <a:lnTo>
                    <a:pt x="230" y="310"/>
                  </a:lnTo>
                  <a:lnTo>
                    <a:pt x="233" y="302"/>
                  </a:lnTo>
                  <a:lnTo>
                    <a:pt x="235" y="290"/>
                  </a:lnTo>
                  <a:lnTo>
                    <a:pt x="237" y="277"/>
                  </a:lnTo>
                  <a:lnTo>
                    <a:pt x="238" y="263"/>
                  </a:lnTo>
                  <a:lnTo>
                    <a:pt x="240" y="235"/>
                  </a:lnTo>
                  <a:lnTo>
                    <a:pt x="240" y="211"/>
                  </a:lnTo>
                  <a:lnTo>
                    <a:pt x="240" y="189"/>
                  </a:lnTo>
                  <a:lnTo>
                    <a:pt x="239" y="171"/>
                  </a:lnTo>
                  <a:lnTo>
                    <a:pt x="239" y="156"/>
                  </a:lnTo>
                  <a:lnTo>
                    <a:pt x="237" y="143"/>
                  </a:lnTo>
                  <a:lnTo>
                    <a:pt x="235" y="133"/>
                  </a:lnTo>
                  <a:lnTo>
                    <a:pt x="232" y="123"/>
                  </a:lnTo>
                  <a:lnTo>
                    <a:pt x="229" y="117"/>
                  </a:lnTo>
                  <a:lnTo>
                    <a:pt x="226" y="110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347788" y="4738687"/>
              <a:ext cx="196850" cy="225425"/>
            </a:xfrm>
            <a:custGeom>
              <a:avLst/>
              <a:gdLst/>
              <a:ahLst/>
              <a:cxnLst>
                <a:cxn ang="0">
                  <a:pos x="233" y="425"/>
                </a:cxn>
                <a:cxn ang="0">
                  <a:pos x="233" y="160"/>
                </a:cxn>
                <a:cxn ang="0">
                  <a:pos x="233" y="148"/>
                </a:cxn>
                <a:cxn ang="0">
                  <a:pos x="232" y="138"/>
                </a:cxn>
                <a:cxn ang="0">
                  <a:pos x="229" y="131"/>
                </a:cxn>
                <a:cxn ang="0">
                  <a:pos x="226" y="125"/>
                </a:cxn>
                <a:cxn ang="0">
                  <a:pos x="223" y="121"/>
                </a:cxn>
                <a:cxn ang="0">
                  <a:pos x="220" y="118"/>
                </a:cxn>
                <a:cxn ang="0">
                  <a:pos x="214" y="116"/>
                </a:cxn>
                <a:cxn ang="0">
                  <a:pos x="210" y="115"/>
                </a:cxn>
                <a:cxn ang="0">
                  <a:pos x="203" y="115"/>
                </a:cxn>
                <a:cxn ang="0">
                  <a:pos x="198" y="115"/>
                </a:cxn>
                <a:cxn ang="0">
                  <a:pos x="191" y="116"/>
                </a:cxn>
                <a:cxn ang="0">
                  <a:pos x="185" y="118"/>
                </a:cxn>
                <a:cxn ang="0">
                  <a:pos x="180" y="120"/>
                </a:cxn>
                <a:cxn ang="0">
                  <a:pos x="173" y="123"/>
                </a:cxn>
                <a:cxn ang="0">
                  <a:pos x="162" y="131"/>
                </a:cxn>
                <a:cxn ang="0">
                  <a:pos x="152" y="138"/>
                </a:cxn>
                <a:cxn ang="0">
                  <a:pos x="152" y="425"/>
                </a:cxn>
                <a:cxn ang="0">
                  <a:pos x="12" y="425"/>
                </a:cxn>
                <a:cxn ang="0">
                  <a:pos x="12" y="161"/>
                </a:cxn>
                <a:cxn ang="0">
                  <a:pos x="12" y="131"/>
                </a:cxn>
                <a:cxn ang="0">
                  <a:pos x="11" y="100"/>
                </a:cxn>
                <a:cxn ang="0">
                  <a:pos x="10" y="82"/>
                </a:cxn>
                <a:cxn ang="0">
                  <a:pos x="6" y="64"/>
                </a:cxn>
                <a:cxn ang="0">
                  <a:pos x="3" y="44"/>
                </a:cxn>
                <a:cxn ang="0">
                  <a:pos x="0" y="23"/>
                </a:cxn>
                <a:cxn ang="0">
                  <a:pos x="128" y="1"/>
                </a:cxn>
                <a:cxn ang="0">
                  <a:pos x="131" y="8"/>
                </a:cxn>
                <a:cxn ang="0">
                  <a:pos x="133" y="15"/>
                </a:cxn>
                <a:cxn ang="0">
                  <a:pos x="135" y="26"/>
                </a:cxn>
                <a:cxn ang="0">
                  <a:pos x="136" y="39"/>
                </a:cxn>
                <a:cxn ang="0">
                  <a:pos x="142" y="35"/>
                </a:cxn>
                <a:cxn ang="0">
                  <a:pos x="150" y="29"/>
                </a:cxn>
                <a:cxn ang="0">
                  <a:pos x="162" y="23"/>
                </a:cxn>
                <a:cxn ang="0">
                  <a:pos x="175" y="16"/>
                </a:cxn>
                <a:cxn ang="0">
                  <a:pos x="191" y="10"/>
                </a:cxn>
                <a:cxn ang="0">
                  <a:pos x="211" y="4"/>
                </a:cxn>
                <a:cxn ang="0">
                  <a:pos x="221" y="2"/>
                </a:cxn>
                <a:cxn ang="0">
                  <a:pos x="233" y="1"/>
                </a:cxn>
                <a:cxn ang="0">
                  <a:pos x="243" y="0"/>
                </a:cxn>
                <a:cxn ang="0">
                  <a:pos x="256" y="0"/>
                </a:cxn>
                <a:cxn ang="0">
                  <a:pos x="275" y="1"/>
                </a:cxn>
                <a:cxn ang="0">
                  <a:pos x="291" y="3"/>
                </a:cxn>
                <a:cxn ang="0">
                  <a:pos x="306" y="7"/>
                </a:cxn>
                <a:cxn ang="0">
                  <a:pos x="319" y="12"/>
                </a:cxn>
                <a:cxn ang="0">
                  <a:pos x="330" y="17"/>
                </a:cxn>
                <a:cxn ang="0">
                  <a:pos x="340" y="25"/>
                </a:cxn>
                <a:cxn ang="0">
                  <a:pos x="347" y="33"/>
                </a:cxn>
                <a:cxn ang="0">
                  <a:pos x="354" y="41"/>
                </a:cxn>
                <a:cxn ang="0">
                  <a:pos x="359" y="50"/>
                </a:cxn>
                <a:cxn ang="0">
                  <a:pos x="364" y="58"/>
                </a:cxn>
                <a:cxn ang="0">
                  <a:pos x="367" y="68"/>
                </a:cxn>
                <a:cxn ang="0">
                  <a:pos x="369" y="78"/>
                </a:cxn>
                <a:cxn ang="0">
                  <a:pos x="372" y="96"/>
                </a:cxn>
                <a:cxn ang="0">
                  <a:pos x="372" y="114"/>
                </a:cxn>
                <a:cxn ang="0">
                  <a:pos x="372" y="425"/>
                </a:cxn>
                <a:cxn ang="0">
                  <a:pos x="233" y="425"/>
                </a:cxn>
              </a:cxnLst>
              <a:rect l="0" t="0" r="r" b="b"/>
              <a:pathLst>
                <a:path w="372" h="425">
                  <a:moveTo>
                    <a:pt x="233" y="425"/>
                  </a:moveTo>
                  <a:lnTo>
                    <a:pt x="233" y="160"/>
                  </a:lnTo>
                  <a:lnTo>
                    <a:pt x="233" y="148"/>
                  </a:lnTo>
                  <a:lnTo>
                    <a:pt x="232" y="138"/>
                  </a:lnTo>
                  <a:lnTo>
                    <a:pt x="229" y="131"/>
                  </a:lnTo>
                  <a:lnTo>
                    <a:pt x="226" y="125"/>
                  </a:lnTo>
                  <a:lnTo>
                    <a:pt x="223" y="121"/>
                  </a:lnTo>
                  <a:lnTo>
                    <a:pt x="220" y="118"/>
                  </a:lnTo>
                  <a:lnTo>
                    <a:pt x="214" y="116"/>
                  </a:lnTo>
                  <a:lnTo>
                    <a:pt x="210" y="115"/>
                  </a:lnTo>
                  <a:lnTo>
                    <a:pt x="203" y="115"/>
                  </a:lnTo>
                  <a:lnTo>
                    <a:pt x="198" y="115"/>
                  </a:lnTo>
                  <a:lnTo>
                    <a:pt x="191" y="116"/>
                  </a:lnTo>
                  <a:lnTo>
                    <a:pt x="185" y="118"/>
                  </a:lnTo>
                  <a:lnTo>
                    <a:pt x="180" y="120"/>
                  </a:lnTo>
                  <a:lnTo>
                    <a:pt x="173" y="123"/>
                  </a:lnTo>
                  <a:lnTo>
                    <a:pt x="162" y="131"/>
                  </a:lnTo>
                  <a:lnTo>
                    <a:pt x="152" y="138"/>
                  </a:lnTo>
                  <a:lnTo>
                    <a:pt x="152" y="425"/>
                  </a:lnTo>
                  <a:lnTo>
                    <a:pt x="12" y="425"/>
                  </a:lnTo>
                  <a:lnTo>
                    <a:pt x="12" y="161"/>
                  </a:lnTo>
                  <a:lnTo>
                    <a:pt x="12" y="131"/>
                  </a:lnTo>
                  <a:lnTo>
                    <a:pt x="11" y="100"/>
                  </a:lnTo>
                  <a:lnTo>
                    <a:pt x="10" y="82"/>
                  </a:lnTo>
                  <a:lnTo>
                    <a:pt x="6" y="64"/>
                  </a:lnTo>
                  <a:lnTo>
                    <a:pt x="3" y="44"/>
                  </a:lnTo>
                  <a:lnTo>
                    <a:pt x="0" y="23"/>
                  </a:lnTo>
                  <a:lnTo>
                    <a:pt x="128" y="1"/>
                  </a:lnTo>
                  <a:lnTo>
                    <a:pt x="131" y="8"/>
                  </a:lnTo>
                  <a:lnTo>
                    <a:pt x="133" y="15"/>
                  </a:lnTo>
                  <a:lnTo>
                    <a:pt x="135" y="26"/>
                  </a:lnTo>
                  <a:lnTo>
                    <a:pt x="136" y="39"/>
                  </a:lnTo>
                  <a:lnTo>
                    <a:pt x="142" y="35"/>
                  </a:lnTo>
                  <a:lnTo>
                    <a:pt x="150" y="29"/>
                  </a:lnTo>
                  <a:lnTo>
                    <a:pt x="162" y="23"/>
                  </a:lnTo>
                  <a:lnTo>
                    <a:pt x="175" y="16"/>
                  </a:lnTo>
                  <a:lnTo>
                    <a:pt x="191" y="10"/>
                  </a:lnTo>
                  <a:lnTo>
                    <a:pt x="211" y="4"/>
                  </a:lnTo>
                  <a:lnTo>
                    <a:pt x="221" y="2"/>
                  </a:lnTo>
                  <a:lnTo>
                    <a:pt x="233" y="1"/>
                  </a:lnTo>
                  <a:lnTo>
                    <a:pt x="243" y="0"/>
                  </a:lnTo>
                  <a:lnTo>
                    <a:pt x="256" y="0"/>
                  </a:lnTo>
                  <a:lnTo>
                    <a:pt x="275" y="1"/>
                  </a:lnTo>
                  <a:lnTo>
                    <a:pt x="291" y="3"/>
                  </a:lnTo>
                  <a:lnTo>
                    <a:pt x="306" y="7"/>
                  </a:lnTo>
                  <a:lnTo>
                    <a:pt x="319" y="12"/>
                  </a:lnTo>
                  <a:lnTo>
                    <a:pt x="330" y="17"/>
                  </a:lnTo>
                  <a:lnTo>
                    <a:pt x="340" y="25"/>
                  </a:lnTo>
                  <a:lnTo>
                    <a:pt x="347" y="33"/>
                  </a:lnTo>
                  <a:lnTo>
                    <a:pt x="354" y="41"/>
                  </a:lnTo>
                  <a:lnTo>
                    <a:pt x="359" y="50"/>
                  </a:lnTo>
                  <a:lnTo>
                    <a:pt x="364" y="58"/>
                  </a:lnTo>
                  <a:lnTo>
                    <a:pt x="367" y="68"/>
                  </a:lnTo>
                  <a:lnTo>
                    <a:pt x="369" y="78"/>
                  </a:lnTo>
                  <a:lnTo>
                    <a:pt x="372" y="96"/>
                  </a:lnTo>
                  <a:lnTo>
                    <a:pt x="372" y="114"/>
                  </a:lnTo>
                  <a:lnTo>
                    <a:pt x="372" y="425"/>
                  </a:lnTo>
                  <a:lnTo>
                    <a:pt x="233" y="425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558925" y="4646612"/>
              <a:ext cx="147638" cy="317500"/>
            </a:xfrm>
            <a:custGeom>
              <a:avLst/>
              <a:gdLst/>
              <a:ahLst/>
              <a:cxnLst>
                <a:cxn ang="0">
                  <a:pos x="248" y="109"/>
                </a:cxn>
                <a:cxn ang="0">
                  <a:pos x="240" y="106"/>
                </a:cxn>
                <a:cxn ang="0">
                  <a:pos x="230" y="103"/>
                </a:cxn>
                <a:cxn ang="0">
                  <a:pos x="219" y="101"/>
                </a:cxn>
                <a:cxn ang="0">
                  <a:pos x="208" y="100"/>
                </a:cxn>
                <a:cxn ang="0">
                  <a:pos x="202" y="101"/>
                </a:cxn>
                <a:cxn ang="0">
                  <a:pos x="195" y="102"/>
                </a:cxn>
                <a:cxn ang="0">
                  <a:pos x="190" y="105"/>
                </a:cxn>
                <a:cxn ang="0">
                  <a:pos x="186" y="108"/>
                </a:cxn>
                <a:cxn ang="0">
                  <a:pos x="181" y="113"/>
                </a:cxn>
                <a:cxn ang="0">
                  <a:pos x="178" y="117"/>
                </a:cxn>
                <a:cxn ang="0">
                  <a:pos x="177" y="123"/>
                </a:cxn>
                <a:cxn ang="0">
                  <a:pos x="176" y="130"/>
                </a:cxn>
                <a:cxn ang="0">
                  <a:pos x="176" y="184"/>
                </a:cxn>
                <a:cxn ang="0">
                  <a:pos x="264" y="184"/>
                </a:cxn>
                <a:cxn ang="0">
                  <a:pos x="245" y="276"/>
                </a:cxn>
                <a:cxn ang="0">
                  <a:pos x="176" y="276"/>
                </a:cxn>
                <a:cxn ang="0">
                  <a:pos x="176" y="599"/>
                </a:cxn>
                <a:cxn ang="0">
                  <a:pos x="36" y="599"/>
                </a:cxn>
                <a:cxn ang="0">
                  <a:pos x="36" y="276"/>
                </a:cxn>
                <a:cxn ang="0">
                  <a:pos x="0" y="276"/>
                </a:cxn>
                <a:cxn ang="0">
                  <a:pos x="0" y="184"/>
                </a:cxn>
                <a:cxn ang="0">
                  <a:pos x="36" y="184"/>
                </a:cxn>
                <a:cxn ang="0">
                  <a:pos x="34" y="173"/>
                </a:cxn>
                <a:cxn ang="0">
                  <a:pos x="34" y="160"/>
                </a:cxn>
                <a:cxn ang="0">
                  <a:pos x="33" y="147"/>
                </a:cxn>
                <a:cxn ang="0">
                  <a:pos x="33" y="134"/>
                </a:cxn>
                <a:cxn ang="0">
                  <a:pos x="34" y="123"/>
                </a:cxn>
                <a:cxn ang="0">
                  <a:pos x="34" y="114"/>
                </a:cxn>
                <a:cxn ang="0">
                  <a:pos x="36" y="104"/>
                </a:cxn>
                <a:cxn ang="0">
                  <a:pos x="37" y="94"/>
                </a:cxn>
                <a:cxn ang="0">
                  <a:pos x="39" y="86"/>
                </a:cxn>
                <a:cxn ang="0">
                  <a:pos x="43" y="78"/>
                </a:cxn>
                <a:cxn ang="0">
                  <a:pos x="45" y="70"/>
                </a:cxn>
                <a:cxn ang="0">
                  <a:pos x="48" y="63"/>
                </a:cxn>
                <a:cxn ang="0">
                  <a:pos x="57" y="51"/>
                </a:cxn>
                <a:cxn ang="0">
                  <a:pos x="65" y="39"/>
                </a:cxn>
                <a:cxn ang="0">
                  <a:pos x="75" y="30"/>
                </a:cxn>
                <a:cxn ang="0">
                  <a:pos x="86" y="23"/>
                </a:cxn>
                <a:cxn ang="0">
                  <a:pos x="98" y="16"/>
                </a:cxn>
                <a:cxn ang="0">
                  <a:pos x="110" y="11"/>
                </a:cxn>
                <a:cxn ang="0">
                  <a:pos x="122" y="8"/>
                </a:cxn>
                <a:cxn ang="0">
                  <a:pos x="134" y="5"/>
                </a:cxn>
                <a:cxn ang="0">
                  <a:pos x="146" y="2"/>
                </a:cxn>
                <a:cxn ang="0">
                  <a:pos x="157" y="1"/>
                </a:cxn>
                <a:cxn ang="0">
                  <a:pos x="168" y="0"/>
                </a:cxn>
                <a:cxn ang="0">
                  <a:pos x="178" y="0"/>
                </a:cxn>
                <a:cxn ang="0">
                  <a:pos x="193" y="0"/>
                </a:cxn>
                <a:cxn ang="0">
                  <a:pos x="208" y="1"/>
                </a:cxn>
                <a:cxn ang="0">
                  <a:pos x="221" y="2"/>
                </a:cxn>
                <a:cxn ang="0">
                  <a:pos x="234" y="5"/>
                </a:cxn>
                <a:cxn ang="0">
                  <a:pos x="246" y="8"/>
                </a:cxn>
                <a:cxn ang="0">
                  <a:pos x="258" y="12"/>
                </a:cxn>
                <a:cxn ang="0">
                  <a:pos x="270" y="16"/>
                </a:cxn>
                <a:cxn ang="0">
                  <a:pos x="281" y="22"/>
                </a:cxn>
                <a:cxn ang="0">
                  <a:pos x="248" y="109"/>
                </a:cxn>
              </a:cxnLst>
              <a:rect l="0" t="0" r="r" b="b"/>
              <a:pathLst>
                <a:path w="281" h="599">
                  <a:moveTo>
                    <a:pt x="248" y="109"/>
                  </a:moveTo>
                  <a:lnTo>
                    <a:pt x="240" y="106"/>
                  </a:lnTo>
                  <a:lnTo>
                    <a:pt x="230" y="103"/>
                  </a:lnTo>
                  <a:lnTo>
                    <a:pt x="219" y="101"/>
                  </a:lnTo>
                  <a:lnTo>
                    <a:pt x="208" y="100"/>
                  </a:lnTo>
                  <a:lnTo>
                    <a:pt x="202" y="101"/>
                  </a:lnTo>
                  <a:lnTo>
                    <a:pt x="195" y="102"/>
                  </a:lnTo>
                  <a:lnTo>
                    <a:pt x="190" y="105"/>
                  </a:lnTo>
                  <a:lnTo>
                    <a:pt x="186" y="108"/>
                  </a:lnTo>
                  <a:lnTo>
                    <a:pt x="181" y="113"/>
                  </a:lnTo>
                  <a:lnTo>
                    <a:pt x="178" y="117"/>
                  </a:lnTo>
                  <a:lnTo>
                    <a:pt x="177" y="123"/>
                  </a:lnTo>
                  <a:lnTo>
                    <a:pt x="176" y="130"/>
                  </a:lnTo>
                  <a:lnTo>
                    <a:pt x="176" y="184"/>
                  </a:lnTo>
                  <a:lnTo>
                    <a:pt x="264" y="184"/>
                  </a:lnTo>
                  <a:lnTo>
                    <a:pt x="245" y="276"/>
                  </a:lnTo>
                  <a:lnTo>
                    <a:pt x="176" y="276"/>
                  </a:lnTo>
                  <a:lnTo>
                    <a:pt x="176" y="599"/>
                  </a:lnTo>
                  <a:lnTo>
                    <a:pt x="36" y="599"/>
                  </a:lnTo>
                  <a:lnTo>
                    <a:pt x="36" y="276"/>
                  </a:lnTo>
                  <a:lnTo>
                    <a:pt x="0" y="276"/>
                  </a:lnTo>
                  <a:lnTo>
                    <a:pt x="0" y="184"/>
                  </a:lnTo>
                  <a:lnTo>
                    <a:pt x="36" y="184"/>
                  </a:lnTo>
                  <a:lnTo>
                    <a:pt x="34" y="173"/>
                  </a:lnTo>
                  <a:lnTo>
                    <a:pt x="34" y="160"/>
                  </a:lnTo>
                  <a:lnTo>
                    <a:pt x="33" y="147"/>
                  </a:lnTo>
                  <a:lnTo>
                    <a:pt x="33" y="134"/>
                  </a:lnTo>
                  <a:lnTo>
                    <a:pt x="34" y="123"/>
                  </a:lnTo>
                  <a:lnTo>
                    <a:pt x="34" y="114"/>
                  </a:lnTo>
                  <a:lnTo>
                    <a:pt x="36" y="104"/>
                  </a:lnTo>
                  <a:lnTo>
                    <a:pt x="37" y="94"/>
                  </a:lnTo>
                  <a:lnTo>
                    <a:pt x="39" y="86"/>
                  </a:lnTo>
                  <a:lnTo>
                    <a:pt x="43" y="78"/>
                  </a:lnTo>
                  <a:lnTo>
                    <a:pt x="45" y="70"/>
                  </a:lnTo>
                  <a:lnTo>
                    <a:pt x="48" y="63"/>
                  </a:lnTo>
                  <a:lnTo>
                    <a:pt x="57" y="51"/>
                  </a:lnTo>
                  <a:lnTo>
                    <a:pt x="65" y="39"/>
                  </a:lnTo>
                  <a:lnTo>
                    <a:pt x="75" y="30"/>
                  </a:lnTo>
                  <a:lnTo>
                    <a:pt x="86" y="23"/>
                  </a:lnTo>
                  <a:lnTo>
                    <a:pt x="98" y="16"/>
                  </a:lnTo>
                  <a:lnTo>
                    <a:pt x="110" y="11"/>
                  </a:lnTo>
                  <a:lnTo>
                    <a:pt x="122" y="8"/>
                  </a:lnTo>
                  <a:lnTo>
                    <a:pt x="134" y="5"/>
                  </a:lnTo>
                  <a:lnTo>
                    <a:pt x="146" y="2"/>
                  </a:lnTo>
                  <a:lnTo>
                    <a:pt x="157" y="1"/>
                  </a:lnTo>
                  <a:lnTo>
                    <a:pt x="168" y="0"/>
                  </a:lnTo>
                  <a:lnTo>
                    <a:pt x="178" y="0"/>
                  </a:lnTo>
                  <a:lnTo>
                    <a:pt x="193" y="0"/>
                  </a:lnTo>
                  <a:lnTo>
                    <a:pt x="208" y="1"/>
                  </a:lnTo>
                  <a:lnTo>
                    <a:pt x="221" y="2"/>
                  </a:lnTo>
                  <a:lnTo>
                    <a:pt x="234" y="5"/>
                  </a:lnTo>
                  <a:lnTo>
                    <a:pt x="246" y="8"/>
                  </a:lnTo>
                  <a:lnTo>
                    <a:pt x="258" y="12"/>
                  </a:lnTo>
                  <a:lnTo>
                    <a:pt x="270" y="16"/>
                  </a:lnTo>
                  <a:lnTo>
                    <a:pt x="281" y="22"/>
                  </a:lnTo>
                  <a:lnTo>
                    <a:pt x="248" y="109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925513" y="4662487"/>
              <a:ext cx="223838" cy="306388"/>
            </a:xfrm>
            <a:custGeom>
              <a:avLst/>
              <a:gdLst/>
              <a:ahLst/>
              <a:cxnLst>
                <a:cxn ang="0">
                  <a:pos x="322" y="460"/>
                </a:cxn>
                <a:cxn ang="0">
                  <a:pos x="276" y="510"/>
                </a:cxn>
                <a:cxn ang="0">
                  <a:pos x="235" y="550"/>
                </a:cxn>
                <a:cxn ang="0">
                  <a:pos x="217" y="548"/>
                </a:cxn>
                <a:cxn ang="0">
                  <a:pos x="210" y="529"/>
                </a:cxn>
                <a:cxn ang="0">
                  <a:pos x="237" y="491"/>
                </a:cxn>
                <a:cxn ang="0">
                  <a:pos x="289" y="421"/>
                </a:cxn>
                <a:cxn ang="0">
                  <a:pos x="294" y="402"/>
                </a:cxn>
                <a:cxn ang="0">
                  <a:pos x="283" y="397"/>
                </a:cxn>
                <a:cxn ang="0">
                  <a:pos x="237" y="420"/>
                </a:cxn>
                <a:cxn ang="0">
                  <a:pos x="187" y="442"/>
                </a:cxn>
                <a:cxn ang="0">
                  <a:pos x="127" y="470"/>
                </a:cxn>
                <a:cxn ang="0">
                  <a:pos x="93" y="472"/>
                </a:cxn>
                <a:cxn ang="0">
                  <a:pos x="84" y="452"/>
                </a:cxn>
                <a:cxn ang="0">
                  <a:pos x="97" y="434"/>
                </a:cxn>
                <a:cxn ang="0">
                  <a:pos x="158" y="402"/>
                </a:cxn>
                <a:cxn ang="0">
                  <a:pos x="211" y="370"/>
                </a:cxn>
                <a:cxn ang="0">
                  <a:pos x="248" y="354"/>
                </a:cxn>
                <a:cxn ang="0">
                  <a:pos x="254" y="340"/>
                </a:cxn>
                <a:cxn ang="0">
                  <a:pos x="230" y="339"/>
                </a:cxn>
                <a:cxn ang="0">
                  <a:pos x="169" y="354"/>
                </a:cxn>
                <a:cxn ang="0">
                  <a:pos x="101" y="362"/>
                </a:cxn>
                <a:cxn ang="0">
                  <a:pos x="52" y="373"/>
                </a:cxn>
                <a:cxn ang="0">
                  <a:pos x="33" y="366"/>
                </a:cxn>
                <a:cxn ang="0">
                  <a:pos x="30" y="347"/>
                </a:cxn>
                <a:cxn ang="0">
                  <a:pos x="43" y="331"/>
                </a:cxn>
                <a:cxn ang="0">
                  <a:pos x="93" y="316"/>
                </a:cxn>
                <a:cxn ang="0">
                  <a:pos x="144" y="300"/>
                </a:cxn>
                <a:cxn ang="0">
                  <a:pos x="213" y="287"/>
                </a:cxn>
                <a:cxn ang="0">
                  <a:pos x="247" y="272"/>
                </a:cxn>
                <a:cxn ang="0">
                  <a:pos x="212" y="255"/>
                </a:cxn>
                <a:cxn ang="0">
                  <a:pos x="136" y="246"/>
                </a:cxn>
                <a:cxn ang="0">
                  <a:pos x="76" y="242"/>
                </a:cxn>
                <a:cxn ang="0">
                  <a:pos x="57" y="230"/>
                </a:cxn>
                <a:cxn ang="0">
                  <a:pos x="64" y="207"/>
                </a:cxn>
                <a:cxn ang="0">
                  <a:pos x="90" y="197"/>
                </a:cxn>
                <a:cxn ang="0">
                  <a:pos x="156" y="194"/>
                </a:cxn>
                <a:cxn ang="0">
                  <a:pos x="231" y="199"/>
                </a:cxn>
                <a:cxn ang="0">
                  <a:pos x="292" y="199"/>
                </a:cxn>
                <a:cxn ang="0">
                  <a:pos x="324" y="196"/>
                </a:cxn>
                <a:cxn ang="0">
                  <a:pos x="342" y="138"/>
                </a:cxn>
                <a:cxn ang="0">
                  <a:pos x="303" y="93"/>
                </a:cxn>
                <a:cxn ang="0">
                  <a:pos x="294" y="52"/>
                </a:cxn>
                <a:cxn ang="0">
                  <a:pos x="307" y="30"/>
                </a:cxn>
                <a:cxn ang="0">
                  <a:pos x="326" y="31"/>
                </a:cxn>
                <a:cxn ang="0">
                  <a:pos x="371" y="86"/>
                </a:cxn>
                <a:cxn ang="0">
                  <a:pos x="392" y="30"/>
                </a:cxn>
                <a:cxn ang="0">
                  <a:pos x="309" y="3"/>
                </a:cxn>
                <a:cxn ang="0">
                  <a:pos x="237" y="1"/>
                </a:cxn>
                <a:cxn ang="0">
                  <a:pos x="161" y="18"/>
                </a:cxn>
                <a:cxn ang="0">
                  <a:pos x="87" y="63"/>
                </a:cxn>
                <a:cxn ang="0">
                  <a:pos x="28" y="146"/>
                </a:cxn>
                <a:cxn ang="0">
                  <a:pos x="2" y="252"/>
                </a:cxn>
                <a:cxn ang="0">
                  <a:pos x="4" y="370"/>
                </a:cxn>
                <a:cxn ang="0">
                  <a:pos x="21" y="434"/>
                </a:cxn>
                <a:cxn ang="0">
                  <a:pos x="55" y="492"/>
                </a:cxn>
                <a:cxn ang="0">
                  <a:pos x="109" y="542"/>
                </a:cxn>
                <a:cxn ang="0">
                  <a:pos x="169" y="569"/>
                </a:cxn>
                <a:cxn ang="0">
                  <a:pos x="248" y="579"/>
                </a:cxn>
                <a:cxn ang="0">
                  <a:pos x="322" y="572"/>
                </a:cxn>
                <a:cxn ang="0">
                  <a:pos x="395" y="543"/>
                </a:cxn>
                <a:cxn ang="0">
                  <a:pos x="359" y="435"/>
                </a:cxn>
              </a:cxnLst>
              <a:rect l="0" t="0" r="r" b="b"/>
              <a:pathLst>
                <a:path w="422" h="579">
                  <a:moveTo>
                    <a:pt x="359" y="435"/>
                  </a:moveTo>
                  <a:lnTo>
                    <a:pt x="356" y="437"/>
                  </a:lnTo>
                  <a:lnTo>
                    <a:pt x="343" y="442"/>
                  </a:lnTo>
                  <a:lnTo>
                    <a:pt x="332" y="450"/>
                  </a:lnTo>
                  <a:lnTo>
                    <a:pt x="322" y="460"/>
                  </a:lnTo>
                  <a:lnTo>
                    <a:pt x="314" y="469"/>
                  </a:lnTo>
                  <a:lnTo>
                    <a:pt x="308" y="476"/>
                  </a:lnTo>
                  <a:lnTo>
                    <a:pt x="296" y="490"/>
                  </a:lnTo>
                  <a:lnTo>
                    <a:pt x="282" y="504"/>
                  </a:lnTo>
                  <a:lnTo>
                    <a:pt x="276" y="510"/>
                  </a:lnTo>
                  <a:lnTo>
                    <a:pt x="269" y="519"/>
                  </a:lnTo>
                  <a:lnTo>
                    <a:pt x="256" y="533"/>
                  </a:lnTo>
                  <a:lnTo>
                    <a:pt x="241" y="547"/>
                  </a:lnTo>
                  <a:lnTo>
                    <a:pt x="238" y="549"/>
                  </a:lnTo>
                  <a:lnTo>
                    <a:pt x="235" y="550"/>
                  </a:lnTo>
                  <a:lnTo>
                    <a:pt x="231" y="551"/>
                  </a:lnTo>
                  <a:lnTo>
                    <a:pt x="228" y="551"/>
                  </a:lnTo>
                  <a:lnTo>
                    <a:pt x="225" y="551"/>
                  </a:lnTo>
                  <a:lnTo>
                    <a:pt x="221" y="550"/>
                  </a:lnTo>
                  <a:lnTo>
                    <a:pt x="217" y="548"/>
                  </a:lnTo>
                  <a:lnTo>
                    <a:pt x="213" y="546"/>
                  </a:lnTo>
                  <a:lnTo>
                    <a:pt x="210" y="543"/>
                  </a:lnTo>
                  <a:lnTo>
                    <a:pt x="209" y="538"/>
                  </a:lnTo>
                  <a:lnTo>
                    <a:pt x="208" y="534"/>
                  </a:lnTo>
                  <a:lnTo>
                    <a:pt x="210" y="529"/>
                  </a:lnTo>
                  <a:lnTo>
                    <a:pt x="212" y="522"/>
                  </a:lnTo>
                  <a:lnTo>
                    <a:pt x="215" y="516"/>
                  </a:lnTo>
                  <a:lnTo>
                    <a:pt x="220" y="510"/>
                  </a:lnTo>
                  <a:lnTo>
                    <a:pt x="225" y="504"/>
                  </a:lnTo>
                  <a:lnTo>
                    <a:pt x="237" y="491"/>
                  </a:lnTo>
                  <a:lnTo>
                    <a:pt x="247" y="477"/>
                  </a:lnTo>
                  <a:lnTo>
                    <a:pt x="256" y="463"/>
                  </a:lnTo>
                  <a:lnTo>
                    <a:pt x="263" y="453"/>
                  </a:lnTo>
                  <a:lnTo>
                    <a:pt x="275" y="437"/>
                  </a:lnTo>
                  <a:lnTo>
                    <a:pt x="289" y="421"/>
                  </a:lnTo>
                  <a:lnTo>
                    <a:pt x="291" y="417"/>
                  </a:lnTo>
                  <a:lnTo>
                    <a:pt x="293" y="414"/>
                  </a:lnTo>
                  <a:lnTo>
                    <a:pt x="294" y="411"/>
                  </a:lnTo>
                  <a:lnTo>
                    <a:pt x="295" y="408"/>
                  </a:lnTo>
                  <a:lnTo>
                    <a:pt x="294" y="402"/>
                  </a:lnTo>
                  <a:lnTo>
                    <a:pt x="292" y="398"/>
                  </a:lnTo>
                  <a:lnTo>
                    <a:pt x="291" y="397"/>
                  </a:lnTo>
                  <a:lnTo>
                    <a:pt x="289" y="396"/>
                  </a:lnTo>
                  <a:lnTo>
                    <a:pt x="286" y="396"/>
                  </a:lnTo>
                  <a:lnTo>
                    <a:pt x="283" y="397"/>
                  </a:lnTo>
                  <a:lnTo>
                    <a:pt x="276" y="399"/>
                  </a:lnTo>
                  <a:lnTo>
                    <a:pt x="268" y="402"/>
                  </a:lnTo>
                  <a:lnTo>
                    <a:pt x="260" y="407"/>
                  </a:lnTo>
                  <a:lnTo>
                    <a:pt x="249" y="412"/>
                  </a:lnTo>
                  <a:lnTo>
                    <a:pt x="237" y="420"/>
                  </a:lnTo>
                  <a:lnTo>
                    <a:pt x="227" y="426"/>
                  </a:lnTo>
                  <a:lnTo>
                    <a:pt x="217" y="431"/>
                  </a:lnTo>
                  <a:lnTo>
                    <a:pt x="209" y="436"/>
                  </a:lnTo>
                  <a:lnTo>
                    <a:pt x="199" y="439"/>
                  </a:lnTo>
                  <a:lnTo>
                    <a:pt x="187" y="442"/>
                  </a:lnTo>
                  <a:lnTo>
                    <a:pt x="173" y="449"/>
                  </a:lnTo>
                  <a:lnTo>
                    <a:pt x="159" y="455"/>
                  </a:lnTo>
                  <a:lnTo>
                    <a:pt x="145" y="463"/>
                  </a:lnTo>
                  <a:lnTo>
                    <a:pt x="135" y="467"/>
                  </a:lnTo>
                  <a:lnTo>
                    <a:pt x="127" y="470"/>
                  </a:lnTo>
                  <a:lnTo>
                    <a:pt x="119" y="474"/>
                  </a:lnTo>
                  <a:lnTo>
                    <a:pt x="110" y="476"/>
                  </a:lnTo>
                  <a:lnTo>
                    <a:pt x="104" y="476"/>
                  </a:lnTo>
                  <a:lnTo>
                    <a:pt x="98" y="475"/>
                  </a:lnTo>
                  <a:lnTo>
                    <a:pt x="93" y="472"/>
                  </a:lnTo>
                  <a:lnTo>
                    <a:pt x="91" y="470"/>
                  </a:lnTo>
                  <a:lnTo>
                    <a:pt x="89" y="467"/>
                  </a:lnTo>
                  <a:lnTo>
                    <a:pt x="86" y="463"/>
                  </a:lnTo>
                  <a:lnTo>
                    <a:pt x="84" y="456"/>
                  </a:lnTo>
                  <a:lnTo>
                    <a:pt x="84" y="452"/>
                  </a:lnTo>
                  <a:lnTo>
                    <a:pt x="84" y="449"/>
                  </a:lnTo>
                  <a:lnTo>
                    <a:pt x="85" y="447"/>
                  </a:lnTo>
                  <a:lnTo>
                    <a:pt x="86" y="443"/>
                  </a:lnTo>
                  <a:lnTo>
                    <a:pt x="92" y="438"/>
                  </a:lnTo>
                  <a:lnTo>
                    <a:pt x="97" y="434"/>
                  </a:lnTo>
                  <a:lnTo>
                    <a:pt x="111" y="426"/>
                  </a:lnTo>
                  <a:lnTo>
                    <a:pt x="122" y="422"/>
                  </a:lnTo>
                  <a:lnTo>
                    <a:pt x="133" y="416"/>
                  </a:lnTo>
                  <a:lnTo>
                    <a:pt x="146" y="410"/>
                  </a:lnTo>
                  <a:lnTo>
                    <a:pt x="158" y="402"/>
                  </a:lnTo>
                  <a:lnTo>
                    <a:pt x="170" y="396"/>
                  </a:lnTo>
                  <a:lnTo>
                    <a:pt x="182" y="387"/>
                  </a:lnTo>
                  <a:lnTo>
                    <a:pt x="196" y="378"/>
                  </a:lnTo>
                  <a:lnTo>
                    <a:pt x="203" y="374"/>
                  </a:lnTo>
                  <a:lnTo>
                    <a:pt x="211" y="370"/>
                  </a:lnTo>
                  <a:lnTo>
                    <a:pt x="220" y="366"/>
                  </a:lnTo>
                  <a:lnTo>
                    <a:pt x="228" y="362"/>
                  </a:lnTo>
                  <a:lnTo>
                    <a:pt x="236" y="360"/>
                  </a:lnTo>
                  <a:lnTo>
                    <a:pt x="242" y="357"/>
                  </a:lnTo>
                  <a:lnTo>
                    <a:pt x="248" y="354"/>
                  </a:lnTo>
                  <a:lnTo>
                    <a:pt x="251" y="350"/>
                  </a:lnTo>
                  <a:lnTo>
                    <a:pt x="253" y="348"/>
                  </a:lnTo>
                  <a:lnTo>
                    <a:pt x="254" y="345"/>
                  </a:lnTo>
                  <a:lnTo>
                    <a:pt x="254" y="343"/>
                  </a:lnTo>
                  <a:lnTo>
                    <a:pt x="254" y="340"/>
                  </a:lnTo>
                  <a:lnTo>
                    <a:pt x="252" y="339"/>
                  </a:lnTo>
                  <a:lnTo>
                    <a:pt x="249" y="337"/>
                  </a:lnTo>
                  <a:lnTo>
                    <a:pt x="244" y="337"/>
                  </a:lnTo>
                  <a:lnTo>
                    <a:pt x="240" y="337"/>
                  </a:lnTo>
                  <a:lnTo>
                    <a:pt x="230" y="339"/>
                  </a:lnTo>
                  <a:lnTo>
                    <a:pt x="222" y="341"/>
                  </a:lnTo>
                  <a:lnTo>
                    <a:pt x="207" y="344"/>
                  </a:lnTo>
                  <a:lnTo>
                    <a:pt x="191" y="348"/>
                  </a:lnTo>
                  <a:lnTo>
                    <a:pt x="178" y="351"/>
                  </a:lnTo>
                  <a:lnTo>
                    <a:pt x="169" y="354"/>
                  </a:lnTo>
                  <a:lnTo>
                    <a:pt x="157" y="355"/>
                  </a:lnTo>
                  <a:lnTo>
                    <a:pt x="142" y="357"/>
                  </a:lnTo>
                  <a:lnTo>
                    <a:pt x="126" y="358"/>
                  </a:lnTo>
                  <a:lnTo>
                    <a:pt x="116" y="360"/>
                  </a:lnTo>
                  <a:lnTo>
                    <a:pt x="101" y="362"/>
                  </a:lnTo>
                  <a:lnTo>
                    <a:pt x="87" y="366"/>
                  </a:lnTo>
                  <a:lnTo>
                    <a:pt x="81" y="367"/>
                  </a:lnTo>
                  <a:lnTo>
                    <a:pt x="71" y="369"/>
                  </a:lnTo>
                  <a:lnTo>
                    <a:pt x="61" y="371"/>
                  </a:lnTo>
                  <a:lnTo>
                    <a:pt x="52" y="373"/>
                  </a:lnTo>
                  <a:lnTo>
                    <a:pt x="47" y="373"/>
                  </a:lnTo>
                  <a:lnTo>
                    <a:pt x="44" y="372"/>
                  </a:lnTo>
                  <a:lnTo>
                    <a:pt x="41" y="371"/>
                  </a:lnTo>
                  <a:lnTo>
                    <a:pt x="38" y="370"/>
                  </a:lnTo>
                  <a:lnTo>
                    <a:pt x="33" y="366"/>
                  </a:lnTo>
                  <a:lnTo>
                    <a:pt x="30" y="360"/>
                  </a:lnTo>
                  <a:lnTo>
                    <a:pt x="30" y="358"/>
                  </a:lnTo>
                  <a:lnTo>
                    <a:pt x="29" y="355"/>
                  </a:lnTo>
                  <a:lnTo>
                    <a:pt x="30" y="351"/>
                  </a:lnTo>
                  <a:lnTo>
                    <a:pt x="30" y="347"/>
                  </a:lnTo>
                  <a:lnTo>
                    <a:pt x="32" y="344"/>
                  </a:lnTo>
                  <a:lnTo>
                    <a:pt x="33" y="341"/>
                  </a:lnTo>
                  <a:lnTo>
                    <a:pt x="35" y="337"/>
                  </a:lnTo>
                  <a:lnTo>
                    <a:pt x="39" y="334"/>
                  </a:lnTo>
                  <a:lnTo>
                    <a:pt x="43" y="331"/>
                  </a:lnTo>
                  <a:lnTo>
                    <a:pt x="50" y="329"/>
                  </a:lnTo>
                  <a:lnTo>
                    <a:pt x="57" y="326"/>
                  </a:lnTo>
                  <a:lnTo>
                    <a:pt x="65" y="323"/>
                  </a:lnTo>
                  <a:lnTo>
                    <a:pt x="81" y="319"/>
                  </a:lnTo>
                  <a:lnTo>
                    <a:pt x="93" y="316"/>
                  </a:lnTo>
                  <a:lnTo>
                    <a:pt x="100" y="314"/>
                  </a:lnTo>
                  <a:lnTo>
                    <a:pt x="109" y="310"/>
                  </a:lnTo>
                  <a:lnTo>
                    <a:pt x="119" y="307"/>
                  </a:lnTo>
                  <a:lnTo>
                    <a:pt x="131" y="303"/>
                  </a:lnTo>
                  <a:lnTo>
                    <a:pt x="144" y="300"/>
                  </a:lnTo>
                  <a:lnTo>
                    <a:pt x="156" y="296"/>
                  </a:lnTo>
                  <a:lnTo>
                    <a:pt x="166" y="294"/>
                  </a:lnTo>
                  <a:lnTo>
                    <a:pt x="176" y="292"/>
                  </a:lnTo>
                  <a:lnTo>
                    <a:pt x="191" y="290"/>
                  </a:lnTo>
                  <a:lnTo>
                    <a:pt x="213" y="287"/>
                  </a:lnTo>
                  <a:lnTo>
                    <a:pt x="233" y="283"/>
                  </a:lnTo>
                  <a:lnTo>
                    <a:pt x="243" y="281"/>
                  </a:lnTo>
                  <a:lnTo>
                    <a:pt x="246" y="279"/>
                  </a:lnTo>
                  <a:lnTo>
                    <a:pt x="247" y="275"/>
                  </a:lnTo>
                  <a:lnTo>
                    <a:pt x="247" y="272"/>
                  </a:lnTo>
                  <a:lnTo>
                    <a:pt x="247" y="269"/>
                  </a:lnTo>
                  <a:lnTo>
                    <a:pt x="243" y="265"/>
                  </a:lnTo>
                  <a:lnTo>
                    <a:pt x="238" y="262"/>
                  </a:lnTo>
                  <a:lnTo>
                    <a:pt x="229" y="260"/>
                  </a:lnTo>
                  <a:lnTo>
                    <a:pt x="212" y="255"/>
                  </a:lnTo>
                  <a:lnTo>
                    <a:pt x="194" y="252"/>
                  </a:lnTo>
                  <a:lnTo>
                    <a:pt x="182" y="250"/>
                  </a:lnTo>
                  <a:lnTo>
                    <a:pt x="170" y="248"/>
                  </a:lnTo>
                  <a:lnTo>
                    <a:pt x="152" y="247"/>
                  </a:lnTo>
                  <a:lnTo>
                    <a:pt x="136" y="246"/>
                  </a:lnTo>
                  <a:lnTo>
                    <a:pt x="124" y="245"/>
                  </a:lnTo>
                  <a:lnTo>
                    <a:pt x="114" y="243"/>
                  </a:lnTo>
                  <a:lnTo>
                    <a:pt x="103" y="243"/>
                  </a:lnTo>
                  <a:lnTo>
                    <a:pt x="89" y="243"/>
                  </a:lnTo>
                  <a:lnTo>
                    <a:pt x="76" y="242"/>
                  </a:lnTo>
                  <a:lnTo>
                    <a:pt x="71" y="241"/>
                  </a:lnTo>
                  <a:lnTo>
                    <a:pt x="67" y="240"/>
                  </a:lnTo>
                  <a:lnTo>
                    <a:pt x="63" y="238"/>
                  </a:lnTo>
                  <a:lnTo>
                    <a:pt x="60" y="236"/>
                  </a:lnTo>
                  <a:lnTo>
                    <a:pt x="57" y="230"/>
                  </a:lnTo>
                  <a:lnTo>
                    <a:pt x="56" y="226"/>
                  </a:lnTo>
                  <a:lnTo>
                    <a:pt x="56" y="221"/>
                  </a:lnTo>
                  <a:lnTo>
                    <a:pt x="59" y="214"/>
                  </a:lnTo>
                  <a:lnTo>
                    <a:pt x="61" y="211"/>
                  </a:lnTo>
                  <a:lnTo>
                    <a:pt x="64" y="207"/>
                  </a:lnTo>
                  <a:lnTo>
                    <a:pt x="67" y="205"/>
                  </a:lnTo>
                  <a:lnTo>
                    <a:pt x="71" y="201"/>
                  </a:lnTo>
                  <a:lnTo>
                    <a:pt x="76" y="199"/>
                  </a:lnTo>
                  <a:lnTo>
                    <a:pt x="82" y="198"/>
                  </a:lnTo>
                  <a:lnTo>
                    <a:pt x="90" y="197"/>
                  </a:lnTo>
                  <a:lnTo>
                    <a:pt x="97" y="196"/>
                  </a:lnTo>
                  <a:lnTo>
                    <a:pt x="112" y="195"/>
                  </a:lnTo>
                  <a:lnTo>
                    <a:pt x="125" y="195"/>
                  </a:lnTo>
                  <a:lnTo>
                    <a:pt x="138" y="194"/>
                  </a:lnTo>
                  <a:lnTo>
                    <a:pt x="156" y="194"/>
                  </a:lnTo>
                  <a:lnTo>
                    <a:pt x="173" y="194"/>
                  </a:lnTo>
                  <a:lnTo>
                    <a:pt x="189" y="195"/>
                  </a:lnTo>
                  <a:lnTo>
                    <a:pt x="205" y="196"/>
                  </a:lnTo>
                  <a:lnTo>
                    <a:pt x="222" y="198"/>
                  </a:lnTo>
                  <a:lnTo>
                    <a:pt x="231" y="199"/>
                  </a:lnTo>
                  <a:lnTo>
                    <a:pt x="241" y="200"/>
                  </a:lnTo>
                  <a:lnTo>
                    <a:pt x="251" y="200"/>
                  </a:lnTo>
                  <a:lnTo>
                    <a:pt x="262" y="200"/>
                  </a:lnTo>
                  <a:lnTo>
                    <a:pt x="280" y="199"/>
                  </a:lnTo>
                  <a:lnTo>
                    <a:pt x="292" y="199"/>
                  </a:lnTo>
                  <a:lnTo>
                    <a:pt x="301" y="199"/>
                  </a:lnTo>
                  <a:lnTo>
                    <a:pt x="306" y="199"/>
                  </a:lnTo>
                  <a:lnTo>
                    <a:pt x="311" y="198"/>
                  </a:lnTo>
                  <a:lnTo>
                    <a:pt x="317" y="197"/>
                  </a:lnTo>
                  <a:lnTo>
                    <a:pt x="324" y="196"/>
                  </a:lnTo>
                  <a:lnTo>
                    <a:pt x="328" y="194"/>
                  </a:lnTo>
                  <a:lnTo>
                    <a:pt x="331" y="190"/>
                  </a:lnTo>
                  <a:lnTo>
                    <a:pt x="334" y="187"/>
                  </a:lnTo>
                  <a:lnTo>
                    <a:pt x="354" y="148"/>
                  </a:lnTo>
                  <a:lnTo>
                    <a:pt x="342" y="138"/>
                  </a:lnTo>
                  <a:lnTo>
                    <a:pt x="334" y="129"/>
                  </a:lnTo>
                  <a:lnTo>
                    <a:pt x="327" y="122"/>
                  </a:lnTo>
                  <a:lnTo>
                    <a:pt x="318" y="113"/>
                  </a:lnTo>
                  <a:lnTo>
                    <a:pt x="309" y="103"/>
                  </a:lnTo>
                  <a:lnTo>
                    <a:pt x="303" y="93"/>
                  </a:lnTo>
                  <a:lnTo>
                    <a:pt x="300" y="85"/>
                  </a:lnTo>
                  <a:lnTo>
                    <a:pt x="296" y="73"/>
                  </a:lnTo>
                  <a:lnTo>
                    <a:pt x="294" y="66"/>
                  </a:lnTo>
                  <a:lnTo>
                    <a:pt x="294" y="60"/>
                  </a:lnTo>
                  <a:lnTo>
                    <a:pt x="294" y="52"/>
                  </a:lnTo>
                  <a:lnTo>
                    <a:pt x="295" y="46"/>
                  </a:lnTo>
                  <a:lnTo>
                    <a:pt x="299" y="40"/>
                  </a:lnTo>
                  <a:lnTo>
                    <a:pt x="301" y="36"/>
                  </a:lnTo>
                  <a:lnTo>
                    <a:pt x="304" y="32"/>
                  </a:lnTo>
                  <a:lnTo>
                    <a:pt x="307" y="30"/>
                  </a:lnTo>
                  <a:lnTo>
                    <a:pt x="312" y="27"/>
                  </a:lnTo>
                  <a:lnTo>
                    <a:pt x="315" y="26"/>
                  </a:lnTo>
                  <a:lnTo>
                    <a:pt x="318" y="26"/>
                  </a:lnTo>
                  <a:lnTo>
                    <a:pt x="321" y="27"/>
                  </a:lnTo>
                  <a:lnTo>
                    <a:pt x="326" y="31"/>
                  </a:lnTo>
                  <a:lnTo>
                    <a:pt x="332" y="37"/>
                  </a:lnTo>
                  <a:lnTo>
                    <a:pt x="340" y="46"/>
                  </a:lnTo>
                  <a:lnTo>
                    <a:pt x="348" y="55"/>
                  </a:lnTo>
                  <a:lnTo>
                    <a:pt x="364" y="75"/>
                  </a:lnTo>
                  <a:lnTo>
                    <a:pt x="371" y="86"/>
                  </a:lnTo>
                  <a:lnTo>
                    <a:pt x="375" y="90"/>
                  </a:lnTo>
                  <a:lnTo>
                    <a:pt x="381" y="95"/>
                  </a:lnTo>
                  <a:lnTo>
                    <a:pt x="408" y="41"/>
                  </a:lnTo>
                  <a:lnTo>
                    <a:pt x="401" y="36"/>
                  </a:lnTo>
                  <a:lnTo>
                    <a:pt x="392" y="30"/>
                  </a:lnTo>
                  <a:lnTo>
                    <a:pt x="379" y="22"/>
                  </a:lnTo>
                  <a:lnTo>
                    <a:pt x="364" y="15"/>
                  </a:lnTo>
                  <a:lnTo>
                    <a:pt x="345" y="10"/>
                  </a:lnTo>
                  <a:lnTo>
                    <a:pt x="322" y="5"/>
                  </a:lnTo>
                  <a:lnTo>
                    <a:pt x="309" y="3"/>
                  </a:lnTo>
                  <a:lnTo>
                    <a:pt x="296" y="1"/>
                  </a:lnTo>
                  <a:lnTo>
                    <a:pt x="281" y="0"/>
                  </a:lnTo>
                  <a:lnTo>
                    <a:pt x="265" y="0"/>
                  </a:lnTo>
                  <a:lnTo>
                    <a:pt x="251" y="0"/>
                  </a:lnTo>
                  <a:lnTo>
                    <a:pt x="237" y="1"/>
                  </a:lnTo>
                  <a:lnTo>
                    <a:pt x="222" y="4"/>
                  </a:lnTo>
                  <a:lnTo>
                    <a:pt x="207" y="6"/>
                  </a:lnTo>
                  <a:lnTo>
                    <a:pt x="191" y="9"/>
                  </a:lnTo>
                  <a:lnTo>
                    <a:pt x="176" y="13"/>
                  </a:lnTo>
                  <a:lnTo>
                    <a:pt x="161" y="18"/>
                  </a:lnTo>
                  <a:lnTo>
                    <a:pt x="146" y="24"/>
                  </a:lnTo>
                  <a:lnTo>
                    <a:pt x="131" y="32"/>
                  </a:lnTo>
                  <a:lnTo>
                    <a:pt x="116" y="41"/>
                  </a:lnTo>
                  <a:lnTo>
                    <a:pt x="101" y="51"/>
                  </a:lnTo>
                  <a:lnTo>
                    <a:pt x="87" y="63"/>
                  </a:lnTo>
                  <a:lnTo>
                    <a:pt x="74" y="76"/>
                  </a:lnTo>
                  <a:lnTo>
                    <a:pt x="61" y="91"/>
                  </a:lnTo>
                  <a:lnTo>
                    <a:pt x="50" y="108"/>
                  </a:lnTo>
                  <a:lnTo>
                    <a:pt x="38" y="127"/>
                  </a:lnTo>
                  <a:lnTo>
                    <a:pt x="28" y="146"/>
                  </a:lnTo>
                  <a:lnTo>
                    <a:pt x="20" y="166"/>
                  </a:lnTo>
                  <a:lnTo>
                    <a:pt x="14" y="186"/>
                  </a:lnTo>
                  <a:lnTo>
                    <a:pt x="8" y="208"/>
                  </a:lnTo>
                  <a:lnTo>
                    <a:pt x="4" y="229"/>
                  </a:lnTo>
                  <a:lnTo>
                    <a:pt x="2" y="252"/>
                  </a:lnTo>
                  <a:lnTo>
                    <a:pt x="0" y="276"/>
                  </a:lnTo>
                  <a:lnTo>
                    <a:pt x="0" y="301"/>
                  </a:lnTo>
                  <a:lnTo>
                    <a:pt x="0" y="329"/>
                  </a:lnTo>
                  <a:lnTo>
                    <a:pt x="3" y="356"/>
                  </a:lnTo>
                  <a:lnTo>
                    <a:pt x="4" y="370"/>
                  </a:lnTo>
                  <a:lnTo>
                    <a:pt x="7" y="383"/>
                  </a:lnTo>
                  <a:lnTo>
                    <a:pt x="9" y="396"/>
                  </a:lnTo>
                  <a:lnTo>
                    <a:pt x="13" y="409"/>
                  </a:lnTo>
                  <a:lnTo>
                    <a:pt x="17" y="422"/>
                  </a:lnTo>
                  <a:lnTo>
                    <a:pt x="21" y="434"/>
                  </a:lnTo>
                  <a:lnTo>
                    <a:pt x="27" y="447"/>
                  </a:lnTo>
                  <a:lnTo>
                    <a:pt x="33" y="458"/>
                  </a:lnTo>
                  <a:lnTo>
                    <a:pt x="40" y="469"/>
                  </a:lnTo>
                  <a:lnTo>
                    <a:pt x="47" y="481"/>
                  </a:lnTo>
                  <a:lnTo>
                    <a:pt x="55" y="492"/>
                  </a:lnTo>
                  <a:lnTo>
                    <a:pt x="64" y="503"/>
                  </a:lnTo>
                  <a:lnTo>
                    <a:pt x="74" y="514"/>
                  </a:lnTo>
                  <a:lnTo>
                    <a:pt x="86" y="524"/>
                  </a:lnTo>
                  <a:lnTo>
                    <a:pt x="97" y="533"/>
                  </a:lnTo>
                  <a:lnTo>
                    <a:pt x="109" y="542"/>
                  </a:lnTo>
                  <a:lnTo>
                    <a:pt x="121" y="548"/>
                  </a:lnTo>
                  <a:lnTo>
                    <a:pt x="133" y="555"/>
                  </a:lnTo>
                  <a:lnTo>
                    <a:pt x="145" y="560"/>
                  </a:lnTo>
                  <a:lnTo>
                    <a:pt x="157" y="565"/>
                  </a:lnTo>
                  <a:lnTo>
                    <a:pt x="169" y="569"/>
                  </a:lnTo>
                  <a:lnTo>
                    <a:pt x="181" y="572"/>
                  </a:lnTo>
                  <a:lnTo>
                    <a:pt x="192" y="574"/>
                  </a:lnTo>
                  <a:lnTo>
                    <a:pt x="203" y="576"/>
                  </a:lnTo>
                  <a:lnTo>
                    <a:pt x="226" y="578"/>
                  </a:lnTo>
                  <a:lnTo>
                    <a:pt x="248" y="579"/>
                  </a:lnTo>
                  <a:lnTo>
                    <a:pt x="264" y="579"/>
                  </a:lnTo>
                  <a:lnTo>
                    <a:pt x="280" y="578"/>
                  </a:lnTo>
                  <a:lnTo>
                    <a:pt x="295" y="576"/>
                  </a:lnTo>
                  <a:lnTo>
                    <a:pt x="309" y="574"/>
                  </a:lnTo>
                  <a:lnTo>
                    <a:pt x="322" y="572"/>
                  </a:lnTo>
                  <a:lnTo>
                    <a:pt x="335" y="569"/>
                  </a:lnTo>
                  <a:lnTo>
                    <a:pt x="347" y="564"/>
                  </a:lnTo>
                  <a:lnTo>
                    <a:pt x="358" y="561"/>
                  </a:lnTo>
                  <a:lnTo>
                    <a:pt x="378" y="552"/>
                  </a:lnTo>
                  <a:lnTo>
                    <a:pt x="395" y="543"/>
                  </a:lnTo>
                  <a:lnTo>
                    <a:pt x="409" y="532"/>
                  </a:lnTo>
                  <a:lnTo>
                    <a:pt x="422" y="522"/>
                  </a:lnTo>
                  <a:lnTo>
                    <a:pt x="368" y="434"/>
                  </a:lnTo>
                  <a:lnTo>
                    <a:pt x="363" y="434"/>
                  </a:lnTo>
                  <a:lnTo>
                    <a:pt x="359" y="435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9"/>
            <p:cNvSpPr>
              <a:spLocks noEditPoints="1"/>
            </p:cNvSpPr>
            <p:nvPr userDrawn="1"/>
          </p:nvSpPr>
          <p:spPr bwMode="auto">
            <a:xfrm>
              <a:off x="7316788" y="4756150"/>
              <a:ext cx="1520825" cy="134938"/>
            </a:xfrm>
            <a:custGeom>
              <a:avLst/>
              <a:gdLst/>
              <a:ahLst/>
              <a:cxnLst>
                <a:cxn ang="0">
                  <a:pos x="138" y="71"/>
                </a:cxn>
                <a:cxn ang="0">
                  <a:pos x="378" y="252"/>
                </a:cxn>
                <a:cxn ang="0">
                  <a:pos x="874" y="252"/>
                </a:cxn>
                <a:cxn ang="0">
                  <a:pos x="850" y="194"/>
                </a:cxn>
                <a:cxn ang="0">
                  <a:pos x="942" y="229"/>
                </a:cxn>
                <a:cxn ang="0">
                  <a:pos x="981" y="190"/>
                </a:cxn>
                <a:cxn ang="0">
                  <a:pos x="1001" y="241"/>
                </a:cxn>
                <a:cxn ang="0">
                  <a:pos x="1169" y="237"/>
                </a:cxn>
                <a:cxn ang="0">
                  <a:pos x="1082" y="248"/>
                </a:cxn>
                <a:cxn ang="0">
                  <a:pos x="1027" y="149"/>
                </a:cxn>
                <a:cxn ang="0">
                  <a:pos x="1105" y="69"/>
                </a:cxn>
                <a:cxn ang="0">
                  <a:pos x="1172" y="3"/>
                </a:cxn>
                <a:cxn ang="0">
                  <a:pos x="1173" y="162"/>
                </a:cxn>
                <a:cxn ang="0">
                  <a:pos x="1108" y="115"/>
                </a:cxn>
                <a:cxn ang="0">
                  <a:pos x="1093" y="198"/>
                </a:cxn>
                <a:cxn ang="0">
                  <a:pos x="1318" y="192"/>
                </a:cxn>
                <a:cxn ang="0">
                  <a:pos x="1390" y="209"/>
                </a:cxn>
                <a:cxn ang="0">
                  <a:pos x="1396" y="251"/>
                </a:cxn>
                <a:cxn ang="0">
                  <a:pos x="1280" y="220"/>
                </a:cxn>
                <a:cxn ang="0">
                  <a:pos x="1280" y="103"/>
                </a:cxn>
                <a:cxn ang="0">
                  <a:pos x="1393" y="75"/>
                </a:cxn>
                <a:cxn ang="0">
                  <a:pos x="1356" y="109"/>
                </a:cxn>
                <a:cxn ang="0">
                  <a:pos x="1400" y="138"/>
                </a:cxn>
                <a:cxn ang="0">
                  <a:pos x="1532" y="252"/>
                </a:cxn>
                <a:cxn ang="0">
                  <a:pos x="1715" y="243"/>
                </a:cxn>
                <a:cxn ang="0">
                  <a:pos x="1669" y="136"/>
                </a:cxn>
                <a:cxn ang="0">
                  <a:pos x="1767" y="69"/>
                </a:cxn>
                <a:cxn ang="0">
                  <a:pos x="1804" y="130"/>
                </a:cxn>
                <a:cxn ang="0">
                  <a:pos x="1740" y="120"/>
                </a:cxn>
                <a:cxn ang="0">
                  <a:pos x="1740" y="204"/>
                </a:cxn>
                <a:cxn ang="0">
                  <a:pos x="1804" y="193"/>
                </a:cxn>
                <a:cxn ang="0">
                  <a:pos x="1767" y="255"/>
                </a:cxn>
                <a:cxn ang="0">
                  <a:pos x="1870" y="198"/>
                </a:cxn>
                <a:cxn ang="0">
                  <a:pos x="1900" y="87"/>
                </a:cxn>
                <a:cxn ang="0">
                  <a:pos x="2025" y="87"/>
                </a:cxn>
                <a:cxn ang="0">
                  <a:pos x="2055" y="198"/>
                </a:cxn>
                <a:cxn ang="0">
                  <a:pos x="1963" y="211"/>
                </a:cxn>
                <a:cxn ang="0">
                  <a:pos x="2005" y="141"/>
                </a:cxn>
                <a:cxn ang="0">
                  <a:pos x="1929" y="125"/>
                </a:cxn>
                <a:cxn ang="0">
                  <a:pos x="1944" y="208"/>
                </a:cxn>
                <a:cxn ang="0">
                  <a:pos x="2256" y="84"/>
                </a:cxn>
                <a:cxn ang="0">
                  <a:pos x="2282" y="252"/>
                </a:cxn>
                <a:cxn ang="0">
                  <a:pos x="2194" y="114"/>
                </a:cxn>
                <a:cxn ang="0">
                  <a:pos x="2097" y="252"/>
                </a:cxn>
                <a:cxn ang="0">
                  <a:pos x="2199" y="69"/>
                </a:cxn>
                <a:cxn ang="0">
                  <a:pos x="2308" y="75"/>
                </a:cxn>
                <a:cxn ang="0">
                  <a:pos x="2355" y="18"/>
                </a:cxn>
                <a:cxn ang="0">
                  <a:pos x="2430" y="3"/>
                </a:cxn>
                <a:cxn ang="0">
                  <a:pos x="2397" y="45"/>
                </a:cxn>
                <a:cxn ang="0">
                  <a:pos x="2459" y="249"/>
                </a:cxn>
                <a:cxn ang="0">
                  <a:pos x="2459" y="195"/>
                </a:cxn>
                <a:cxn ang="0">
                  <a:pos x="2510" y="215"/>
                </a:cxn>
                <a:cxn ang="0">
                  <a:pos x="2596" y="95"/>
                </a:cxn>
                <a:cxn ang="0">
                  <a:pos x="2652" y="116"/>
                </a:cxn>
                <a:cxn ang="0">
                  <a:pos x="2600" y="155"/>
                </a:cxn>
                <a:cxn ang="0">
                  <a:pos x="2824" y="231"/>
                </a:cxn>
                <a:cxn ang="0">
                  <a:pos x="2751" y="253"/>
                </a:cxn>
                <a:cxn ang="0">
                  <a:pos x="2696" y="209"/>
                </a:cxn>
                <a:cxn ang="0">
                  <a:pos x="2748" y="192"/>
                </a:cxn>
                <a:cxn ang="0">
                  <a:pos x="2815" y="191"/>
                </a:cxn>
              </a:cxnLst>
              <a:rect l="0" t="0" r="r" b="b"/>
              <a:pathLst>
                <a:path w="2874" h="255">
                  <a:moveTo>
                    <a:pt x="317" y="71"/>
                  </a:moveTo>
                  <a:lnTo>
                    <a:pt x="251" y="252"/>
                  </a:lnTo>
                  <a:lnTo>
                    <a:pt x="200" y="252"/>
                  </a:lnTo>
                  <a:lnTo>
                    <a:pt x="159" y="140"/>
                  </a:lnTo>
                  <a:lnTo>
                    <a:pt x="117" y="252"/>
                  </a:lnTo>
                  <a:lnTo>
                    <a:pt x="67" y="252"/>
                  </a:lnTo>
                  <a:lnTo>
                    <a:pt x="0" y="71"/>
                  </a:lnTo>
                  <a:lnTo>
                    <a:pt x="50" y="71"/>
                  </a:lnTo>
                  <a:lnTo>
                    <a:pt x="94" y="194"/>
                  </a:lnTo>
                  <a:lnTo>
                    <a:pt x="138" y="71"/>
                  </a:lnTo>
                  <a:lnTo>
                    <a:pt x="182" y="71"/>
                  </a:lnTo>
                  <a:lnTo>
                    <a:pt x="226" y="194"/>
                  </a:lnTo>
                  <a:lnTo>
                    <a:pt x="270" y="71"/>
                  </a:lnTo>
                  <a:lnTo>
                    <a:pt x="317" y="71"/>
                  </a:lnTo>
                  <a:close/>
                  <a:moveTo>
                    <a:pt x="628" y="71"/>
                  </a:moveTo>
                  <a:lnTo>
                    <a:pt x="563" y="252"/>
                  </a:lnTo>
                  <a:lnTo>
                    <a:pt x="512" y="252"/>
                  </a:lnTo>
                  <a:lnTo>
                    <a:pt x="471" y="140"/>
                  </a:lnTo>
                  <a:lnTo>
                    <a:pt x="428" y="252"/>
                  </a:lnTo>
                  <a:lnTo>
                    <a:pt x="378" y="252"/>
                  </a:lnTo>
                  <a:lnTo>
                    <a:pt x="312" y="71"/>
                  </a:lnTo>
                  <a:lnTo>
                    <a:pt x="362" y="71"/>
                  </a:lnTo>
                  <a:lnTo>
                    <a:pt x="406" y="194"/>
                  </a:lnTo>
                  <a:lnTo>
                    <a:pt x="450" y="71"/>
                  </a:lnTo>
                  <a:lnTo>
                    <a:pt x="494" y="71"/>
                  </a:lnTo>
                  <a:lnTo>
                    <a:pt x="538" y="194"/>
                  </a:lnTo>
                  <a:lnTo>
                    <a:pt x="581" y="71"/>
                  </a:lnTo>
                  <a:lnTo>
                    <a:pt x="628" y="71"/>
                  </a:lnTo>
                  <a:close/>
                  <a:moveTo>
                    <a:pt x="939" y="71"/>
                  </a:moveTo>
                  <a:lnTo>
                    <a:pt x="874" y="252"/>
                  </a:lnTo>
                  <a:lnTo>
                    <a:pt x="824" y="252"/>
                  </a:lnTo>
                  <a:lnTo>
                    <a:pt x="782" y="140"/>
                  </a:lnTo>
                  <a:lnTo>
                    <a:pt x="740" y="252"/>
                  </a:lnTo>
                  <a:lnTo>
                    <a:pt x="689" y="252"/>
                  </a:lnTo>
                  <a:lnTo>
                    <a:pt x="624" y="71"/>
                  </a:lnTo>
                  <a:lnTo>
                    <a:pt x="674" y="71"/>
                  </a:lnTo>
                  <a:lnTo>
                    <a:pt x="716" y="194"/>
                  </a:lnTo>
                  <a:lnTo>
                    <a:pt x="762" y="71"/>
                  </a:lnTo>
                  <a:lnTo>
                    <a:pt x="806" y="71"/>
                  </a:lnTo>
                  <a:lnTo>
                    <a:pt x="850" y="194"/>
                  </a:lnTo>
                  <a:lnTo>
                    <a:pt x="893" y="71"/>
                  </a:lnTo>
                  <a:lnTo>
                    <a:pt x="939" y="71"/>
                  </a:lnTo>
                  <a:close/>
                  <a:moveTo>
                    <a:pt x="973" y="255"/>
                  </a:moveTo>
                  <a:lnTo>
                    <a:pt x="967" y="255"/>
                  </a:lnTo>
                  <a:lnTo>
                    <a:pt x="961" y="252"/>
                  </a:lnTo>
                  <a:lnTo>
                    <a:pt x="956" y="249"/>
                  </a:lnTo>
                  <a:lnTo>
                    <a:pt x="950" y="246"/>
                  </a:lnTo>
                  <a:lnTo>
                    <a:pt x="946" y="241"/>
                  </a:lnTo>
                  <a:lnTo>
                    <a:pt x="943" y="235"/>
                  </a:lnTo>
                  <a:lnTo>
                    <a:pt x="942" y="229"/>
                  </a:lnTo>
                  <a:lnTo>
                    <a:pt x="941" y="222"/>
                  </a:lnTo>
                  <a:lnTo>
                    <a:pt x="942" y="215"/>
                  </a:lnTo>
                  <a:lnTo>
                    <a:pt x="943" y="209"/>
                  </a:lnTo>
                  <a:lnTo>
                    <a:pt x="946" y="204"/>
                  </a:lnTo>
                  <a:lnTo>
                    <a:pt x="950" y="198"/>
                  </a:lnTo>
                  <a:lnTo>
                    <a:pt x="956" y="195"/>
                  </a:lnTo>
                  <a:lnTo>
                    <a:pt x="961" y="192"/>
                  </a:lnTo>
                  <a:lnTo>
                    <a:pt x="967" y="190"/>
                  </a:lnTo>
                  <a:lnTo>
                    <a:pt x="973" y="190"/>
                  </a:lnTo>
                  <a:lnTo>
                    <a:pt x="981" y="190"/>
                  </a:lnTo>
                  <a:lnTo>
                    <a:pt x="986" y="192"/>
                  </a:lnTo>
                  <a:lnTo>
                    <a:pt x="991" y="195"/>
                  </a:lnTo>
                  <a:lnTo>
                    <a:pt x="997" y="198"/>
                  </a:lnTo>
                  <a:lnTo>
                    <a:pt x="1001" y="204"/>
                  </a:lnTo>
                  <a:lnTo>
                    <a:pt x="1003" y="209"/>
                  </a:lnTo>
                  <a:lnTo>
                    <a:pt x="1006" y="215"/>
                  </a:lnTo>
                  <a:lnTo>
                    <a:pt x="1007" y="222"/>
                  </a:lnTo>
                  <a:lnTo>
                    <a:pt x="1006" y="229"/>
                  </a:lnTo>
                  <a:lnTo>
                    <a:pt x="1003" y="235"/>
                  </a:lnTo>
                  <a:lnTo>
                    <a:pt x="1001" y="241"/>
                  </a:lnTo>
                  <a:lnTo>
                    <a:pt x="997" y="246"/>
                  </a:lnTo>
                  <a:lnTo>
                    <a:pt x="991" y="249"/>
                  </a:lnTo>
                  <a:lnTo>
                    <a:pt x="986" y="252"/>
                  </a:lnTo>
                  <a:lnTo>
                    <a:pt x="981" y="255"/>
                  </a:lnTo>
                  <a:lnTo>
                    <a:pt x="973" y="255"/>
                  </a:lnTo>
                  <a:close/>
                  <a:moveTo>
                    <a:pt x="1224" y="3"/>
                  </a:moveTo>
                  <a:lnTo>
                    <a:pt x="1224" y="252"/>
                  </a:lnTo>
                  <a:lnTo>
                    <a:pt x="1174" y="252"/>
                  </a:lnTo>
                  <a:lnTo>
                    <a:pt x="1174" y="232"/>
                  </a:lnTo>
                  <a:lnTo>
                    <a:pt x="1169" y="237"/>
                  </a:lnTo>
                  <a:lnTo>
                    <a:pt x="1164" y="242"/>
                  </a:lnTo>
                  <a:lnTo>
                    <a:pt x="1157" y="246"/>
                  </a:lnTo>
                  <a:lnTo>
                    <a:pt x="1151" y="249"/>
                  </a:lnTo>
                  <a:lnTo>
                    <a:pt x="1143" y="251"/>
                  </a:lnTo>
                  <a:lnTo>
                    <a:pt x="1135" y="253"/>
                  </a:lnTo>
                  <a:lnTo>
                    <a:pt x="1127" y="255"/>
                  </a:lnTo>
                  <a:lnTo>
                    <a:pt x="1117" y="255"/>
                  </a:lnTo>
                  <a:lnTo>
                    <a:pt x="1105" y="255"/>
                  </a:lnTo>
                  <a:lnTo>
                    <a:pt x="1093" y="252"/>
                  </a:lnTo>
                  <a:lnTo>
                    <a:pt x="1082" y="248"/>
                  </a:lnTo>
                  <a:lnTo>
                    <a:pt x="1072" y="244"/>
                  </a:lnTo>
                  <a:lnTo>
                    <a:pt x="1062" y="237"/>
                  </a:lnTo>
                  <a:lnTo>
                    <a:pt x="1053" y="230"/>
                  </a:lnTo>
                  <a:lnTo>
                    <a:pt x="1046" y="221"/>
                  </a:lnTo>
                  <a:lnTo>
                    <a:pt x="1039" y="211"/>
                  </a:lnTo>
                  <a:lnTo>
                    <a:pt x="1034" y="199"/>
                  </a:lnTo>
                  <a:lnTo>
                    <a:pt x="1029" y="188"/>
                  </a:lnTo>
                  <a:lnTo>
                    <a:pt x="1027" y="176"/>
                  </a:lnTo>
                  <a:lnTo>
                    <a:pt x="1027" y="162"/>
                  </a:lnTo>
                  <a:lnTo>
                    <a:pt x="1027" y="149"/>
                  </a:lnTo>
                  <a:lnTo>
                    <a:pt x="1029" y="136"/>
                  </a:lnTo>
                  <a:lnTo>
                    <a:pt x="1034" y="124"/>
                  </a:lnTo>
                  <a:lnTo>
                    <a:pt x="1039" y="113"/>
                  </a:lnTo>
                  <a:lnTo>
                    <a:pt x="1046" y="102"/>
                  </a:lnTo>
                  <a:lnTo>
                    <a:pt x="1053" y="94"/>
                  </a:lnTo>
                  <a:lnTo>
                    <a:pt x="1062" y="86"/>
                  </a:lnTo>
                  <a:lnTo>
                    <a:pt x="1072" y="80"/>
                  </a:lnTo>
                  <a:lnTo>
                    <a:pt x="1082" y="75"/>
                  </a:lnTo>
                  <a:lnTo>
                    <a:pt x="1093" y="71"/>
                  </a:lnTo>
                  <a:lnTo>
                    <a:pt x="1105" y="69"/>
                  </a:lnTo>
                  <a:lnTo>
                    <a:pt x="1117" y="69"/>
                  </a:lnTo>
                  <a:lnTo>
                    <a:pt x="1126" y="69"/>
                  </a:lnTo>
                  <a:lnTo>
                    <a:pt x="1134" y="70"/>
                  </a:lnTo>
                  <a:lnTo>
                    <a:pt x="1142" y="72"/>
                  </a:lnTo>
                  <a:lnTo>
                    <a:pt x="1148" y="74"/>
                  </a:lnTo>
                  <a:lnTo>
                    <a:pt x="1155" y="77"/>
                  </a:lnTo>
                  <a:lnTo>
                    <a:pt x="1161" y="81"/>
                  </a:lnTo>
                  <a:lnTo>
                    <a:pt x="1167" y="85"/>
                  </a:lnTo>
                  <a:lnTo>
                    <a:pt x="1172" y="90"/>
                  </a:lnTo>
                  <a:lnTo>
                    <a:pt x="1172" y="3"/>
                  </a:lnTo>
                  <a:lnTo>
                    <a:pt x="1224" y="3"/>
                  </a:lnTo>
                  <a:close/>
                  <a:moveTo>
                    <a:pt x="1127" y="211"/>
                  </a:moveTo>
                  <a:lnTo>
                    <a:pt x="1137" y="211"/>
                  </a:lnTo>
                  <a:lnTo>
                    <a:pt x="1145" y="208"/>
                  </a:lnTo>
                  <a:lnTo>
                    <a:pt x="1153" y="204"/>
                  </a:lnTo>
                  <a:lnTo>
                    <a:pt x="1159" y="198"/>
                  </a:lnTo>
                  <a:lnTo>
                    <a:pt x="1166" y="191"/>
                  </a:lnTo>
                  <a:lnTo>
                    <a:pt x="1170" y="182"/>
                  </a:lnTo>
                  <a:lnTo>
                    <a:pt x="1172" y="172"/>
                  </a:lnTo>
                  <a:lnTo>
                    <a:pt x="1173" y="162"/>
                  </a:lnTo>
                  <a:lnTo>
                    <a:pt x="1172" y="151"/>
                  </a:lnTo>
                  <a:lnTo>
                    <a:pt x="1170" y="141"/>
                  </a:lnTo>
                  <a:lnTo>
                    <a:pt x="1166" y="132"/>
                  </a:lnTo>
                  <a:lnTo>
                    <a:pt x="1159" y="125"/>
                  </a:lnTo>
                  <a:lnTo>
                    <a:pt x="1153" y="120"/>
                  </a:lnTo>
                  <a:lnTo>
                    <a:pt x="1145" y="115"/>
                  </a:lnTo>
                  <a:lnTo>
                    <a:pt x="1137" y="112"/>
                  </a:lnTo>
                  <a:lnTo>
                    <a:pt x="1127" y="112"/>
                  </a:lnTo>
                  <a:lnTo>
                    <a:pt x="1117" y="112"/>
                  </a:lnTo>
                  <a:lnTo>
                    <a:pt x="1108" y="115"/>
                  </a:lnTo>
                  <a:lnTo>
                    <a:pt x="1101" y="120"/>
                  </a:lnTo>
                  <a:lnTo>
                    <a:pt x="1093" y="125"/>
                  </a:lnTo>
                  <a:lnTo>
                    <a:pt x="1088" y="132"/>
                  </a:lnTo>
                  <a:lnTo>
                    <a:pt x="1083" y="141"/>
                  </a:lnTo>
                  <a:lnTo>
                    <a:pt x="1081" y="151"/>
                  </a:lnTo>
                  <a:lnTo>
                    <a:pt x="1080" y="162"/>
                  </a:lnTo>
                  <a:lnTo>
                    <a:pt x="1081" y="172"/>
                  </a:lnTo>
                  <a:lnTo>
                    <a:pt x="1083" y="182"/>
                  </a:lnTo>
                  <a:lnTo>
                    <a:pt x="1088" y="191"/>
                  </a:lnTo>
                  <a:lnTo>
                    <a:pt x="1093" y="198"/>
                  </a:lnTo>
                  <a:lnTo>
                    <a:pt x="1101" y="204"/>
                  </a:lnTo>
                  <a:lnTo>
                    <a:pt x="1108" y="208"/>
                  </a:lnTo>
                  <a:lnTo>
                    <a:pt x="1117" y="211"/>
                  </a:lnTo>
                  <a:lnTo>
                    <a:pt x="1127" y="211"/>
                  </a:lnTo>
                  <a:close/>
                  <a:moveTo>
                    <a:pt x="1451" y="163"/>
                  </a:moveTo>
                  <a:lnTo>
                    <a:pt x="1451" y="166"/>
                  </a:lnTo>
                  <a:lnTo>
                    <a:pt x="1450" y="177"/>
                  </a:lnTo>
                  <a:lnTo>
                    <a:pt x="1313" y="177"/>
                  </a:lnTo>
                  <a:lnTo>
                    <a:pt x="1315" y="184"/>
                  </a:lnTo>
                  <a:lnTo>
                    <a:pt x="1318" y="192"/>
                  </a:lnTo>
                  <a:lnTo>
                    <a:pt x="1324" y="197"/>
                  </a:lnTo>
                  <a:lnTo>
                    <a:pt x="1330" y="203"/>
                  </a:lnTo>
                  <a:lnTo>
                    <a:pt x="1337" y="207"/>
                  </a:lnTo>
                  <a:lnTo>
                    <a:pt x="1346" y="210"/>
                  </a:lnTo>
                  <a:lnTo>
                    <a:pt x="1354" y="212"/>
                  </a:lnTo>
                  <a:lnTo>
                    <a:pt x="1364" y="212"/>
                  </a:lnTo>
                  <a:lnTo>
                    <a:pt x="1372" y="212"/>
                  </a:lnTo>
                  <a:lnTo>
                    <a:pt x="1378" y="211"/>
                  </a:lnTo>
                  <a:lnTo>
                    <a:pt x="1383" y="210"/>
                  </a:lnTo>
                  <a:lnTo>
                    <a:pt x="1390" y="209"/>
                  </a:lnTo>
                  <a:lnTo>
                    <a:pt x="1395" y="206"/>
                  </a:lnTo>
                  <a:lnTo>
                    <a:pt x="1400" y="204"/>
                  </a:lnTo>
                  <a:lnTo>
                    <a:pt x="1405" y="199"/>
                  </a:lnTo>
                  <a:lnTo>
                    <a:pt x="1411" y="195"/>
                  </a:lnTo>
                  <a:lnTo>
                    <a:pt x="1438" y="225"/>
                  </a:lnTo>
                  <a:lnTo>
                    <a:pt x="1431" y="233"/>
                  </a:lnTo>
                  <a:lnTo>
                    <a:pt x="1424" y="238"/>
                  </a:lnTo>
                  <a:lnTo>
                    <a:pt x="1416" y="244"/>
                  </a:lnTo>
                  <a:lnTo>
                    <a:pt x="1406" y="248"/>
                  </a:lnTo>
                  <a:lnTo>
                    <a:pt x="1396" y="251"/>
                  </a:lnTo>
                  <a:lnTo>
                    <a:pt x="1387" y="253"/>
                  </a:lnTo>
                  <a:lnTo>
                    <a:pt x="1375" y="255"/>
                  </a:lnTo>
                  <a:lnTo>
                    <a:pt x="1363" y="255"/>
                  </a:lnTo>
                  <a:lnTo>
                    <a:pt x="1348" y="255"/>
                  </a:lnTo>
                  <a:lnTo>
                    <a:pt x="1335" y="252"/>
                  </a:lnTo>
                  <a:lnTo>
                    <a:pt x="1321" y="248"/>
                  </a:lnTo>
                  <a:lnTo>
                    <a:pt x="1309" y="243"/>
                  </a:lnTo>
                  <a:lnTo>
                    <a:pt x="1298" y="236"/>
                  </a:lnTo>
                  <a:lnTo>
                    <a:pt x="1288" y="229"/>
                  </a:lnTo>
                  <a:lnTo>
                    <a:pt x="1280" y="220"/>
                  </a:lnTo>
                  <a:lnTo>
                    <a:pt x="1272" y="210"/>
                  </a:lnTo>
                  <a:lnTo>
                    <a:pt x="1267" y="198"/>
                  </a:lnTo>
                  <a:lnTo>
                    <a:pt x="1263" y="188"/>
                  </a:lnTo>
                  <a:lnTo>
                    <a:pt x="1260" y="175"/>
                  </a:lnTo>
                  <a:lnTo>
                    <a:pt x="1260" y="162"/>
                  </a:lnTo>
                  <a:lnTo>
                    <a:pt x="1260" y="149"/>
                  </a:lnTo>
                  <a:lnTo>
                    <a:pt x="1263" y="137"/>
                  </a:lnTo>
                  <a:lnTo>
                    <a:pt x="1267" y="125"/>
                  </a:lnTo>
                  <a:lnTo>
                    <a:pt x="1272" y="114"/>
                  </a:lnTo>
                  <a:lnTo>
                    <a:pt x="1280" y="103"/>
                  </a:lnTo>
                  <a:lnTo>
                    <a:pt x="1287" y="95"/>
                  </a:lnTo>
                  <a:lnTo>
                    <a:pt x="1297" y="87"/>
                  </a:lnTo>
                  <a:lnTo>
                    <a:pt x="1307" y="81"/>
                  </a:lnTo>
                  <a:lnTo>
                    <a:pt x="1318" y="75"/>
                  </a:lnTo>
                  <a:lnTo>
                    <a:pt x="1330" y="72"/>
                  </a:lnTo>
                  <a:lnTo>
                    <a:pt x="1343" y="69"/>
                  </a:lnTo>
                  <a:lnTo>
                    <a:pt x="1356" y="69"/>
                  </a:lnTo>
                  <a:lnTo>
                    <a:pt x="1369" y="69"/>
                  </a:lnTo>
                  <a:lnTo>
                    <a:pt x="1381" y="71"/>
                  </a:lnTo>
                  <a:lnTo>
                    <a:pt x="1393" y="75"/>
                  </a:lnTo>
                  <a:lnTo>
                    <a:pt x="1405" y="80"/>
                  </a:lnTo>
                  <a:lnTo>
                    <a:pt x="1415" y="86"/>
                  </a:lnTo>
                  <a:lnTo>
                    <a:pt x="1424" y="94"/>
                  </a:lnTo>
                  <a:lnTo>
                    <a:pt x="1432" y="102"/>
                  </a:lnTo>
                  <a:lnTo>
                    <a:pt x="1439" y="113"/>
                  </a:lnTo>
                  <a:lnTo>
                    <a:pt x="1444" y="124"/>
                  </a:lnTo>
                  <a:lnTo>
                    <a:pt x="1447" y="136"/>
                  </a:lnTo>
                  <a:lnTo>
                    <a:pt x="1451" y="149"/>
                  </a:lnTo>
                  <a:lnTo>
                    <a:pt x="1451" y="163"/>
                  </a:lnTo>
                  <a:close/>
                  <a:moveTo>
                    <a:pt x="1356" y="109"/>
                  </a:moveTo>
                  <a:lnTo>
                    <a:pt x="1348" y="109"/>
                  </a:lnTo>
                  <a:lnTo>
                    <a:pt x="1340" y="111"/>
                  </a:lnTo>
                  <a:lnTo>
                    <a:pt x="1334" y="114"/>
                  </a:lnTo>
                  <a:lnTo>
                    <a:pt x="1327" y="118"/>
                  </a:lnTo>
                  <a:lnTo>
                    <a:pt x="1322" y="124"/>
                  </a:lnTo>
                  <a:lnTo>
                    <a:pt x="1317" y="130"/>
                  </a:lnTo>
                  <a:lnTo>
                    <a:pt x="1314" y="138"/>
                  </a:lnTo>
                  <a:lnTo>
                    <a:pt x="1312" y="145"/>
                  </a:lnTo>
                  <a:lnTo>
                    <a:pt x="1401" y="145"/>
                  </a:lnTo>
                  <a:lnTo>
                    <a:pt x="1400" y="138"/>
                  </a:lnTo>
                  <a:lnTo>
                    <a:pt x="1396" y="130"/>
                  </a:lnTo>
                  <a:lnTo>
                    <a:pt x="1392" y="124"/>
                  </a:lnTo>
                  <a:lnTo>
                    <a:pt x="1387" y="118"/>
                  </a:lnTo>
                  <a:lnTo>
                    <a:pt x="1380" y="114"/>
                  </a:lnTo>
                  <a:lnTo>
                    <a:pt x="1373" y="111"/>
                  </a:lnTo>
                  <a:lnTo>
                    <a:pt x="1365" y="109"/>
                  </a:lnTo>
                  <a:lnTo>
                    <a:pt x="1356" y="109"/>
                  </a:lnTo>
                  <a:close/>
                  <a:moveTo>
                    <a:pt x="1663" y="71"/>
                  </a:moveTo>
                  <a:lnTo>
                    <a:pt x="1586" y="252"/>
                  </a:lnTo>
                  <a:lnTo>
                    <a:pt x="1532" y="252"/>
                  </a:lnTo>
                  <a:lnTo>
                    <a:pt x="1456" y="71"/>
                  </a:lnTo>
                  <a:lnTo>
                    <a:pt x="1510" y="71"/>
                  </a:lnTo>
                  <a:lnTo>
                    <a:pt x="1560" y="194"/>
                  </a:lnTo>
                  <a:lnTo>
                    <a:pt x="1612" y="71"/>
                  </a:lnTo>
                  <a:lnTo>
                    <a:pt x="1663" y="71"/>
                  </a:lnTo>
                  <a:close/>
                  <a:moveTo>
                    <a:pt x="1767" y="255"/>
                  </a:moveTo>
                  <a:lnTo>
                    <a:pt x="1753" y="255"/>
                  </a:lnTo>
                  <a:lnTo>
                    <a:pt x="1740" y="252"/>
                  </a:lnTo>
                  <a:lnTo>
                    <a:pt x="1727" y="248"/>
                  </a:lnTo>
                  <a:lnTo>
                    <a:pt x="1715" y="243"/>
                  </a:lnTo>
                  <a:lnTo>
                    <a:pt x="1704" y="236"/>
                  </a:lnTo>
                  <a:lnTo>
                    <a:pt x="1694" y="229"/>
                  </a:lnTo>
                  <a:lnTo>
                    <a:pt x="1686" y="220"/>
                  </a:lnTo>
                  <a:lnTo>
                    <a:pt x="1679" y="210"/>
                  </a:lnTo>
                  <a:lnTo>
                    <a:pt x="1673" y="198"/>
                  </a:lnTo>
                  <a:lnTo>
                    <a:pt x="1669" y="188"/>
                  </a:lnTo>
                  <a:lnTo>
                    <a:pt x="1666" y="175"/>
                  </a:lnTo>
                  <a:lnTo>
                    <a:pt x="1666" y="162"/>
                  </a:lnTo>
                  <a:lnTo>
                    <a:pt x="1666" y="149"/>
                  </a:lnTo>
                  <a:lnTo>
                    <a:pt x="1669" y="136"/>
                  </a:lnTo>
                  <a:lnTo>
                    <a:pt x="1673" y="125"/>
                  </a:lnTo>
                  <a:lnTo>
                    <a:pt x="1679" y="114"/>
                  </a:lnTo>
                  <a:lnTo>
                    <a:pt x="1686" y="103"/>
                  </a:lnTo>
                  <a:lnTo>
                    <a:pt x="1694" y="95"/>
                  </a:lnTo>
                  <a:lnTo>
                    <a:pt x="1704" y="87"/>
                  </a:lnTo>
                  <a:lnTo>
                    <a:pt x="1715" y="81"/>
                  </a:lnTo>
                  <a:lnTo>
                    <a:pt x="1727" y="75"/>
                  </a:lnTo>
                  <a:lnTo>
                    <a:pt x="1740" y="72"/>
                  </a:lnTo>
                  <a:lnTo>
                    <a:pt x="1753" y="69"/>
                  </a:lnTo>
                  <a:lnTo>
                    <a:pt x="1767" y="69"/>
                  </a:lnTo>
                  <a:lnTo>
                    <a:pt x="1781" y="69"/>
                  </a:lnTo>
                  <a:lnTo>
                    <a:pt x="1794" y="72"/>
                  </a:lnTo>
                  <a:lnTo>
                    <a:pt x="1806" y="75"/>
                  </a:lnTo>
                  <a:lnTo>
                    <a:pt x="1817" y="81"/>
                  </a:lnTo>
                  <a:lnTo>
                    <a:pt x="1828" y="87"/>
                  </a:lnTo>
                  <a:lnTo>
                    <a:pt x="1835" y="95"/>
                  </a:lnTo>
                  <a:lnTo>
                    <a:pt x="1843" y="104"/>
                  </a:lnTo>
                  <a:lnTo>
                    <a:pt x="1848" y="114"/>
                  </a:lnTo>
                  <a:lnTo>
                    <a:pt x="1807" y="137"/>
                  </a:lnTo>
                  <a:lnTo>
                    <a:pt x="1804" y="130"/>
                  </a:lnTo>
                  <a:lnTo>
                    <a:pt x="1799" y="126"/>
                  </a:lnTo>
                  <a:lnTo>
                    <a:pt x="1795" y="122"/>
                  </a:lnTo>
                  <a:lnTo>
                    <a:pt x="1791" y="117"/>
                  </a:lnTo>
                  <a:lnTo>
                    <a:pt x="1785" y="115"/>
                  </a:lnTo>
                  <a:lnTo>
                    <a:pt x="1779" y="113"/>
                  </a:lnTo>
                  <a:lnTo>
                    <a:pt x="1773" y="112"/>
                  </a:lnTo>
                  <a:lnTo>
                    <a:pt x="1767" y="112"/>
                  </a:lnTo>
                  <a:lnTo>
                    <a:pt x="1757" y="112"/>
                  </a:lnTo>
                  <a:lnTo>
                    <a:pt x="1747" y="115"/>
                  </a:lnTo>
                  <a:lnTo>
                    <a:pt x="1740" y="120"/>
                  </a:lnTo>
                  <a:lnTo>
                    <a:pt x="1732" y="125"/>
                  </a:lnTo>
                  <a:lnTo>
                    <a:pt x="1727" y="132"/>
                  </a:lnTo>
                  <a:lnTo>
                    <a:pt x="1722" y="141"/>
                  </a:lnTo>
                  <a:lnTo>
                    <a:pt x="1720" y="151"/>
                  </a:lnTo>
                  <a:lnTo>
                    <a:pt x="1719" y="162"/>
                  </a:lnTo>
                  <a:lnTo>
                    <a:pt x="1720" y="172"/>
                  </a:lnTo>
                  <a:lnTo>
                    <a:pt x="1722" y="182"/>
                  </a:lnTo>
                  <a:lnTo>
                    <a:pt x="1727" y="191"/>
                  </a:lnTo>
                  <a:lnTo>
                    <a:pt x="1732" y="198"/>
                  </a:lnTo>
                  <a:lnTo>
                    <a:pt x="1740" y="204"/>
                  </a:lnTo>
                  <a:lnTo>
                    <a:pt x="1747" y="208"/>
                  </a:lnTo>
                  <a:lnTo>
                    <a:pt x="1757" y="211"/>
                  </a:lnTo>
                  <a:lnTo>
                    <a:pt x="1767" y="211"/>
                  </a:lnTo>
                  <a:lnTo>
                    <a:pt x="1773" y="211"/>
                  </a:lnTo>
                  <a:lnTo>
                    <a:pt x="1780" y="210"/>
                  </a:lnTo>
                  <a:lnTo>
                    <a:pt x="1785" y="208"/>
                  </a:lnTo>
                  <a:lnTo>
                    <a:pt x="1791" y="206"/>
                  </a:lnTo>
                  <a:lnTo>
                    <a:pt x="1795" y="202"/>
                  </a:lnTo>
                  <a:lnTo>
                    <a:pt x="1799" y="198"/>
                  </a:lnTo>
                  <a:lnTo>
                    <a:pt x="1804" y="193"/>
                  </a:lnTo>
                  <a:lnTo>
                    <a:pt x="1807" y="187"/>
                  </a:lnTo>
                  <a:lnTo>
                    <a:pt x="1848" y="209"/>
                  </a:lnTo>
                  <a:lnTo>
                    <a:pt x="1843" y="219"/>
                  </a:lnTo>
                  <a:lnTo>
                    <a:pt x="1835" y="229"/>
                  </a:lnTo>
                  <a:lnTo>
                    <a:pt x="1828" y="236"/>
                  </a:lnTo>
                  <a:lnTo>
                    <a:pt x="1817" y="243"/>
                  </a:lnTo>
                  <a:lnTo>
                    <a:pt x="1806" y="248"/>
                  </a:lnTo>
                  <a:lnTo>
                    <a:pt x="1794" y="252"/>
                  </a:lnTo>
                  <a:lnTo>
                    <a:pt x="1781" y="255"/>
                  </a:lnTo>
                  <a:lnTo>
                    <a:pt x="1767" y="255"/>
                  </a:lnTo>
                  <a:close/>
                  <a:moveTo>
                    <a:pt x="1963" y="255"/>
                  </a:moveTo>
                  <a:lnTo>
                    <a:pt x="1949" y="255"/>
                  </a:lnTo>
                  <a:lnTo>
                    <a:pt x="1936" y="252"/>
                  </a:lnTo>
                  <a:lnTo>
                    <a:pt x="1923" y="248"/>
                  </a:lnTo>
                  <a:lnTo>
                    <a:pt x="1911" y="243"/>
                  </a:lnTo>
                  <a:lnTo>
                    <a:pt x="1900" y="236"/>
                  </a:lnTo>
                  <a:lnTo>
                    <a:pt x="1891" y="229"/>
                  </a:lnTo>
                  <a:lnTo>
                    <a:pt x="1883" y="220"/>
                  </a:lnTo>
                  <a:lnTo>
                    <a:pt x="1875" y="210"/>
                  </a:lnTo>
                  <a:lnTo>
                    <a:pt x="1870" y="198"/>
                  </a:lnTo>
                  <a:lnTo>
                    <a:pt x="1866" y="188"/>
                  </a:lnTo>
                  <a:lnTo>
                    <a:pt x="1863" y="175"/>
                  </a:lnTo>
                  <a:lnTo>
                    <a:pt x="1863" y="162"/>
                  </a:lnTo>
                  <a:lnTo>
                    <a:pt x="1863" y="149"/>
                  </a:lnTo>
                  <a:lnTo>
                    <a:pt x="1866" y="136"/>
                  </a:lnTo>
                  <a:lnTo>
                    <a:pt x="1870" y="125"/>
                  </a:lnTo>
                  <a:lnTo>
                    <a:pt x="1875" y="114"/>
                  </a:lnTo>
                  <a:lnTo>
                    <a:pt x="1883" y="103"/>
                  </a:lnTo>
                  <a:lnTo>
                    <a:pt x="1891" y="95"/>
                  </a:lnTo>
                  <a:lnTo>
                    <a:pt x="1900" y="87"/>
                  </a:lnTo>
                  <a:lnTo>
                    <a:pt x="1911" y="81"/>
                  </a:lnTo>
                  <a:lnTo>
                    <a:pt x="1923" y="75"/>
                  </a:lnTo>
                  <a:lnTo>
                    <a:pt x="1936" y="72"/>
                  </a:lnTo>
                  <a:lnTo>
                    <a:pt x="1949" y="69"/>
                  </a:lnTo>
                  <a:lnTo>
                    <a:pt x="1963" y="69"/>
                  </a:lnTo>
                  <a:lnTo>
                    <a:pt x="1977" y="69"/>
                  </a:lnTo>
                  <a:lnTo>
                    <a:pt x="1990" y="72"/>
                  </a:lnTo>
                  <a:lnTo>
                    <a:pt x="2002" y="75"/>
                  </a:lnTo>
                  <a:lnTo>
                    <a:pt x="2014" y="81"/>
                  </a:lnTo>
                  <a:lnTo>
                    <a:pt x="2025" y="87"/>
                  </a:lnTo>
                  <a:lnTo>
                    <a:pt x="2034" y="95"/>
                  </a:lnTo>
                  <a:lnTo>
                    <a:pt x="2042" y="103"/>
                  </a:lnTo>
                  <a:lnTo>
                    <a:pt x="2050" y="114"/>
                  </a:lnTo>
                  <a:lnTo>
                    <a:pt x="2055" y="125"/>
                  </a:lnTo>
                  <a:lnTo>
                    <a:pt x="2059" y="136"/>
                  </a:lnTo>
                  <a:lnTo>
                    <a:pt x="2061" y="149"/>
                  </a:lnTo>
                  <a:lnTo>
                    <a:pt x="2063" y="162"/>
                  </a:lnTo>
                  <a:lnTo>
                    <a:pt x="2061" y="175"/>
                  </a:lnTo>
                  <a:lnTo>
                    <a:pt x="2059" y="188"/>
                  </a:lnTo>
                  <a:lnTo>
                    <a:pt x="2055" y="198"/>
                  </a:lnTo>
                  <a:lnTo>
                    <a:pt x="2050" y="210"/>
                  </a:lnTo>
                  <a:lnTo>
                    <a:pt x="2042" y="220"/>
                  </a:lnTo>
                  <a:lnTo>
                    <a:pt x="2034" y="229"/>
                  </a:lnTo>
                  <a:lnTo>
                    <a:pt x="2025" y="236"/>
                  </a:lnTo>
                  <a:lnTo>
                    <a:pt x="2014" y="243"/>
                  </a:lnTo>
                  <a:lnTo>
                    <a:pt x="2002" y="248"/>
                  </a:lnTo>
                  <a:lnTo>
                    <a:pt x="1990" y="252"/>
                  </a:lnTo>
                  <a:lnTo>
                    <a:pt x="1977" y="255"/>
                  </a:lnTo>
                  <a:lnTo>
                    <a:pt x="1963" y="255"/>
                  </a:lnTo>
                  <a:close/>
                  <a:moveTo>
                    <a:pt x="1963" y="211"/>
                  </a:moveTo>
                  <a:lnTo>
                    <a:pt x="1973" y="211"/>
                  </a:lnTo>
                  <a:lnTo>
                    <a:pt x="1981" y="208"/>
                  </a:lnTo>
                  <a:lnTo>
                    <a:pt x="1989" y="204"/>
                  </a:lnTo>
                  <a:lnTo>
                    <a:pt x="1995" y="198"/>
                  </a:lnTo>
                  <a:lnTo>
                    <a:pt x="2002" y="191"/>
                  </a:lnTo>
                  <a:lnTo>
                    <a:pt x="2005" y="182"/>
                  </a:lnTo>
                  <a:lnTo>
                    <a:pt x="2008" y="172"/>
                  </a:lnTo>
                  <a:lnTo>
                    <a:pt x="2008" y="162"/>
                  </a:lnTo>
                  <a:lnTo>
                    <a:pt x="2008" y="151"/>
                  </a:lnTo>
                  <a:lnTo>
                    <a:pt x="2005" y="141"/>
                  </a:lnTo>
                  <a:lnTo>
                    <a:pt x="2002" y="132"/>
                  </a:lnTo>
                  <a:lnTo>
                    <a:pt x="1995" y="125"/>
                  </a:lnTo>
                  <a:lnTo>
                    <a:pt x="1989" y="120"/>
                  </a:lnTo>
                  <a:lnTo>
                    <a:pt x="1981" y="115"/>
                  </a:lnTo>
                  <a:lnTo>
                    <a:pt x="1973" y="112"/>
                  </a:lnTo>
                  <a:lnTo>
                    <a:pt x="1963" y="112"/>
                  </a:lnTo>
                  <a:lnTo>
                    <a:pt x="1953" y="112"/>
                  </a:lnTo>
                  <a:lnTo>
                    <a:pt x="1944" y="115"/>
                  </a:lnTo>
                  <a:lnTo>
                    <a:pt x="1936" y="120"/>
                  </a:lnTo>
                  <a:lnTo>
                    <a:pt x="1929" y="125"/>
                  </a:lnTo>
                  <a:lnTo>
                    <a:pt x="1924" y="132"/>
                  </a:lnTo>
                  <a:lnTo>
                    <a:pt x="1920" y="141"/>
                  </a:lnTo>
                  <a:lnTo>
                    <a:pt x="1917" y="151"/>
                  </a:lnTo>
                  <a:lnTo>
                    <a:pt x="1916" y="162"/>
                  </a:lnTo>
                  <a:lnTo>
                    <a:pt x="1917" y="172"/>
                  </a:lnTo>
                  <a:lnTo>
                    <a:pt x="1920" y="182"/>
                  </a:lnTo>
                  <a:lnTo>
                    <a:pt x="1924" y="191"/>
                  </a:lnTo>
                  <a:lnTo>
                    <a:pt x="1929" y="198"/>
                  </a:lnTo>
                  <a:lnTo>
                    <a:pt x="1936" y="204"/>
                  </a:lnTo>
                  <a:lnTo>
                    <a:pt x="1944" y="208"/>
                  </a:lnTo>
                  <a:lnTo>
                    <a:pt x="1953" y="211"/>
                  </a:lnTo>
                  <a:lnTo>
                    <a:pt x="1963" y="211"/>
                  </a:lnTo>
                  <a:close/>
                  <a:moveTo>
                    <a:pt x="2208" y="69"/>
                  </a:moveTo>
                  <a:lnTo>
                    <a:pt x="2216" y="69"/>
                  </a:lnTo>
                  <a:lnTo>
                    <a:pt x="2224" y="70"/>
                  </a:lnTo>
                  <a:lnTo>
                    <a:pt x="2231" y="71"/>
                  </a:lnTo>
                  <a:lnTo>
                    <a:pt x="2238" y="73"/>
                  </a:lnTo>
                  <a:lnTo>
                    <a:pt x="2244" y="76"/>
                  </a:lnTo>
                  <a:lnTo>
                    <a:pt x="2251" y="80"/>
                  </a:lnTo>
                  <a:lnTo>
                    <a:pt x="2256" y="84"/>
                  </a:lnTo>
                  <a:lnTo>
                    <a:pt x="2262" y="88"/>
                  </a:lnTo>
                  <a:lnTo>
                    <a:pt x="2267" y="94"/>
                  </a:lnTo>
                  <a:lnTo>
                    <a:pt x="2272" y="100"/>
                  </a:lnTo>
                  <a:lnTo>
                    <a:pt x="2275" y="107"/>
                  </a:lnTo>
                  <a:lnTo>
                    <a:pt x="2278" y="114"/>
                  </a:lnTo>
                  <a:lnTo>
                    <a:pt x="2280" y="122"/>
                  </a:lnTo>
                  <a:lnTo>
                    <a:pt x="2281" y="130"/>
                  </a:lnTo>
                  <a:lnTo>
                    <a:pt x="2282" y="139"/>
                  </a:lnTo>
                  <a:lnTo>
                    <a:pt x="2282" y="149"/>
                  </a:lnTo>
                  <a:lnTo>
                    <a:pt x="2282" y="252"/>
                  </a:lnTo>
                  <a:lnTo>
                    <a:pt x="2230" y="252"/>
                  </a:lnTo>
                  <a:lnTo>
                    <a:pt x="2230" y="156"/>
                  </a:lnTo>
                  <a:lnTo>
                    <a:pt x="2229" y="147"/>
                  </a:lnTo>
                  <a:lnTo>
                    <a:pt x="2228" y="138"/>
                  </a:lnTo>
                  <a:lnTo>
                    <a:pt x="2225" y="130"/>
                  </a:lnTo>
                  <a:lnTo>
                    <a:pt x="2221" y="125"/>
                  </a:lnTo>
                  <a:lnTo>
                    <a:pt x="2215" y="120"/>
                  </a:lnTo>
                  <a:lnTo>
                    <a:pt x="2209" y="116"/>
                  </a:lnTo>
                  <a:lnTo>
                    <a:pt x="2202" y="114"/>
                  </a:lnTo>
                  <a:lnTo>
                    <a:pt x="2194" y="114"/>
                  </a:lnTo>
                  <a:lnTo>
                    <a:pt x="2184" y="115"/>
                  </a:lnTo>
                  <a:lnTo>
                    <a:pt x="2175" y="117"/>
                  </a:lnTo>
                  <a:lnTo>
                    <a:pt x="2168" y="121"/>
                  </a:lnTo>
                  <a:lnTo>
                    <a:pt x="2162" y="126"/>
                  </a:lnTo>
                  <a:lnTo>
                    <a:pt x="2157" y="134"/>
                  </a:lnTo>
                  <a:lnTo>
                    <a:pt x="2152" y="141"/>
                  </a:lnTo>
                  <a:lnTo>
                    <a:pt x="2150" y="151"/>
                  </a:lnTo>
                  <a:lnTo>
                    <a:pt x="2150" y="163"/>
                  </a:lnTo>
                  <a:lnTo>
                    <a:pt x="2150" y="252"/>
                  </a:lnTo>
                  <a:lnTo>
                    <a:pt x="2097" y="252"/>
                  </a:lnTo>
                  <a:lnTo>
                    <a:pt x="2097" y="71"/>
                  </a:lnTo>
                  <a:lnTo>
                    <a:pt x="2147" y="71"/>
                  </a:lnTo>
                  <a:lnTo>
                    <a:pt x="2147" y="93"/>
                  </a:lnTo>
                  <a:lnTo>
                    <a:pt x="2153" y="87"/>
                  </a:lnTo>
                  <a:lnTo>
                    <a:pt x="2159" y="83"/>
                  </a:lnTo>
                  <a:lnTo>
                    <a:pt x="2166" y="78"/>
                  </a:lnTo>
                  <a:lnTo>
                    <a:pt x="2173" y="75"/>
                  </a:lnTo>
                  <a:lnTo>
                    <a:pt x="2182" y="72"/>
                  </a:lnTo>
                  <a:lnTo>
                    <a:pt x="2190" y="70"/>
                  </a:lnTo>
                  <a:lnTo>
                    <a:pt x="2199" y="69"/>
                  </a:lnTo>
                  <a:lnTo>
                    <a:pt x="2208" y="69"/>
                  </a:lnTo>
                  <a:close/>
                  <a:moveTo>
                    <a:pt x="2388" y="75"/>
                  </a:moveTo>
                  <a:lnTo>
                    <a:pt x="2435" y="75"/>
                  </a:lnTo>
                  <a:lnTo>
                    <a:pt x="2435" y="115"/>
                  </a:lnTo>
                  <a:lnTo>
                    <a:pt x="2390" y="115"/>
                  </a:lnTo>
                  <a:lnTo>
                    <a:pt x="2390" y="252"/>
                  </a:lnTo>
                  <a:lnTo>
                    <a:pt x="2337" y="252"/>
                  </a:lnTo>
                  <a:lnTo>
                    <a:pt x="2337" y="115"/>
                  </a:lnTo>
                  <a:lnTo>
                    <a:pt x="2308" y="115"/>
                  </a:lnTo>
                  <a:lnTo>
                    <a:pt x="2308" y="75"/>
                  </a:lnTo>
                  <a:lnTo>
                    <a:pt x="2337" y="75"/>
                  </a:lnTo>
                  <a:lnTo>
                    <a:pt x="2337" y="68"/>
                  </a:lnTo>
                  <a:lnTo>
                    <a:pt x="2338" y="60"/>
                  </a:lnTo>
                  <a:lnTo>
                    <a:pt x="2338" y="53"/>
                  </a:lnTo>
                  <a:lnTo>
                    <a:pt x="2340" y="46"/>
                  </a:lnTo>
                  <a:lnTo>
                    <a:pt x="2341" y="40"/>
                  </a:lnTo>
                  <a:lnTo>
                    <a:pt x="2344" y="33"/>
                  </a:lnTo>
                  <a:lnTo>
                    <a:pt x="2347" y="28"/>
                  </a:lnTo>
                  <a:lnTo>
                    <a:pt x="2351" y="22"/>
                  </a:lnTo>
                  <a:lnTo>
                    <a:pt x="2355" y="18"/>
                  </a:lnTo>
                  <a:lnTo>
                    <a:pt x="2360" y="14"/>
                  </a:lnTo>
                  <a:lnTo>
                    <a:pt x="2366" y="10"/>
                  </a:lnTo>
                  <a:lnTo>
                    <a:pt x="2371" y="7"/>
                  </a:lnTo>
                  <a:lnTo>
                    <a:pt x="2378" y="4"/>
                  </a:lnTo>
                  <a:lnTo>
                    <a:pt x="2384" y="3"/>
                  </a:lnTo>
                  <a:lnTo>
                    <a:pt x="2391" y="1"/>
                  </a:lnTo>
                  <a:lnTo>
                    <a:pt x="2399" y="1"/>
                  </a:lnTo>
                  <a:lnTo>
                    <a:pt x="2407" y="0"/>
                  </a:lnTo>
                  <a:lnTo>
                    <a:pt x="2419" y="1"/>
                  </a:lnTo>
                  <a:lnTo>
                    <a:pt x="2430" y="3"/>
                  </a:lnTo>
                  <a:lnTo>
                    <a:pt x="2439" y="5"/>
                  </a:lnTo>
                  <a:lnTo>
                    <a:pt x="2447" y="9"/>
                  </a:lnTo>
                  <a:lnTo>
                    <a:pt x="2433" y="47"/>
                  </a:lnTo>
                  <a:lnTo>
                    <a:pt x="2429" y="45"/>
                  </a:lnTo>
                  <a:lnTo>
                    <a:pt x="2423" y="43"/>
                  </a:lnTo>
                  <a:lnTo>
                    <a:pt x="2418" y="42"/>
                  </a:lnTo>
                  <a:lnTo>
                    <a:pt x="2412" y="42"/>
                  </a:lnTo>
                  <a:lnTo>
                    <a:pt x="2407" y="42"/>
                  </a:lnTo>
                  <a:lnTo>
                    <a:pt x="2401" y="43"/>
                  </a:lnTo>
                  <a:lnTo>
                    <a:pt x="2397" y="45"/>
                  </a:lnTo>
                  <a:lnTo>
                    <a:pt x="2394" y="48"/>
                  </a:lnTo>
                  <a:lnTo>
                    <a:pt x="2392" y="51"/>
                  </a:lnTo>
                  <a:lnTo>
                    <a:pt x="2390" y="56"/>
                  </a:lnTo>
                  <a:lnTo>
                    <a:pt x="2388" y="61"/>
                  </a:lnTo>
                  <a:lnTo>
                    <a:pt x="2388" y="68"/>
                  </a:lnTo>
                  <a:lnTo>
                    <a:pt x="2388" y="75"/>
                  </a:lnTo>
                  <a:close/>
                  <a:moveTo>
                    <a:pt x="2477" y="255"/>
                  </a:moveTo>
                  <a:lnTo>
                    <a:pt x="2471" y="255"/>
                  </a:lnTo>
                  <a:lnTo>
                    <a:pt x="2464" y="252"/>
                  </a:lnTo>
                  <a:lnTo>
                    <a:pt x="2459" y="249"/>
                  </a:lnTo>
                  <a:lnTo>
                    <a:pt x="2455" y="246"/>
                  </a:lnTo>
                  <a:lnTo>
                    <a:pt x="2450" y="241"/>
                  </a:lnTo>
                  <a:lnTo>
                    <a:pt x="2447" y="235"/>
                  </a:lnTo>
                  <a:lnTo>
                    <a:pt x="2445" y="229"/>
                  </a:lnTo>
                  <a:lnTo>
                    <a:pt x="2445" y="222"/>
                  </a:lnTo>
                  <a:lnTo>
                    <a:pt x="2445" y="215"/>
                  </a:lnTo>
                  <a:lnTo>
                    <a:pt x="2447" y="209"/>
                  </a:lnTo>
                  <a:lnTo>
                    <a:pt x="2450" y="204"/>
                  </a:lnTo>
                  <a:lnTo>
                    <a:pt x="2455" y="198"/>
                  </a:lnTo>
                  <a:lnTo>
                    <a:pt x="2459" y="195"/>
                  </a:lnTo>
                  <a:lnTo>
                    <a:pt x="2464" y="192"/>
                  </a:lnTo>
                  <a:lnTo>
                    <a:pt x="2471" y="190"/>
                  </a:lnTo>
                  <a:lnTo>
                    <a:pt x="2477" y="190"/>
                  </a:lnTo>
                  <a:lnTo>
                    <a:pt x="2484" y="190"/>
                  </a:lnTo>
                  <a:lnTo>
                    <a:pt x="2490" y="192"/>
                  </a:lnTo>
                  <a:lnTo>
                    <a:pt x="2496" y="195"/>
                  </a:lnTo>
                  <a:lnTo>
                    <a:pt x="2501" y="198"/>
                  </a:lnTo>
                  <a:lnTo>
                    <a:pt x="2504" y="204"/>
                  </a:lnTo>
                  <a:lnTo>
                    <a:pt x="2508" y="209"/>
                  </a:lnTo>
                  <a:lnTo>
                    <a:pt x="2510" y="215"/>
                  </a:lnTo>
                  <a:lnTo>
                    <a:pt x="2510" y="222"/>
                  </a:lnTo>
                  <a:lnTo>
                    <a:pt x="2510" y="229"/>
                  </a:lnTo>
                  <a:lnTo>
                    <a:pt x="2508" y="235"/>
                  </a:lnTo>
                  <a:lnTo>
                    <a:pt x="2504" y="241"/>
                  </a:lnTo>
                  <a:lnTo>
                    <a:pt x="2501" y="246"/>
                  </a:lnTo>
                  <a:lnTo>
                    <a:pt x="2496" y="249"/>
                  </a:lnTo>
                  <a:lnTo>
                    <a:pt x="2490" y="252"/>
                  </a:lnTo>
                  <a:lnTo>
                    <a:pt x="2484" y="255"/>
                  </a:lnTo>
                  <a:lnTo>
                    <a:pt x="2477" y="255"/>
                  </a:lnTo>
                  <a:close/>
                  <a:moveTo>
                    <a:pt x="2596" y="95"/>
                  </a:moveTo>
                  <a:lnTo>
                    <a:pt x="2602" y="89"/>
                  </a:lnTo>
                  <a:lnTo>
                    <a:pt x="2607" y="84"/>
                  </a:lnTo>
                  <a:lnTo>
                    <a:pt x="2614" y="80"/>
                  </a:lnTo>
                  <a:lnTo>
                    <a:pt x="2621" y="75"/>
                  </a:lnTo>
                  <a:lnTo>
                    <a:pt x="2630" y="72"/>
                  </a:lnTo>
                  <a:lnTo>
                    <a:pt x="2639" y="70"/>
                  </a:lnTo>
                  <a:lnTo>
                    <a:pt x="2648" y="69"/>
                  </a:lnTo>
                  <a:lnTo>
                    <a:pt x="2658" y="69"/>
                  </a:lnTo>
                  <a:lnTo>
                    <a:pt x="2658" y="117"/>
                  </a:lnTo>
                  <a:lnTo>
                    <a:pt x="2652" y="116"/>
                  </a:lnTo>
                  <a:lnTo>
                    <a:pt x="2647" y="116"/>
                  </a:lnTo>
                  <a:lnTo>
                    <a:pt x="2637" y="117"/>
                  </a:lnTo>
                  <a:lnTo>
                    <a:pt x="2627" y="120"/>
                  </a:lnTo>
                  <a:lnTo>
                    <a:pt x="2618" y="124"/>
                  </a:lnTo>
                  <a:lnTo>
                    <a:pt x="2612" y="129"/>
                  </a:lnTo>
                  <a:lnTo>
                    <a:pt x="2608" y="132"/>
                  </a:lnTo>
                  <a:lnTo>
                    <a:pt x="2606" y="136"/>
                  </a:lnTo>
                  <a:lnTo>
                    <a:pt x="2604" y="140"/>
                  </a:lnTo>
                  <a:lnTo>
                    <a:pt x="2602" y="144"/>
                  </a:lnTo>
                  <a:lnTo>
                    <a:pt x="2600" y="155"/>
                  </a:lnTo>
                  <a:lnTo>
                    <a:pt x="2599" y="167"/>
                  </a:lnTo>
                  <a:lnTo>
                    <a:pt x="2599" y="252"/>
                  </a:lnTo>
                  <a:lnTo>
                    <a:pt x="2546" y="252"/>
                  </a:lnTo>
                  <a:lnTo>
                    <a:pt x="2546" y="71"/>
                  </a:lnTo>
                  <a:lnTo>
                    <a:pt x="2596" y="71"/>
                  </a:lnTo>
                  <a:lnTo>
                    <a:pt x="2596" y="95"/>
                  </a:lnTo>
                  <a:close/>
                  <a:moveTo>
                    <a:pt x="2874" y="71"/>
                  </a:moveTo>
                  <a:lnTo>
                    <a:pt x="2874" y="252"/>
                  </a:lnTo>
                  <a:lnTo>
                    <a:pt x="2824" y="252"/>
                  </a:lnTo>
                  <a:lnTo>
                    <a:pt x="2824" y="231"/>
                  </a:lnTo>
                  <a:lnTo>
                    <a:pt x="2818" y="236"/>
                  </a:lnTo>
                  <a:lnTo>
                    <a:pt x="2813" y="242"/>
                  </a:lnTo>
                  <a:lnTo>
                    <a:pt x="2807" y="245"/>
                  </a:lnTo>
                  <a:lnTo>
                    <a:pt x="2799" y="249"/>
                  </a:lnTo>
                  <a:lnTo>
                    <a:pt x="2791" y="251"/>
                  </a:lnTo>
                  <a:lnTo>
                    <a:pt x="2784" y="253"/>
                  </a:lnTo>
                  <a:lnTo>
                    <a:pt x="2776" y="255"/>
                  </a:lnTo>
                  <a:lnTo>
                    <a:pt x="2768" y="255"/>
                  </a:lnTo>
                  <a:lnTo>
                    <a:pt x="2759" y="255"/>
                  </a:lnTo>
                  <a:lnTo>
                    <a:pt x="2751" y="253"/>
                  </a:lnTo>
                  <a:lnTo>
                    <a:pt x="2744" y="252"/>
                  </a:lnTo>
                  <a:lnTo>
                    <a:pt x="2736" y="250"/>
                  </a:lnTo>
                  <a:lnTo>
                    <a:pt x="2729" y="247"/>
                  </a:lnTo>
                  <a:lnTo>
                    <a:pt x="2723" y="244"/>
                  </a:lnTo>
                  <a:lnTo>
                    <a:pt x="2717" y="239"/>
                  </a:lnTo>
                  <a:lnTo>
                    <a:pt x="2711" y="234"/>
                  </a:lnTo>
                  <a:lnTo>
                    <a:pt x="2706" y="229"/>
                  </a:lnTo>
                  <a:lnTo>
                    <a:pt x="2703" y="223"/>
                  </a:lnTo>
                  <a:lnTo>
                    <a:pt x="2698" y="217"/>
                  </a:lnTo>
                  <a:lnTo>
                    <a:pt x="2696" y="209"/>
                  </a:lnTo>
                  <a:lnTo>
                    <a:pt x="2693" y="201"/>
                  </a:lnTo>
                  <a:lnTo>
                    <a:pt x="2692" y="193"/>
                  </a:lnTo>
                  <a:lnTo>
                    <a:pt x="2691" y="183"/>
                  </a:lnTo>
                  <a:lnTo>
                    <a:pt x="2691" y="174"/>
                  </a:lnTo>
                  <a:lnTo>
                    <a:pt x="2691" y="71"/>
                  </a:lnTo>
                  <a:lnTo>
                    <a:pt x="2743" y="71"/>
                  </a:lnTo>
                  <a:lnTo>
                    <a:pt x="2743" y="166"/>
                  </a:lnTo>
                  <a:lnTo>
                    <a:pt x="2744" y="176"/>
                  </a:lnTo>
                  <a:lnTo>
                    <a:pt x="2745" y="185"/>
                  </a:lnTo>
                  <a:lnTo>
                    <a:pt x="2748" y="192"/>
                  </a:lnTo>
                  <a:lnTo>
                    <a:pt x="2752" y="198"/>
                  </a:lnTo>
                  <a:lnTo>
                    <a:pt x="2758" y="204"/>
                  </a:lnTo>
                  <a:lnTo>
                    <a:pt x="2763" y="207"/>
                  </a:lnTo>
                  <a:lnTo>
                    <a:pt x="2771" y="209"/>
                  </a:lnTo>
                  <a:lnTo>
                    <a:pt x="2779" y="209"/>
                  </a:lnTo>
                  <a:lnTo>
                    <a:pt x="2789" y="209"/>
                  </a:lnTo>
                  <a:lnTo>
                    <a:pt x="2797" y="206"/>
                  </a:lnTo>
                  <a:lnTo>
                    <a:pt x="2804" y="203"/>
                  </a:lnTo>
                  <a:lnTo>
                    <a:pt x="2810" y="197"/>
                  </a:lnTo>
                  <a:lnTo>
                    <a:pt x="2815" y="191"/>
                  </a:lnTo>
                  <a:lnTo>
                    <a:pt x="2818" y="182"/>
                  </a:lnTo>
                  <a:lnTo>
                    <a:pt x="2821" y="172"/>
                  </a:lnTo>
                  <a:lnTo>
                    <a:pt x="2822" y="161"/>
                  </a:lnTo>
                  <a:lnTo>
                    <a:pt x="2822" y="71"/>
                  </a:lnTo>
                  <a:lnTo>
                    <a:pt x="2874" y="71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auto">
            <a:xfrm>
              <a:off x="5086350" y="4505325"/>
              <a:ext cx="639763" cy="638175"/>
            </a:xfrm>
            <a:prstGeom prst="rect">
              <a:avLst/>
            </a:prstGeom>
            <a:solidFill>
              <a:srgbClr val="F3CB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5086350" y="4505325"/>
              <a:ext cx="639763" cy="638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11" y="0"/>
                </a:cxn>
                <a:cxn ang="0">
                  <a:pos x="0" y="1207"/>
                </a:cxn>
                <a:cxn ang="0">
                  <a:pos x="0" y="0"/>
                </a:cxn>
              </a:cxnLst>
              <a:rect l="0" t="0" r="r" b="b"/>
              <a:pathLst>
                <a:path w="1211" h="1207">
                  <a:moveTo>
                    <a:pt x="0" y="0"/>
                  </a:moveTo>
                  <a:lnTo>
                    <a:pt x="1211" y="0"/>
                  </a:lnTo>
                  <a:lnTo>
                    <a:pt x="0" y="12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A13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auto">
            <a:xfrm>
              <a:off x="5726113" y="4505325"/>
              <a:ext cx="641350" cy="638175"/>
            </a:xfrm>
            <a:prstGeom prst="rect">
              <a:avLst/>
            </a:prstGeom>
            <a:solidFill>
              <a:srgbClr val="8CA2A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5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comments" Target="../comments/commen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comments" Target="../comments/commen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comments" Target="../comments/commen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jp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comments" Target="../comments/commen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comments" Target="../comments/commen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comments" Target="../comments/comment11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comments" Target="../comments/commen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13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14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15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16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17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omments" Target="../comments/comment1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comments" Target="../comments/commen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comments" Target="../comments/comment20.xml"/><Relationship Id="rId5" Type="http://schemas.openxmlformats.org/officeDocument/2006/relationships/image" Target="../media/image38.png"/><Relationship Id="rId4" Type="http://schemas.openxmlformats.org/officeDocument/2006/relationships/hyperlink" Target="https://flysystem.thephpleague.com/docs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comments" Target="../comments/commen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2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pi.wormsoft.ru/storage/glideCache/1/366/w_100_h_40_image.jp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23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24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openxmlformats.org/officeDocument/2006/relationships/comments" Target="../comments/commen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4" Type="http://schemas.openxmlformats.org/officeDocument/2006/relationships/comments" Target="../comments/commen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6" Type="http://schemas.openxmlformats.org/officeDocument/2006/relationships/comments" Target="../comments/comment27.xml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2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29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comments" Target="../comments/commen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4294967295"/>
          </p:nvPr>
        </p:nvSpPr>
        <p:spPr>
          <a:xfrm>
            <a:off x="8594725" y="4662488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</a:t>
            </a:fld>
            <a:endParaRPr lang="ru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85800" y="2356125"/>
            <a:ext cx="6400800" cy="61544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2800" b="1">
              <a:solidFill>
                <a:schemeClr val="bg1"/>
              </a:solidFill>
            </a:endParaRP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685800" y="1397736"/>
            <a:ext cx="8088330" cy="86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000">
                <a:latin typeface="Consolas" panose="020B0609020204030204" pitchFamily="49" charset="0"/>
                <a:ea typeface="Verdana" panose="020B0604030504040204" pitchFamily="34" charset="0"/>
                <a:cs typeface="Consolas" panose="020B0609020204030204" pitchFamily="49" charset="0"/>
              </a:rPr>
              <a:t>Картинки. Быстро. Удобно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685800" y="2266030"/>
            <a:ext cx="6400800" cy="61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Антон </a:t>
            </a:r>
            <a:r>
              <a:rPr lang="ru-RU" sz="280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Морев</a:t>
            </a:r>
            <a:r>
              <a:rPr lang="ru-RU" sz="2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80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Wormsoft</a:t>
            </a:r>
            <a:r>
              <a:rPr lang="ru-RU" sz="2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3219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авнобедренный треугольник 5"/>
          <p:cNvSpPr/>
          <p:nvPr/>
        </p:nvSpPr>
        <p:spPr>
          <a:xfrm rot="12848242">
            <a:off x="555852" y="3993772"/>
            <a:ext cx="326572" cy="519829"/>
          </a:xfrm>
          <a:prstGeom prst="triangle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Google Shape;91;p17"/>
          <p:cNvSpPr txBox="1">
            <a:spLocks/>
          </p:cNvSpPr>
          <p:nvPr/>
        </p:nvSpPr>
        <p:spPr>
          <a:xfrm>
            <a:off x="616193" y="363818"/>
            <a:ext cx="6858664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Поддержка руками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A66188-5E06-4262-AC0D-550AE73F4998}"/>
              </a:ext>
            </a:extLst>
          </p:cNvPr>
          <p:cNvSpPr txBox="1"/>
          <p:nvPr/>
        </p:nvSpPr>
        <p:spPr>
          <a:xfrm>
            <a:off x="719138" y="3162130"/>
            <a:ext cx="3651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Давайте попробуем по очереди эти 10 фотографий и выберем лучшее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31475" y="3251692"/>
            <a:ext cx="3830277" cy="975570"/>
          </a:xfrm>
          <a:prstGeom prst="roundRect">
            <a:avLst>
              <a:gd name="adj" fmla="val 44842"/>
            </a:avLst>
          </a:prstGeom>
          <a:solidFill>
            <a:srgbClr val="48A139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Давайте попробуем по очереди эти 10 фотографий и выберем лучшее</a:t>
            </a:r>
          </a:p>
        </p:txBody>
      </p:sp>
      <p:sp>
        <p:nvSpPr>
          <p:cNvPr id="20" name="Равнобедренный треугольник 19"/>
          <p:cNvSpPr/>
          <p:nvPr/>
        </p:nvSpPr>
        <p:spPr>
          <a:xfrm rot="8110810">
            <a:off x="4149412" y="2789384"/>
            <a:ext cx="326572" cy="519829"/>
          </a:xfrm>
          <a:prstGeom prst="triangle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524083" y="2366523"/>
            <a:ext cx="3133734" cy="634234"/>
          </a:xfrm>
          <a:prstGeom prst="roundRect">
            <a:avLst>
              <a:gd name="adj" fmla="val 44842"/>
            </a:avLst>
          </a:prstGeom>
          <a:solidFill>
            <a:srgbClr val="48A139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>
                <a:latin typeface="Consolas" panose="020B0609020204030204" pitchFamily="49" charset="0"/>
                <a:cs typeface="Consolas" panose="020B0609020204030204" pitchFamily="49" charset="0"/>
              </a:rPr>
              <a:t>Поменяйте «купить» на «приобрести»</a:t>
            </a:r>
          </a:p>
        </p:txBody>
      </p:sp>
      <p:sp>
        <p:nvSpPr>
          <p:cNvPr id="22" name="Равнобедренный треугольник 21"/>
          <p:cNvSpPr/>
          <p:nvPr/>
        </p:nvSpPr>
        <p:spPr>
          <a:xfrm rot="12848242">
            <a:off x="478849" y="2028132"/>
            <a:ext cx="326572" cy="519829"/>
          </a:xfrm>
          <a:prstGeom prst="triangle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0354" y="1583281"/>
            <a:ext cx="2874898" cy="613525"/>
          </a:xfrm>
          <a:prstGeom prst="roundRect">
            <a:avLst>
              <a:gd name="adj" fmla="val 44842"/>
            </a:avLst>
          </a:prstGeom>
          <a:solidFill>
            <a:srgbClr val="48A139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>
                <a:latin typeface="Consolas" panose="020B0609020204030204" pitchFamily="49" charset="0"/>
                <a:cs typeface="Consolas" panose="020B0609020204030204" pitchFamily="49" charset="0"/>
              </a:rPr>
              <a:t>Нужно заменить фото</a:t>
            </a:r>
          </a:p>
        </p:txBody>
      </p:sp>
      <p:sp>
        <p:nvSpPr>
          <p:cNvPr id="24" name="Равнобедренный треугольник 23"/>
          <p:cNvSpPr/>
          <p:nvPr/>
        </p:nvSpPr>
        <p:spPr>
          <a:xfrm rot="12848242">
            <a:off x="5264351" y="2046344"/>
            <a:ext cx="326572" cy="519829"/>
          </a:xfrm>
          <a:prstGeom prst="triangle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245855" y="1446097"/>
            <a:ext cx="3701409" cy="768922"/>
          </a:xfrm>
          <a:prstGeom prst="roundRect">
            <a:avLst>
              <a:gd name="adj" fmla="val 44842"/>
            </a:avLst>
          </a:prstGeom>
          <a:solidFill>
            <a:srgbClr val="48A139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>
                <a:latin typeface="Consolas" panose="020B0609020204030204" pitchFamily="49" charset="0"/>
                <a:cs typeface="Consolas" panose="020B0609020204030204" pitchFamily="49" charset="0"/>
              </a:rPr>
              <a:t>Мне кажется надо на 10 пикселей больше обрезать</a:t>
            </a:r>
          </a:p>
        </p:txBody>
      </p:sp>
      <p:sp>
        <p:nvSpPr>
          <p:cNvPr id="26" name="Равнобедренный треугольник 25"/>
          <p:cNvSpPr/>
          <p:nvPr/>
        </p:nvSpPr>
        <p:spPr>
          <a:xfrm rot="8110810">
            <a:off x="8438858" y="3763701"/>
            <a:ext cx="326572" cy="519829"/>
          </a:xfrm>
          <a:prstGeom prst="triangle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398044" y="3121021"/>
            <a:ext cx="3549220" cy="854053"/>
          </a:xfrm>
          <a:prstGeom prst="roundRect">
            <a:avLst>
              <a:gd name="adj" fmla="val 44842"/>
            </a:avLst>
          </a:prstGeom>
          <a:solidFill>
            <a:srgbClr val="48A139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>
                <a:latin typeface="Consolas" panose="020B0609020204030204" pitchFamily="49" charset="0"/>
                <a:cs typeface="Consolas" panose="020B0609020204030204" pitchFamily="49" charset="0"/>
              </a:rPr>
              <a:t>Наш дизайнер видит по другому – замените все картинки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t="5452" r="20415" b="3461"/>
          <a:stretch/>
        </p:blipFill>
        <p:spPr>
          <a:xfrm>
            <a:off x="3192088" y="1600387"/>
            <a:ext cx="2839283" cy="243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3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0"/>
          <p:cNvSpPr txBox="1"/>
          <p:nvPr/>
        </p:nvSpPr>
        <p:spPr>
          <a:xfrm>
            <a:off x="3256147" y="2490972"/>
            <a:ext cx="2693400" cy="52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tx1"/>
                </a:solidFill>
              </a:rPr>
              <a:t>Сохранение текста</a:t>
            </a:r>
          </a:p>
          <a:p>
            <a:pPr marL="457200" lvl="2" indent="-317500">
              <a:lnSpc>
                <a:spcPct val="150000"/>
              </a:lnSpc>
              <a:buClrTx/>
              <a:buSzPts val="1400"/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tx1"/>
                </a:solidFill>
              </a:rPr>
              <a:t>Сохранение</a:t>
            </a:r>
            <a:r>
              <a:rPr lang="en-US" sz="1600">
                <a:solidFill>
                  <a:schemeClr val="tx1"/>
                </a:solidFill>
              </a:rPr>
              <a:t>,</a:t>
            </a:r>
            <a:br>
              <a:rPr lang="en-US" sz="1600">
                <a:solidFill>
                  <a:schemeClr val="tx1"/>
                </a:solidFill>
              </a:rPr>
            </a:br>
            <a:r>
              <a:rPr lang="ru-RU" sz="1600">
                <a:solidFill>
                  <a:schemeClr val="tx1"/>
                </a:solidFill>
              </a:rPr>
              <a:t>обработка,</a:t>
            </a:r>
            <a:br>
              <a:rPr lang="ru-RU" sz="1600">
                <a:solidFill>
                  <a:schemeClr val="tx1"/>
                </a:solidFill>
              </a:rPr>
            </a:br>
            <a:r>
              <a:rPr lang="ru-RU" sz="1600">
                <a:solidFill>
                  <a:schemeClr val="tx1"/>
                </a:solidFill>
              </a:rPr>
              <a:t>хранение картинок</a:t>
            </a:r>
          </a:p>
        </p:txBody>
      </p:sp>
      <p:sp>
        <p:nvSpPr>
          <p:cNvPr id="414" name="Google Shape;414;p50"/>
          <p:cNvSpPr txBox="1"/>
          <p:nvPr/>
        </p:nvSpPr>
        <p:spPr>
          <a:xfrm>
            <a:off x="326603" y="2571518"/>
            <a:ext cx="2693400" cy="1550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Tx/>
              <a:buSzPts val="1400"/>
              <a:buFont typeface="Wingdings" panose="05000000000000000000" pitchFamily="2" charset="2"/>
              <a:buChar char="§"/>
            </a:pPr>
            <a:r>
              <a:rPr lang="ru" sz="1600">
                <a:solidFill>
                  <a:schemeClr val="tx1"/>
                </a:solidFill>
              </a:rPr>
              <a:t>сбор данных с API сервера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Tx/>
              <a:buSzPts val="1400"/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tx1"/>
                </a:solidFill>
              </a:rPr>
              <a:t>Рендеринг страницы</a:t>
            </a:r>
          </a:p>
        </p:txBody>
      </p:sp>
      <p:sp>
        <p:nvSpPr>
          <p:cNvPr id="416" name="Google Shape;416;p50"/>
          <p:cNvSpPr txBox="1"/>
          <p:nvPr/>
        </p:nvSpPr>
        <p:spPr>
          <a:xfrm>
            <a:off x="6128157" y="2571519"/>
            <a:ext cx="2693400" cy="984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Tx/>
              <a:buSzPts val="1400"/>
              <a:buFont typeface="Wingdings" panose="05000000000000000000" pitchFamily="2" charset="2"/>
              <a:buChar char="§"/>
            </a:pPr>
            <a:r>
              <a:rPr lang="ru" sz="1600">
                <a:solidFill>
                  <a:schemeClr val="tx1"/>
                </a:solidFill>
              </a:rPr>
              <a:t>Управление текстом сайта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Tx/>
              <a:buSzPts val="1400"/>
              <a:buFont typeface="Wingdings" panose="05000000000000000000" pitchFamily="2" charset="2"/>
              <a:buChar char="§"/>
            </a:pPr>
            <a:r>
              <a:rPr lang="ru" sz="1600">
                <a:solidFill>
                  <a:schemeClr val="tx1"/>
                </a:solidFill>
              </a:rPr>
              <a:t>Загрузка картинок</a:t>
            </a:r>
          </a:p>
        </p:txBody>
      </p:sp>
      <p:sp>
        <p:nvSpPr>
          <p:cNvPr id="17" name="Google Shape;91;p17"/>
          <p:cNvSpPr txBox="1">
            <a:spLocks/>
          </p:cNvSpPr>
          <p:nvPr/>
        </p:nvSpPr>
        <p:spPr>
          <a:xfrm>
            <a:off x="616193" y="363818"/>
            <a:ext cx="6858664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Архитектура простого сайта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56933" y="1535636"/>
            <a:ext cx="1872343" cy="637539"/>
          </a:xfrm>
          <a:prstGeom prst="roundRect">
            <a:avLst/>
          </a:prstGeom>
          <a:solidFill>
            <a:srgbClr val="48A139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SITE</a:t>
            </a:r>
            <a:br>
              <a:rPr lang="ru-RU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(nuxt.js)</a:t>
            </a:r>
            <a:endParaRPr lang="ru-RU" sz="1800" b="1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66966" y="1512487"/>
            <a:ext cx="1872343" cy="637539"/>
          </a:xfrm>
          <a:prstGeom prst="roundRect">
            <a:avLst/>
          </a:prstGeom>
          <a:solidFill>
            <a:srgbClr val="48A139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API Server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(</a:t>
            </a:r>
            <a:r>
              <a:rPr lang="en-US" sz="1800" b="1" err="1">
                <a:solidFill>
                  <a:schemeClr val="bg1"/>
                </a:solidFill>
              </a:rPr>
              <a:t>php</a:t>
            </a:r>
            <a:r>
              <a:rPr lang="en-US" sz="1800" b="1">
                <a:solidFill>
                  <a:schemeClr val="bg1"/>
                </a:solidFill>
              </a:rPr>
              <a:t> yii2)</a:t>
            </a:r>
            <a:endParaRPr lang="ru-RU" sz="1800" b="1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299653" y="1535635"/>
            <a:ext cx="1872343" cy="637539"/>
          </a:xfrm>
          <a:prstGeom prst="roundRect">
            <a:avLst/>
          </a:prstGeom>
          <a:solidFill>
            <a:srgbClr val="48A139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Admin Panel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(</a:t>
            </a:r>
            <a:r>
              <a:rPr lang="en-US" sz="1800" b="1" err="1">
                <a:solidFill>
                  <a:schemeClr val="bg1"/>
                </a:solidFill>
              </a:rPr>
              <a:t>vuejs</a:t>
            </a:r>
            <a:r>
              <a:rPr lang="en-US" sz="1800" b="1">
                <a:solidFill>
                  <a:schemeClr val="bg1"/>
                </a:solidFill>
              </a:rPr>
              <a:t>)</a:t>
            </a:r>
            <a:endParaRPr lang="ru-RU" sz="1800" b="1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9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" grpId="0"/>
      <p:bldP spid="414" grpId="0"/>
      <p:bldP spid="4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16193" y="363818"/>
            <a:ext cx="6858664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Динамичный контент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536A7B-0E83-4252-A31A-69A22E122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85" y="1735350"/>
            <a:ext cx="7242629" cy="17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19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16193" y="363818"/>
            <a:ext cx="6858664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Динамичный контент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Скругленный прямоугольник 1">
            <a:extLst>
              <a:ext uri="{FF2B5EF4-FFF2-40B4-BE49-F238E27FC236}">
                <a16:creationId xmlns:a16="http://schemas.microsoft.com/office/drawing/2014/main" id="{3B287EEE-8BE4-4073-B083-195B18CC0C5B}"/>
              </a:ext>
            </a:extLst>
          </p:cNvPr>
          <p:cNvSpPr/>
          <p:nvPr/>
        </p:nvSpPr>
        <p:spPr>
          <a:xfrm>
            <a:off x="1384564" y="1224679"/>
            <a:ext cx="6587408" cy="3052918"/>
          </a:xfrm>
          <a:prstGeom prst="roundRect">
            <a:avLst/>
          </a:prstGeom>
          <a:solidFill>
            <a:srgbClr val="48A139"/>
          </a:solidFill>
          <a:ln>
            <a:solidFill>
              <a:srgbClr val="F3CB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B60B41A-DE2F-4489-A9AB-1AD53FDA7FD8}"/>
              </a:ext>
            </a:extLst>
          </p:cNvPr>
          <p:cNvSpPr/>
          <p:nvPr/>
        </p:nvSpPr>
        <p:spPr>
          <a:xfrm>
            <a:off x="1845147" y="1672378"/>
            <a:ext cx="5524482" cy="926042"/>
          </a:xfrm>
          <a:prstGeom prst="rect">
            <a:avLst/>
          </a:prstGeom>
          <a:solidFill>
            <a:schemeClr val="bg1"/>
          </a:solidFill>
          <a:ln>
            <a:solidFill>
              <a:srgbClr val="B6B6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BANNER</a:t>
            </a:r>
          </a:p>
          <a:p>
            <a:pPr algn="ctr"/>
            <a:r>
              <a:rPr lang="en-US" sz="18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1920*360px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5969F34-452C-47C0-B533-333D8B6E7B7A}"/>
              </a:ext>
            </a:extLst>
          </p:cNvPr>
          <p:cNvSpPr/>
          <p:nvPr/>
        </p:nvSpPr>
        <p:spPr>
          <a:xfrm>
            <a:off x="1845147" y="2696122"/>
            <a:ext cx="1115767" cy="1379219"/>
          </a:xfrm>
          <a:prstGeom prst="rect">
            <a:avLst/>
          </a:prstGeom>
          <a:solidFill>
            <a:schemeClr val="bg1"/>
          </a:solidFill>
          <a:ln>
            <a:solidFill>
              <a:srgbClr val="B6B6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LOGO</a:t>
            </a:r>
          </a:p>
          <a:p>
            <a:pPr algn="ctr"/>
            <a:r>
              <a:rPr lang="en-US" sz="18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360*600</a:t>
            </a:r>
          </a:p>
          <a:p>
            <a:pPr algn="ctr"/>
            <a:r>
              <a:rPr lang="en-US" sz="1800" b="1" err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px</a:t>
            </a:r>
            <a:endParaRPr lang="en-US" sz="18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41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3FFE41-C50A-4DA7-8CA4-B3E8CEFAF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127" y="362857"/>
            <a:ext cx="2303745" cy="400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75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uthor.today/content/2019/01/26/a766ac91036d4f41964c72fdb4a77d69.png">
            <a:extLst>
              <a:ext uri="{FF2B5EF4-FFF2-40B4-BE49-F238E27FC236}">
                <a16:creationId xmlns:a16="http://schemas.microsoft.com/office/drawing/2014/main" id="{C6A5CD9D-3610-4614-9028-83921D46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8" b="9965"/>
          <a:stretch/>
        </p:blipFill>
        <p:spPr bwMode="auto">
          <a:xfrm>
            <a:off x="2627656" y="1560966"/>
            <a:ext cx="3888687" cy="23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98;p18"/>
          <p:cNvSpPr txBox="1">
            <a:spLocks/>
          </p:cNvSpPr>
          <p:nvPr/>
        </p:nvSpPr>
        <p:spPr>
          <a:xfrm>
            <a:off x="653822" y="379394"/>
            <a:ext cx="8490178" cy="125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Решение №0 </a:t>
            </a:r>
          </a:p>
          <a:p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Забить и отдавать оригинал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89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s://us.123rf.com/450wm/mallinka/mallinka1503/mallinka150300011/37686966-black-modern-scissors-silhouette-and-cut-line-on-white-background.jpg?ver=6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20396">
            <a:off x="4165799" y="3010077"/>
            <a:ext cx="942529" cy="7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us.123rf.com/450wm/mallinka/mallinka1503/mallinka150300011/37686966-black-modern-scissors-silhouette-and-cut-line-on-white-background.jpg?ver=6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61453" y="2247611"/>
            <a:ext cx="942529" cy="7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us.123rf.com/450wm/mallinka/mallinka1503/mallinka150300011/37686966-black-modern-scissors-silhouette-and-cut-line-on-white-background.jpg?ver=6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90845">
            <a:off x="3899229" y="1567931"/>
            <a:ext cx="942529" cy="7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98;p18"/>
          <p:cNvSpPr txBox="1">
            <a:spLocks/>
          </p:cNvSpPr>
          <p:nvPr/>
        </p:nvSpPr>
        <p:spPr>
          <a:xfrm>
            <a:off x="821932" y="368481"/>
            <a:ext cx="8322067" cy="1306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Решение №1</a:t>
            </a:r>
          </a:p>
          <a:p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Обрезка при загрузке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2062616"/>
            <a:ext cx="2620736" cy="174715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1459B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3592286" y="1675285"/>
            <a:ext cx="2132239" cy="867477"/>
          </a:xfrm>
          <a:prstGeom prst="straightConnector1">
            <a:avLst/>
          </a:prstGeom>
          <a:ln w="28575">
            <a:solidFill>
              <a:srgbClr val="48A1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592286" y="2930093"/>
            <a:ext cx="1390679" cy="6102"/>
          </a:xfrm>
          <a:prstGeom prst="straightConnector1">
            <a:avLst/>
          </a:prstGeom>
          <a:ln w="28575">
            <a:solidFill>
              <a:srgbClr val="48A1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592286" y="3410240"/>
            <a:ext cx="3156857" cy="573931"/>
          </a:xfrm>
          <a:prstGeom prst="straightConnector1">
            <a:avLst/>
          </a:prstGeom>
          <a:ln w="28575">
            <a:solidFill>
              <a:srgbClr val="48A1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0"/>
          <a:stretch/>
        </p:blipFill>
        <p:spPr>
          <a:xfrm>
            <a:off x="5194314" y="2374949"/>
            <a:ext cx="1060421" cy="1122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1459B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5" b="5835"/>
          <a:stretch/>
        </p:blipFill>
        <p:spPr>
          <a:xfrm>
            <a:off x="5925457" y="1158213"/>
            <a:ext cx="2620736" cy="103414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1459B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2"/>
          <a:stretch/>
        </p:blipFill>
        <p:spPr>
          <a:xfrm>
            <a:off x="6929807" y="2465017"/>
            <a:ext cx="1347788" cy="174715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1459B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76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dribbble.com/users/1186261/screenshots/3718681/_______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62" y="3033932"/>
            <a:ext cx="1582807" cy="118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28"/>
          <p:cNvGrpSpPr/>
          <p:nvPr/>
        </p:nvGrpSpPr>
        <p:grpSpPr>
          <a:xfrm>
            <a:off x="5720113" y="2453444"/>
            <a:ext cx="3007243" cy="704308"/>
            <a:chOff x="6350433" y="1256679"/>
            <a:chExt cx="2049664" cy="640080"/>
          </a:xfrm>
          <a:solidFill>
            <a:srgbClr val="F3CB0A"/>
          </a:solidFill>
        </p:grpSpPr>
        <p:sp>
          <p:nvSpPr>
            <p:cNvPr id="14" name="Flowchart: Data 37"/>
            <p:cNvSpPr/>
            <p:nvPr/>
          </p:nvSpPr>
          <p:spPr>
            <a:xfrm rot="16200000" flipH="1" flipV="1">
              <a:off x="6101507" y="1505605"/>
              <a:ext cx="640080" cy="142228"/>
            </a:xfrm>
            <a:prstGeom prst="flowChartInputOutput">
              <a:avLst/>
            </a:prstGeom>
            <a:solidFill>
              <a:srgbClr val="2C8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15" name="Pentagon 39"/>
            <p:cNvSpPr/>
            <p:nvPr/>
          </p:nvSpPr>
          <p:spPr>
            <a:xfrm>
              <a:off x="6492662" y="1377539"/>
              <a:ext cx="1907435" cy="513224"/>
            </a:xfrm>
            <a:prstGeom prst="homePlate">
              <a:avLst/>
            </a:prstGeom>
            <a:solidFill>
              <a:srgbClr val="48A1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Передача нужного размера при запросе</a:t>
              </a:r>
              <a:endParaRPr lang="en-US" sz="18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16" name="Group 45"/>
          <p:cNvGrpSpPr/>
          <p:nvPr/>
        </p:nvGrpSpPr>
        <p:grpSpPr>
          <a:xfrm>
            <a:off x="3717699" y="3004177"/>
            <a:ext cx="2231240" cy="646429"/>
            <a:chOff x="4411096" y="2033662"/>
            <a:chExt cx="2086444" cy="646429"/>
          </a:xfrm>
        </p:grpSpPr>
        <p:sp>
          <p:nvSpPr>
            <p:cNvPr id="18" name="Flowchart: Data 42"/>
            <p:cNvSpPr/>
            <p:nvPr/>
          </p:nvSpPr>
          <p:spPr>
            <a:xfrm rot="16200000" flipH="1" flipV="1">
              <a:off x="6070512" y="2253063"/>
              <a:ext cx="640080" cy="213975"/>
            </a:xfrm>
            <a:prstGeom prst="flowChartInputOutput">
              <a:avLst/>
            </a:prstGeom>
            <a:solidFill>
              <a:srgbClr val="2C8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grpSp>
          <p:nvGrpSpPr>
            <p:cNvPr id="20" name="Group 52"/>
            <p:cNvGrpSpPr/>
            <p:nvPr/>
          </p:nvGrpSpPr>
          <p:grpSpPr>
            <a:xfrm>
              <a:off x="4411096" y="2033662"/>
              <a:ext cx="2086444" cy="640165"/>
              <a:chOff x="4401571" y="1584651"/>
              <a:chExt cx="2086444" cy="640165"/>
            </a:xfrm>
          </p:grpSpPr>
          <p:sp>
            <p:nvSpPr>
              <p:cNvPr id="21" name="Rectangle 44"/>
              <p:cNvSpPr/>
              <p:nvPr/>
            </p:nvSpPr>
            <p:spPr>
              <a:xfrm>
                <a:off x="4580580" y="1711592"/>
                <a:ext cx="1907435" cy="513224"/>
              </a:xfrm>
              <a:prstGeom prst="rect">
                <a:avLst/>
              </a:prstGeom>
              <a:solidFill>
                <a:srgbClr val="48A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b="1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Обрезка под все размеры</a:t>
                </a:r>
                <a:endParaRPr lang="en-US" sz="1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22" name="Flowchart: Data 41"/>
              <p:cNvSpPr/>
              <p:nvPr/>
            </p:nvSpPr>
            <p:spPr>
              <a:xfrm rot="16200000" flipH="1" flipV="1">
                <a:off x="4171035" y="1815187"/>
                <a:ext cx="640080" cy="179007"/>
              </a:xfrm>
              <a:prstGeom prst="flowChartInputOutput">
                <a:avLst/>
              </a:prstGeom>
              <a:solidFill>
                <a:srgbClr val="2C8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</p:grpSp>
      </p:grpSp>
      <p:sp>
        <p:nvSpPr>
          <p:cNvPr id="17" name="Google Shape;91;p17"/>
          <p:cNvSpPr txBox="1">
            <a:spLocks/>
          </p:cNvSpPr>
          <p:nvPr/>
        </p:nvSpPr>
        <p:spPr>
          <a:xfrm>
            <a:off x="719137" y="363818"/>
            <a:ext cx="6755719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Обрезка при загрузке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2A1B55-54FC-4373-A49F-90BC57E3E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80" y="1448727"/>
            <a:ext cx="6650076" cy="661452"/>
          </a:xfrm>
          <a:prstGeom prst="rect">
            <a:avLst/>
          </a:prstGeom>
        </p:spPr>
      </p:pic>
      <p:grpSp>
        <p:nvGrpSpPr>
          <p:cNvPr id="6" name="Group 43"/>
          <p:cNvGrpSpPr/>
          <p:nvPr/>
        </p:nvGrpSpPr>
        <p:grpSpPr>
          <a:xfrm>
            <a:off x="2111694" y="3521349"/>
            <a:ext cx="1796659" cy="515614"/>
            <a:chOff x="2573720" y="2543072"/>
            <a:chExt cx="2016385" cy="643979"/>
          </a:xfrm>
          <a:solidFill>
            <a:srgbClr val="F3CB0A"/>
          </a:solidFill>
        </p:grpSpPr>
        <p:sp>
          <p:nvSpPr>
            <p:cNvPr id="7" name="Flowchart: Data 40"/>
            <p:cNvSpPr/>
            <p:nvPr/>
          </p:nvSpPr>
          <p:spPr>
            <a:xfrm rot="16200000" flipH="1" flipV="1">
              <a:off x="4163077" y="2756126"/>
              <a:ext cx="640080" cy="213975"/>
            </a:xfrm>
            <a:prstGeom prst="flowChartInputOutput">
              <a:avLst/>
            </a:prstGeom>
            <a:solidFill>
              <a:srgbClr val="2C8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grpSp>
          <p:nvGrpSpPr>
            <p:cNvPr id="10" name="Group 51"/>
            <p:cNvGrpSpPr/>
            <p:nvPr/>
          </p:nvGrpSpPr>
          <p:grpSpPr>
            <a:xfrm>
              <a:off x="2573720" y="2543072"/>
              <a:ext cx="2016385" cy="643979"/>
              <a:chOff x="2564195" y="2094061"/>
              <a:chExt cx="2016385" cy="643979"/>
            </a:xfrm>
            <a:grpFill/>
          </p:grpSpPr>
          <p:sp>
            <p:nvSpPr>
              <p:cNvPr id="11" name="Flowchart: Data 32"/>
              <p:cNvSpPr/>
              <p:nvPr/>
            </p:nvSpPr>
            <p:spPr>
              <a:xfrm rot="16200000" flipH="1" flipV="1">
                <a:off x="2329644" y="2328612"/>
                <a:ext cx="640080" cy="170977"/>
              </a:xfrm>
              <a:prstGeom prst="flowChartInputOutput">
                <a:avLst/>
              </a:prstGeom>
              <a:solidFill>
                <a:srgbClr val="2C8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12" name="Rectangle 34"/>
              <p:cNvSpPr/>
              <p:nvPr/>
            </p:nvSpPr>
            <p:spPr>
              <a:xfrm>
                <a:off x="2722190" y="2224815"/>
                <a:ext cx="1858390" cy="513225"/>
              </a:xfrm>
              <a:prstGeom prst="rect">
                <a:avLst/>
              </a:prstGeom>
              <a:solidFill>
                <a:srgbClr val="48A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b="1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Сохранение</a:t>
                </a:r>
                <a:endParaRPr lang="en-US" sz="1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</p:grpSp>
      </p:grpSp>
      <p:grpSp>
        <p:nvGrpSpPr>
          <p:cNvPr id="23" name="Group 30"/>
          <p:cNvGrpSpPr/>
          <p:nvPr/>
        </p:nvGrpSpPr>
        <p:grpSpPr>
          <a:xfrm>
            <a:off x="486838" y="3889682"/>
            <a:ext cx="1766507" cy="560668"/>
            <a:chOff x="787067" y="2725882"/>
            <a:chExt cx="1920212" cy="698203"/>
          </a:xfrm>
        </p:grpSpPr>
        <p:sp>
          <p:nvSpPr>
            <p:cNvPr id="24" name="Flowchart: Data 26"/>
            <p:cNvSpPr/>
            <p:nvPr/>
          </p:nvSpPr>
          <p:spPr>
            <a:xfrm rot="16200000" flipH="1" flipV="1">
              <a:off x="2310251" y="2968933"/>
              <a:ext cx="640080" cy="153977"/>
            </a:xfrm>
            <a:prstGeom prst="flowChartInputOutput">
              <a:avLst/>
            </a:prstGeom>
            <a:solidFill>
              <a:srgbClr val="2C8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25" name="Rectangle 29"/>
            <p:cNvSpPr/>
            <p:nvPr/>
          </p:nvSpPr>
          <p:spPr>
            <a:xfrm>
              <a:off x="787067" y="2910861"/>
              <a:ext cx="1907435" cy="513224"/>
            </a:xfrm>
            <a:prstGeom prst="rect">
              <a:avLst/>
            </a:prstGeom>
            <a:solidFill>
              <a:srgbClr val="48A1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ru-RU" sz="1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Загрузка</a:t>
              </a:r>
              <a:endParaRPr lang="en-US" sz="18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sp>
        <p:nvSpPr>
          <p:cNvPr id="26" name="Rectangle 49"/>
          <p:cNvSpPr/>
          <p:nvPr/>
        </p:nvSpPr>
        <p:spPr>
          <a:xfrm>
            <a:off x="1236432" y="408443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400"/>
          </a:p>
        </p:txBody>
      </p:sp>
      <p:pic>
        <p:nvPicPr>
          <p:cNvPr id="1028" name="Picture 4" descr="http://icons.iconarchive.com/icons/paomedia/small-n-flat/1024/floppy-ic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46" y="2891880"/>
            <a:ext cx="629468" cy="62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dn.icon-icons.com/icons2/1520/PNG/512/scissorflat_10601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009" y="2265035"/>
            <a:ext cx="711226" cy="71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shareicon.net/download/2017/06/21/887314_alert_512x5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159" y="3206614"/>
            <a:ext cx="647034" cy="64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588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719137" y="363818"/>
            <a:ext cx="6755719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Обрезка при загрузке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grpSp>
        <p:nvGrpSpPr>
          <p:cNvPr id="14" name="Group 54"/>
          <p:cNvGrpSpPr/>
          <p:nvPr/>
        </p:nvGrpSpPr>
        <p:grpSpPr>
          <a:xfrm>
            <a:off x="5235866" y="2705715"/>
            <a:ext cx="2569352" cy="1129072"/>
            <a:chOff x="4568507" y="2932113"/>
            <a:chExt cx="1665606" cy="1373668"/>
          </a:xfrm>
          <a:solidFill>
            <a:srgbClr val="8CA2AF"/>
          </a:solidFill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4568507" y="3032606"/>
              <a:ext cx="1662113" cy="1273175"/>
            </a:xfrm>
            <a:custGeom>
              <a:avLst/>
              <a:gdLst/>
              <a:ahLst/>
              <a:cxnLst>
                <a:cxn ang="0">
                  <a:pos x="363" y="0"/>
                </a:cxn>
                <a:cxn ang="0">
                  <a:pos x="380" y="1"/>
                </a:cxn>
                <a:cxn ang="0">
                  <a:pos x="441" y="72"/>
                </a:cxn>
                <a:cxn ang="0">
                  <a:pos x="441" y="161"/>
                </a:cxn>
                <a:cxn ang="0">
                  <a:pos x="380" y="233"/>
                </a:cxn>
                <a:cxn ang="0">
                  <a:pos x="363" y="233"/>
                </a:cxn>
                <a:cxn ang="0">
                  <a:pos x="95" y="233"/>
                </a:cxn>
                <a:cxn ang="0">
                  <a:pos x="32" y="264"/>
                </a:cxn>
                <a:cxn ang="0">
                  <a:pos x="0" y="338"/>
                </a:cxn>
                <a:cxn ang="0">
                  <a:pos x="0" y="72"/>
                </a:cxn>
                <a:cxn ang="0">
                  <a:pos x="23" y="14"/>
                </a:cxn>
                <a:cxn ang="0">
                  <a:pos x="72" y="0"/>
                </a:cxn>
                <a:cxn ang="0">
                  <a:pos x="363" y="0"/>
                </a:cxn>
              </a:cxnLst>
              <a:rect l="0" t="0" r="r" b="b"/>
              <a:pathLst>
                <a:path w="441" h="338">
                  <a:moveTo>
                    <a:pt x="363" y="0"/>
                  </a:moveTo>
                  <a:cubicBezTo>
                    <a:pt x="369" y="0"/>
                    <a:pt x="374" y="1"/>
                    <a:pt x="380" y="1"/>
                  </a:cubicBezTo>
                  <a:cubicBezTo>
                    <a:pt x="421" y="4"/>
                    <a:pt x="441" y="28"/>
                    <a:pt x="441" y="72"/>
                  </a:cubicBezTo>
                  <a:cubicBezTo>
                    <a:pt x="441" y="161"/>
                    <a:pt x="441" y="161"/>
                    <a:pt x="441" y="161"/>
                  </a:cubicBezTo>
                  <a:cubicBezTo>
                    <a:pt x="441" y="206"/>
                    <a:pt x="421" y="229"/>
                    <a:pt x="380" y="233"/>
                  </a:cubicBezTo>
                  <a:cubicBezTo>
                    <a:pt x="374" y="233"/>
                    <a:pt x="369" y="233"/>
                    <a:pt x="363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71" y="236"/>
                    <a:pt x="50" y="246"/>
                    <a:pt x="32" y="264"/>
                  </a:cubicBezTo>
                  <a:cubicBezTo>
                    <a:pt x="11" y="285"/>
                    <a:pt x="0" y="310"/>
                    <a:pt x="0" y="33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45"/>
                    <a:pt x="7" y="26"/>
                    <a:pt x="23" y="14"/>
                  </a:cubicBezTo>
                  <a:cubicBezTo>
                    <a:pt x="35" y="5"/>
                    <a:pt x="51" y="0"/>
                    <a:pt x="72" y="0"/>
                  </a:cubicBezTo>
                  <a:lnTo>
                    <a:pt x="36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4572000" y="2932113"/>
              <a:ext cx="1662113" cy="1273175"/>
            </a:xfrm>
            <a:custGeom>
              <a:avLst/>
              <a:gdLst/>
              <a:ahLst/>
              <a:cxnLst>
                <a:cxn ang="0">
                  <a:pos x="363" y="0"/>
                </a:cxn>
                <a:cxn ang="0">
                  <a:pos x="380" y="1"/>
                </a:cxn>
                <a:cxn ang="0">
                  <a:pos x="441" y="72"/>
                </a:cxn>
                <a:cxn ang="0">
                  <a:pos x="441" y="161"/>
                </a:cxn>
                <a:cxn ang="0">
                  <a:pos x="380" y="233"/>
                </a:cxn>
                <a:cxn ang="0">
                  <a:pos x="363" y="233"/>
                </a:cxn>
                <a:cxn ang="0">
                  <a:pos x="95" y="233"/>
                </a:cxn>
                <a:cxn ang="0">
                  <a:pos x="32" y="264"/>
                </a:cxn>
                <a:cxn ang="0">
                  <a:pos x="0" y="338"/>
                </a:cxn>
                <a:cxn ang="0">
                  <a:pos x="0" y="72"/>
                </a:cxn>
                <a:cxn ang="0">
                  <a:pos x="23" y="14"/>
                </a:cxn>
                <a:cxn ang="0">
                  <a:pos x="72" y="0"/>
                </a:cxn>
                <a:cxn ang="0">
                  <a:pos x="363" y="0"/>
                </a:cxn>
              </a:cxnLst>
              <a:rect l="0" t="0" r="r" b="b"/>
              <a:pathLst>
                <a:path w="441" h="338">
                  <a:moveTo>
                    <a:pt x="363" y="0"/>
                  </a:moveTo>
                  <a:cubicBezTo>
                    <a:pt x="369" y="0"/>
                    <a:pt x="374" y="1"/>
                    <a:pt x="380" y="1"/>
                  </a:cubicBezTo>
                  <a:cubicBezTo>
                    <a:pt x="421" y="4"/>
                    <a:pt x="441" y="28"/>
                    <a:pt x="441" y="72"/>
                  </a:cubicBezTo>
                  <a:cubicBezTo>
                    <a:pt x="441" y="161"/>
                    <a:pt x="441" y="161"/>
                    <a:pt x="441" y="161"/>
                  </a:cubicBezTo>
                  <a:cubicBezTo>
                    <a:pt x="441" y="206"/>
                    <a:pt x="421" y="229"/>
                    <a:pt x="380" y="233"/>
                  </a:cubicBezTo>
                  <a:cubicBezTo>
                    <a:pt x="374" y="233"/>
                    <a:pt x="369" y="233"/>
                    <a:pt x="363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71" y="236"/>
                    <a:pt x="50" y="246"/>
                    <a:pt x="32" y="264"/>
                  </a:cubicBezTo>
                  <a:cubicBezTo>
                    <a:pt x="11" y="285"/>
                    <a:pt x="0" y="310"/>
                    <a:pt x="0" y="33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45"/>
                    <a:pt x="7" y="26"/>
                    <a:pt x="23" y="14"/>
                  </a:cubicBezTo>
                  <a:cubicBezTo>
                    <a:pt x="35" y="5"/>
                    <a:pt x="51" y="0"/>
                    <a:pt x="72" y="0"/>
                  </a:cubicBezTo>
                  <a:lnTo>
                    <a:pt x="36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52"/>
          <p:cNvGrpSpPr/>
          <p:nvPr/>
        </p:nvGrpSpPr>
        <p:grpSpPr>
          <a:xfrm>
            <a:off x="5240122" y="1751709"/>
            <a:ext cx="3112906" cy="1219439"/>
            <a:chOff x="4568507" y="2105026"/>
            <a:chExt cx="2554606" cy="1365576"/>
          </a:xfrm>
          <a:solidFill>
            <a:srgbClr val="8CA2AF"/>
          </a:solidFill>
        </p:grpSpPr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4568507" y="2199014"/>
              <a:ext cx="2551113" cy="1271588"/>
            </a:xfrm>
            <a:custGeom>
              <a:avLst/>
              <a:gdLst/>
              <a:ahLst/>
              <a:cxnLst>
                <a:cxn ang="0">
                  <a:pos x="599" y="0"/>
                </a:cxn>
                <a:cxn ang="0">
                  <a:pos x="615" y="0"/>
                </a:cxn>
                <a:cxn ang="0">
                  <a:pos x="677" y="72"/>
                </a:cxn>
                <a:cxn ang="0">
                  <a:pos x="677" y="160"/>
                </a:cxn>
                <a:cxn ang="0">
                  <a:pos x="615" y="232"/>
                </a:cxn>
                <a:cxn ang="0">
                  <a:pos x="599" y="232"/>
                </a:cxn>
                <a:cxn ang="0">
                  <a:pos x="95" y="232"/>
                </a:cxn>
                <a:cxn ang="0">
                  <a:pos x="32" y="263"/>
                </a:cxn>
                <a:cxn ang="0">
                  <a:pos x="0" y="338"/>
                </a:cxn>
                <a:cxn ang="0">
                  <a:pos x="0" y="72"/>
                </a:cxn>
                <a:cxn ang="0">
                  <a:pos x="23" y="13"/>
                </a:cxn>
                <a:cxn ang="0">
                  <a:pos x="72" y="0"/>
                </a:cxn>
                <a:cxn ang="0">
                  <a:pos x="599" y="0"/>
                </a:cxn>
              </a:cxnLst>
              <a:rect l="0" t="0" r="r" b="b"/>
              <a:pathLst>
                <a:path w="677" h="338">
                  <a:moveTo>
                    <a:pt x="599" y="0"/>
                  </a:moveTo>
                  <a:cubicBezTo>
                    <a:pt x="604" y="0"/>
                    <a:pt x="610" y="0"/>
                    <a:pt x="615" y="0"/>
                  </a:cubicBezTo>
                  <a:cubicBezTo>
                    <a:pt x="656" y="3"/>
                    <a:pt x="677" y="27"/>
                    <a:pt x="677" y="72"/>
                  </a:cubicBezTo>
                  <a:cubicBezTo>
                    <a:pt x="677" y="160"/>
                    <a:pt x="677" y="160"/>
                    <a:pt x="677" y="160"/>
                  </a:cubicBezTo>
                  <a:cubicBezTo>
                    <a:pt x="677" y="205"/>
                    <a:pt x="656" y="229"/>
                    <a:pt x="615" y="232"/>
                  </a:cubicBezTo>
                  <a:cubicBezTo>
                    <a:pt x="610" y="232"/>
                    <a:pt x="604" y="232"/>
                    <a:pt x="599" y="232"/>
                  </a:cubicBezTo>
                  <a:cubicBezTo>
                    <a:pt x="95" y="232"/>
                    <a:pt x="95" y="232"/>
                    <a:pt x="95" y="232"/>
                  </a:cubicBezTo>
                  <a:cubicBezTo>
                    <a:pt x="71" y="235"/>
                    <a:pt x="50" y="246"/>
                    <a:pt x="32" y="263"/>
                  </a:cubicBezTo>
                  <a:cubicBezTo>
                    <a:pt x="11" y="284"/>
                    <a:pt x="0" y="309"/>
                    <a:pt x="0" y="33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44"/>
                    <a:pt x="7" y="25"/>
                    <a:pt x="23" y="13"/>
                  </a:cubicBezTo>
                  <a:cubicBezTo>
                    <a:pt x="35" y="4"/>
                    <a:pt x="51" y="0"/>
                    <a:pt x="72" y="0"/>
                  </a:cubicBezTo>
                  <a:lnTo>
                    <a:pt x="59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4572000" y="2105026"/>
              <a:ext cx="2551113" cy="1271588"/>
            </a:xfrm>
            <a:custGeom>
              <a:avLst/>
              <a:gdLst/>
              <a:ahLst/>
              <a:cxnLst>
                <a:cxn ang="0">
                  <a:pos x="599" y="0"/>
                </a:cxn>
                <a:cxn ang="0">
                  <a:pos x="615" y="0"/>
                </a:cxn>
                <a:cxn ang="0">
                  <a:pos x="677" y="72"/>
                </a:cxn>
                <a:cxn ang="0">
                  <a:pos x="677" y="160"/>
                </a:cxn>
                <a:cxn ang="0">
                  <a:pos x="615" y="232"/>
                </a:cxn>
                <a:cxn ang="0">
                  <a:pos x="599" y="232"/>
                </a:cxn>
                <a:cxn ang="0">
                  <a:pos x="95" y="232"/>
                </a:cxn>
                <a:cxn ang="0">
                  <a:pos x="32" y="263"/>
                </a:cxn>
                <a:cxn ang="0">
                  <a:pos x="0" y="338"/>
                </a:cxn>
                <a:cxn ang="0">
                  <a:pos x="0" y="72"/>
                </a:cxn>
                <a:cxn ang="0">
                  <a:pos x="23" y="13"/>
                </a:cxn>
                <a:cxn ang="0">
                  <a:pos x="72" y="0"/>
                </a:cxn>
                <a:cxn ang="0">
                  <a:pos x="599" y="0"/>
                </a:cxn>
              </a:cxnLst>
              <a:rect l="0" t="0" r="r" b="b"/>
              <a:pathLst>
                <a:path w="677" h="338">
                  <a:moveTo>
                    <a:pt x="599" y="0"/>
                  </a:moveTo>
                  <a:cubicBezTo>
                    <a:pt x="604" y="0"/>
                    <a:pt x="610" y="0"/>
                    <a:pt x="615" y="0"/>
                  </a:cubicBezTo>
                  <a:cubicBezTo>
                    <a:pt x="656" y="3"/>
                    <a:pt x="677" y="27"/>
                    <a:pt x="677" y="72"/>
                  </a:cubicBezTo>
                  <a:cubicBezTo>
                    <a:pt x="677" y="160"/>
                    <a:pt x="677" y="160"/>
                    <a:pt x="677" y="160"/>
                  </a:cubicBezTo>
                  <a:cubicBezTo>
                    <a:pt x="677" y="205"/>
                    <a:pt x="656" y="229"/>
                    <a:pt x="615" y="232"/>
                  </a:cubicBezTo>
                  <a:cubicBezTo>
                    <a:pt x="610" y="232"/>
                    <a:pt x="604" y="232"/>
                    <a:pt x="599" y="232"/>
                  </a:cubicBezTo>
                  <a:cubicBezTo>
                    <a:pt x="95" y="232"/>
                    <a:pt x="95" y="232"/>
                    <a:pt x="95" y="232"/>
                  </a:cubicBezTo>
                  <a:cubicBezTo>
                    <a:pt x="71" y="235"/>
                    <a:pt x="50" y="246"/>
                    <a:pt x="32" y="263"/>
                  </a:cubicBezTo>
                  <a:cubicBezTo>
                    <a:pt x="11" y="284"/>
                    <a:pt x="0" y="309"/>
                    <a:pt x="0" y="33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44"/>
                    <a:pt x="7" y="25"/>
                    <a:pt x="23" y="13"/>
                  </a:cubicBezTo>
                  <a:cubicBezTo>
                    <a:pt x="35" y="4"/>
                    <a:pt x="51" y="0"/>
                    <a:pt x="72" y="0"/>
                  </a:cubicBezTo>
                  <a:lnTo>
                    <a:pt x="59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Freeform 7"/>
          <p:cNvSpPr>
            <a:spLocks/>
          </p:cNvSpPr>
          <p:nvPr/>
        </p:nvSpPr>
        <p:spPr bwMode="auto">
          <a:xfrm flipH="1">
            <a:off x="1957313" y="3638415"/>
            <a:ext cx="2520580" cy="1159499"/>
          </a:xfrm>
          <a:custGeom>
            <a:avLst/>
            <a:gdLst/>
            <a:ahLst/>
            <a:cxnLst>
              <a:cxn ang="0">
                <a:pos x="549" y="72"/>
              </a:cxn>
              <a:cxn ang="0">
                <a:pos x="549" y="161"/>
              </a:cxn>
              <a:cxn ang="0">
                <a:pos x="487" y="233"/>
              </a:cxn>
              <a:cxn ang="0">
                <a:pos x="471" y="233"/>
              </a:cxn>
              <a:cxn ang="0">
                <a:pos x="95" y="233"/>
              </a:cxn>
              <a:cxn ang="0">
                <a:pos x="32" y="264"/>
              </a:cxn>
              <a:cxn ang="0">
                <a:pos x="0" y="338"/>
              </a:cxn>
              <a:cxn ang="0">
                <a:pos x="0" y="72"/>
              </a:cxn>
              <a:cxn ang="0">
                <a:pos x="23" y="14"/>
              </a:cxn>
              <a:cxn ang="0">
                <a:pos x="72" y="0"/>
              </a:cxn>
              <a:cxn ang="0">
                <a:pos x="471" y="0"/>
              </a:cxn>
              <a:cxn ang="0">
                <a:pos x="487" y="1"/>
              </a:cxn>
              <a:cxn ang="0">
                <a:pos x="549" y="72"/>
              </a:cxn>
            </a:cxnLst>
            <a:rect l="0" t="0" r="r" b="b"/>
            <a:pathLst>
              <a:path w="549" h="338">
                <a:moveTo>
                  <a:pt x="549" y="72"/>
                </a:moveTo>
                <a:cubicBezTo>
                  <a:pt x="549" y="161"/>
                  <a:pt x="549" y="161"/>
                  <a:pt x="549" y="161"/>
                </a:cubicBezTo>
                <a:cubicBezTo>
                  <a:pt x="549" y="206"/>
                  <a:pt x="528" y="229"/>
                  <a:pt x="487" y="233"/>
                </a:cubicBezTo>
                <a:cubicBezTo>
                  <a:pt x="482" y="233"/>
                  <a:pt x="476" y="233"/>
                  <a:pt x="471" y="233"/>
                </a:cubicBezTo>
                <a:cubicBezTo>
                  <a:pt x="95" y="233"/>
                  <a:pt x="95" y="233"/>
                  <a:pt x="95" y="233"/>
                </a:cubicBezTo>
                <a:cubicBezTo>
                  <a:pt x="71" y="236"/>
                  <a:pt x="50" y="246"/>
                  <a:pt x="32" y="264"/>
                </a:cubicBezTo>
                <a:cubicBezTo>
                  <a:pt x="11" y="285"/>
                  <a:pt x="0" y="310"/>
                  <a:pt x="0" y="338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45"/>
                  <a:pt x="7" y="26"/>
                  <a:pt x="23" y="14"/>
                </a:cubicBezTo>
                <a:cubicBezTo>
                  <a:pt x="35" y="5"/>
                  <a:pt x="51" y="0"/>
                  <a:pt x="72" y="0"/>
                </a:cubicBezTo>
                <a:cubicBezTo>
                  <a:pt x="471" y="0"/>
                  <a:pt x="471" y="0"/>
                  <a:pt x="471" y="0"/>
                </a:cubicBezTo>
                <a:cubicBezTo>
                  <a:pt x="476" y="0"/>
                  <a:pt x="482" y="1"/>
                  <a:pt x="487" y="1"/>
                </a:cubicBezTo>
                <a:cubicBezTo>
                  <a:pt x="528" y="4"/>
                  <a:pt x="549" y="28"/>
                  <a:pt x="549" y="72"/>
                </a:cubicBezTo>
                <a:close/>
              </a:path>
            </a:pathLst>
          </a:custGeom>
          <a:solidFill>
            <a:srgbClr val="48A139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" name="Group 58"/>
          <p:cNvGrpSpPr/>
          <p:nvPr/>
        </p:nvGrpSpPr>
        <p:grpSpPr>
          <a:xfrm flipH="1">
            <a:off x="1240376" y="2697506"/>
            <a:ext cx="3229973" cy="1211360"/>
            <a:chOff x="4568507" y="2105026"/>
            <a:chExt cx="2554606" cy="1365576"/>
          </a:xfrm>
          <a:solidFill>
            <a:srgbClr val="48A139"/>
          </a:solidFill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4568507" y="2199014"/>
              <a:ext cx="2551113" cy="1271588"/>
            </a:xfrm>
            <a:custGeom>
              <a:avLst/>
              <a:gdLst/>
              <a:ahLst/>
              <a:cxnLst>
                <a:cxn ang="0">
                  <a:pos x="599" y="0"/>
                </a:cxn>
                <a:cxn ang="0">
                  <a:pos x="615" y="0"/>
                </a:cxn>
                <a:cxn ang="0">
                  <a:pos x="677" y="72"/>
                </a:cxn>
                <a:cxn ang="0">
                  <a:pos x="677" y="160"/>
                </a:cxn>
                <a:cxn ang="0">
                  <a:pos x="615" y="232"/>
                </a:cxn>
                <a:cxn ang="0">
                  <a:pos x="599" y="232"/>
                </a:cxn>
                <a:cxn ang="0">
                  <a:pos x="95" y="232"/>
                </a:cxn>
                <a:cxn ang="0">
                  <a:pos x="32" y="263"/>
                </a:cxn>
                <a:cxn ang="0">
                  <a:pos x="0" y="338"/>
                </a:cxn>
                <a:cxn ang="0">
                  <a:pos x="0" y="72"/>
                </a:cxn>
                <a:cxn ang="0">
                  <a:pos x="23" y="13"/>
                </a:cxn>
                <a:cxn ang="0">
                  <a:pos x="72" y="0"/>
                </a:cxn>
                <a:cxn ang="0">
                  <a:pos x="599" y="0"/>
                </a:cxn>
              </a:cxnLst>
              <a:rect l="0" t="0" r="r" b="b"/>
              <a:pathLst>
                <a:path w="677" h="338">
                  <a:moveTo>
                    <a:pt x="599" y="0"/>
                  </a:moveTo>
                  <a:cubicBezTo>
                    <a:pt x="604" y="0"/>
                    <a:pt x="610" y="0"/>
                    <a:pt x="615" y="0"/>
                  </a:cubicBezTo>
                  <a:cubicBezTo>
                    <a:pt x="656" y="3"/>
                    <a:pt x="677" y="27"/>
                    <a:pt x="677" y="72"/>
                  </a:cubicBezTo>
                  <a:cubicBezTo>
                    <a:pt x="677" y="160"/>
                    <a:pt x="677" y="160"/>
                    <a:pt x="677" y="160"/>
                  </a:cubicBezTo>
                  <a:cubicBezTo>
                    <a:pt x="677" y="205"/>
                    <a:pt x="656" y="229"/>
                    <a:pt x="615" y="232"/>
                  </a:cubicBezTo>
                  <a:cubicBezTo>
                    <a:pt x="610" y="232"/>
                    <a:pt x="604" y="232"/>
                    <a:pt x="599" y="232"/>
                  </a:cubicBezTo>
                  <a:cubicBezTo>
                    <a:pt x="95" y="232"/>
                    <a:pt x="95" y="232"/>
                    <a:pt x="95" y="232"/>
                  </a:cubicBezTo>
                  <a:cubicBezTo>
                    <a:pt x="71" y="235"/>
                    <a:pt x="50" y="246"/>
                    <a:pt x="32" y="263"/>
                  </a:cubicBezTo>
                  <a:cubicBezTo>
                    <a:pt x="11" y="284"/>
                    <a:pt x="0" y="309"/>
                    <a:pt x="0" y="33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44"/>
                    <a:pt x="7" y="25"/>
                    <a:pt x="23" y="13"/>
                  </a:cubicBezTo>
                  <a:cubicBezTo>
                    <a:pt x="35" y="4"/>
                    <a:pt x="51" y="0"/>
                    <a:pt x="72" y="0"/>
                  </a:cubicBezTo>
                  <a:lnTo>
                    <a:pt x="59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4572000" y="2105026"/>
              <a:ext cx="2551113" cy="1271588"/>
            </a:xfrm>
            <a:custGeom>
              <a:avLst/>
              <a:gdLst/>
              <a:ahLst/>
              <a:cxnLst>
                <a:cxn ang="0">
                  <a:pos x="599" y="0"/>
                </a:cxn>
                <a:cxn ang="0">
                  <a:pos x="615" y="0"/>
                </a:cxn>
                <a:cxn ang="0">
                  <a:pos x="677" y="72"/>
                </a:cxn>
                <a:cxn ang="0">
                  <a:pos x="677" y="160"/>
                </a:cxn>
                <a:cxn ang="0">
                  <a:pos x="615" y="232"/>
                </a:cxn>
                <a:cxn ang="0">
                  <a:pos x="599" y="232"/>
                </a:cxn>
                <a:cxn ang="0">
                  <a:pos x="95" y="232"/>
                </a:cxn>
                <a:cxn ang="0">
                  <a:pos x="32" y="263"/>
                </a:cxn>
                <a:cxn ang="0">
                  <a:pos x="0" y="338"/>
                </a:cxn>
                <a:cxn ang="0">
                  <a:pos x="0" y="72"/>
                </a:cxn>
                <a:cxn ang="0">
                  <a:pos x="23" y="13"/>
                </a:cxn>
                <a:cxn ang="0">
                  <a:pos x="72" y="0"/>
                </a:cxn>
                <a:cxn ang="0">
                  <a:pos x="599" y="0"/>
                </a:cxn>
              </a:cxnLst>
              <a:rect l="0" t="0" r="r" b="b"/>
              <a:pathLst>
                <a:path w="677" h="338">
                  <a:moveTo>
                    <a:pt x="599" y="0"/>
                  </a:moveTo>
                  <a:cubicBezTo>
                    <a:pt x="604" y="0"/>
                    <a:pt x="610" y="0"/>
                    <a:pt x="615" y="0"/>
                  </a:cubicBezTo>
                  <a:cubicBezTo>
                    <a:pt x="656" y="3"/>
                    <a:pt x="677" y="27"/>
                    <a:pt x="677" y="72"/>
                  </a:cubicBezTo>
                  <a:cubicBezTo>
                    <a:pt x="677" y="160"/>
                    <a:pt x="677" y="160"/>
                    <a:pt x="677" y="160"/>
                  </a:cubicBezTo>
                  <a:cubicBezTo>
                    <a:pt x="677" y="205"/>
                    <a:pt x="656" y="229"/>
                    <a:pt x="615" y="232"/>
                  </a:cubicBezTo>
                  <a:cubicBezTo>
                    <a:pt x="610" y="232"/>
                    <a:pt x="604" y="232"/>
                    <a:pt x="599" y="232"/>
                  </a:cubicBezTo>
                  <a:cubicBezTo>
                    <a:pt x="95" y="232"/>
                    <a:pt x="95" y="232"/>
                    <a:pt x="95" y="232"/>
                  </a:cubicBezTo>
                  <a:cubicBezTo>
                    <a:pt x="71" y="235"/>
                    <a:pt x="50" y="246"/>
                    <a:pt x="32" y="263"/>
                  </a:cubicBezTo>
                  <a:cubicBezTo>
                    <a:pt x="11" y="284"/>
                    <a:pt x="0" y="309"/>
                    <a:pt x="0" y="33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44"/>
                    <a:pt x="7" y="25"/>
                    <a:pt x="23" y="13"/>
                  </a:cubicBezTo>
                  <a:cubicBezTo>
                    <a:pt x="35" y="4"/>
                    <a:pt x="51" y="0"/>
                    <a:pt x="72" y="0"/>
                  </a:cubicBezTo>
                  <a:lnTo>
                    <a:pt x="59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oup 59"/>
          <p:cNvGrpSpPr/>
          <p:nvPr/>
        </p:nvGrpSpPr>
        <p:grpSpPr>
          <a:xfrm flipH="1">
            <a:off x="1793431" y="1751710"/>
            <a:ext cx="2680202" cy="1208796"/>
            <a:chOff x="4568507" y="1246188"/>
            <a:chExt cx="2072006" cy="1361863"/>
          </a:xfrm>
          <a:solidFill>
            <a:srgbClr val="48A139"/>
          </a:solidFill>
        </p:grpSpPr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4568507" y="1334876"/>
              <a:ext cx="2068513" cy="1273175"/>
            </a:xfrm>
            <a:custGeom>
              <a:avLst/>
              <a:gdLst/>
              <a:ahLst/>
              <a:cxnLst>
                <a:cxn ang="0">
                  <a:pos x="549" y="72"/>
                </a:cxn>
                <a:cxn ang="0">
                  <a:pos x="549" y="161"/>
                </a:cxn>
                <a:cxn ang="0">
                  <a:pos x="487" y="233"/>
                </a:cxn>
                <a:cxn ang="0">
                  <a:pos x="471" y="233"/>
                </a:cxn>
                <a:cxn ang="0">
                  <a:pos x="95" y="233"/>
                </a:cxn>
                <a:cxn ang="0">
                  <a:pos x="32" y="264"/>
                </a:cxn>
                <a:cxn ang="0">
                  <a:pos x="0" y="338"/>
                </a:cxn>
                <a:cxn ang="0">
                  <a:pos x="0" y="72"/>
                </a:cxn>
                <a:cxn ang="0">
                  <a:pos x="23" y="14"/>
                </a:cxn>
                <a:cxn ang="0">
                  <a:pos x="72" y="0"/>
                </a:cxn>
                <a:cxn ang="0">
                  <a:pos x="471" y="0"/>
                </a:cxn>
                <a:cxn ang="0">
                  <a:pos x="487" y="1"/>
                </a:cxn>
                <a:cxn ang="0">
                  <a:pos x="549" y="72"/>
                </a:cxn>
              </a:cxnLst>
              <a:rect l="0" t="0" r="r" b="b"/>
              <a:pathLst>
                <a:path w="549" h="338">
                  <a:moveTo>
                    <a:pt x="549" y="72"/>
                  </a:moveTo>
                  <a:cubicBezTo>
                    <a:pt x="549" y="161"/>
                    <a:pt x="549" y="161"/>
                    <a:pt x="549" y="161"/>
                  </a:cubicBezTo>
                  <a:cubicBezTo>
                    <a:pt x="549" y="206"/>
                    <a:pt x="528" y="229"/>
                    <a:pt x="487" y="233"/>
                  </a:cubicBezTo>
                  <a:cubicBezTo>
                    <a:pt x="482" y="233"/>
                    <a:pt x="476" y="233"/>
                    <a:pt x="471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71" y="236"/>
                    <a:pt x="50" y="246"/>
                    <a:pt x="32" y="264"/>
                  </a:cubicBezTo>
                  <a:cubicBezTo>
                    <a:pt x="11" y="285"/>
                    <a:pt x="0" y="310"/>
                    <a:pt x="0" y="33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45"/>
                    <a:pt x="7" y="26"/>
                    <a:pt x="23" y="14"/>
                  </a:cubicBezTo>
                  <a:cubicBezTo>
                    <a:pt x="35" y="5"/>
                    <a:pt x="51" y="0"/>
                    <a:pt x="72" y="0"/>
                  </a:cubicBezTo>
                  <a:cubicBezTo>
                    <a:pt x="471" y="0"/>
                    <a:pt x="471" y="0"/>
                    <a:pt x="471" y="0"/>
                  </a:cubicBezTo>
                  <a:cubicBezTo>
                    <a:pt x="476" y="0"/>
                    <a:pt x="482" y="1"/>
                    <a:pt x="487" y="1"/>
                  </a:cubicBezTo>
                  <a:cubicBezTo>
                    <a:pt x="528" y="4"/>
                    <a:pt x="549" y="28"/>
                    <a:pt x="549" y="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/>
            <p:cNvSpPr>
              <a:spLocks/>
            </p:cNvSpPr>
            <p:nvPr/>
          </p:nvSpPr>
          <p:spPr bwMode="auto">
            <a:xfrm>
              <a:off x="4572000" y="1246188"/>
              <a:ext cx="2068513" cy="1273175"/>
            </a:xfrm>
            <a:custGeom>
              <a:avLst/>
              <a:gdLst/>
              <a:ahLst/>
              <a:cxnLst>
                <a:cxn ang="0">
                  <a:pos x="549" y="72"/>
                </a:cxn>
                <a:cxn ang="0">
                  <a:pos x="549" y="161"/>
                </a:cxn>
                <a:cxn ang="0">
                  <a:pos x="487" y="233"/>
                </a:cxn>
                <a:cxn ang="0">
                  <a:pos x="471" y="233"/>
                </a:cxn>
                <a:cxn ang="0">
                  <a:pos x="95" y="233"/>
                </a:cxn>
                <a:cxn ang="0">
                  <a:pos x="32" y="264"/>
                </a:cxn>
                <a:cxn ang="0">
                  <a:pos x="0" y="338"/>
                </a:cxn>
                <a:cxn ang="0">
                  <a:pos x="0" y="72"/>
                </a:cxn>
                <a:cxn ang="0">
                  <a:pos x="23" y="14"/>
                </a:cxn>
                <a:cxn ang="0">
                  <a:pos x="72" y="0"/>
                </a:cxn>
                <a:cxn ang="0">
                  <a:pos x="471" y="0"/>
                </a:cxn>
                <a:cxn ang="0">
                  <a:pos x="487" y="1"/>
                </a:cxn>
                <a:cxn ang="0">
                  <a:pos x="549" y="72"/>
                </a:cxn>
              </a:cxnLst>
              <a:rect l="0" t="0" r="r" b="b"/>
              <a:pathLst>
                <a:path w="549" h="338">
                  <a:moveTo>
                    <a:pt x="549" y="72"/>
                  </a:moveTo>
                  <a:cubicBezTo>
                    <a:pt x="549" y="161"/>
                    <a:pt x="549" y="161"/>
                    <a:pt x="549" y="161"/>
                  </a:cubicBezTo>
                  <a:cubicBezTo>
                    <a:pt x="549" y="206"/>
                    <a:pt x="528" y="229"/>
                    <a:pt x="487" y="233"/>
                  </a:cubicBezTo>
                  <a:cubicBezTo>
                    <a:pt x="482" y="233"/>
                    <a:pt x="476" y="233"/>
                    <a:pt x="471" y="233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71" y="236"/>
                    <a:pt x="50" y="246"/>
                    <a:pt x="32" y="264"/>
                  </a:cubicBezTo>
                  <a:cubicBezTo>
                    <a:pt x="11" y="285"/>
                    <a:pt x="0" y="310"/>
                    <a:pt x="0" y="33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45"/>
                    <a:pt x="7" y="26"/>
                    <a:pt x="23" y="14"/>
                  </a:cubicBezTo>
                  <a:cubicBezTo>
                    <a:pt x="35" y="5"/>
                    <a:pt x="51" y="0"/>
                    <a:pt x="72" y="0"/>
                  </a:cubicBezTo>
                  <a:cubicBezTo>
                    <a:pt x="471" y="0"/>
                    <a:pt x="471" y="0"/>
                    <a:pt x="471" y="0"/>
                  </a:cubicBezTo>
                  <a:cubicBezTo>
                    <a:pt x="476" y="0"/>
                    <a:pt x="482" y="1"/>
                    <a:pt x="487" y="1"/>
                  </a:cubicBezTo>
                  <a:cubicBezTo>
                    <a:pt x="528" y="4"/>
                    <a:pt x="549" y="28"/>
                    <a:pt x="549" y="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516352" y="2818138"/>
            <a:ext cx="2168848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Много лишних файлов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87018" y="1881067"/>
            <a:ext cx="2214108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Легко контролировать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22005" y="2838182"/>
            <a:ext cx="2475454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Минимум логики на </a:t>
            </a:r>
            <a:r>
              <a:rPr lang="en-US" sz="1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backend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16352" y="1865463"/>
            <a:ext cx="2435451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ru-RU" sz="1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Тяжело добавлять новый размер</a:t>
            </a:r>
            <a:endParaRPr lang="en-US" sz="180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30246" y="3738298"/>
            <a:ext cx="22020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Высокая скорость передачи файла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458687" y="1415142"/>
            <a:ext cx="3189514" cy="0"/>
          </a:xfrm>
          <a:prstGeom prst="line">
            <a:avLst/>
          </a:prstGeom>
          <a:ln w="76200">
            <a:solidFill>
              <a:srgbClr val="F3C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15543" y="1415142"/>
            <a:ext cx="0" cy="1474746"/>
          </a:xfrm>
          <a:prstGeom prst="line">
            <a:avLst/>
          </a:prstGeom>
          <a:ln w="76200">
            <a:solidFill>
              <a:srgbClr val="F3C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4600938" y="2498936"/>
            <a:ext cx="373591" cy="373591"/>
          </a:xfrm>
          <a:prstGeom prst="line">
            <a:avLst/>
          </a:prstGeom>
          <a:ln w="76200">
            <a:solidFill>
              <a:srgbClr val="F3C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963643" y="2530508"/>
            <a:ext cx="0" cy="1686899"/>
          </a:xfrm>
          <a:prstGeom prst="line">
            <a:avLst/>
          </a:prstGeom>
          <a:ln w="76200">
            <a:solidFill>
              <a:srgbClr val="F3C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2286000" y="1164771"/>
            <a:ext cx="1545771" cy="426846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Consolas" panose="020B0609020204030204" pitchFamily="49" charset="0"/>
                <a:cs typeface="Consolas" panose="020B0609020204030204" pitchFamily="49" charset="0"/>
              </a:rPr>
              <a:t>Плюсы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4941872" y="4212025"/>
            <a:ext cx="3424706" cy="0"/>
          </a:xfrm>
          <a:prstGeom prst="line">
            <a:avLst/>
          </a:prstGeom>
          <a:ln w="76200">
            <a:solidFill>
              <a:srgbClr val="F3C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5903111" y="3934703"/>
            <a:ext cx="1545771" cy="426846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Consolas" panose="020B0609020204030204" pitchFamily="49" charset="0"/>
                <a:cs typeface="Consolas" panose="020B0609020204030204" pitchFamily="49" charset="0"/>
              </a:rPr>
              <a:t>Минусы</a:t>
            </a:r>
          </a:p>
        </p:txBody>
      </p:sp>
    </p:spTree>
    <p:extLst>
      <p:ext uri="{BB962C8B-B14F-4D97-AF65-F5344CB8AC3E}">
        <p14:creationId xmlns:p14="http://schemas.microsoft.com/office/powerpoint/2010/main" val="1134614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18"/>
          <p:cNvSpPr txBox="1">
            <a:spLocks/>
          </p:cNvSpPr>
          <p:nvPr/>
        </p:nvSpPr>
        <p:spPr>
          <a:xfrm>
            <a:off x="-349321" y="379367"/>
            <a:ext cx="8916378" cy="65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Решение №2. Передача заготовок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726520"/>
            <a:ext cx="2689622" cy="2049236"/>
          </a:xfrm>
          <a:prstGeom prst="rect">
            <a:avLst/>
          </a:prstGeom>
        </p:spPr>
      </p:pic>
      <p:pic>
        <p:nvPicPr>
          <p:cNvPr id="2050" name="Picture 2" descr="https://avatars.mds.yandex.net/get-pdb/1807426/3885bedc-116b-4ad1-ad58-fb6d30ecd07e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083" y="1186546"/>
            <a:ext cx="3166155" cy="31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69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9543" y="3"/>
            <a:ext cx="3004458" cy="451146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614481" y="362745"/>
            <a:ext cx="3755638" cy="6466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Антон </a:t>
            </a:r>
            <a:r>
              <a:rPr lang="ru-RU" sz="3600" b="1" err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Морев</a:t>
            </a:r>
            <a:endParaRPr lang="ru-RU" sz="36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548700" y="1754410"/>
            <a:ext cx="4334794" cy="27141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Приложения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Сайты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Системы автоматизации (</a:t>
            </a:r>
            <a:r>
              <a:rPr lang="en-US" sz="1600">
                <a:latin typeface="Consolas" panose="020B0609020204030204" pitchFamily="49" charset="0"/>
                <a:cs typeface="Consolas" panose="020B0609020204030204" pitchFamily="49" charset="0"/>
              </a:rPr>
              <a:t>CRM, ERP)</a:t>
            </a:r>
            <a:endParaRPr lang="ru-RU" sz="16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Маркетинг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Сопровождение проектов</a:t>
            </a:r>
            <a:endParaRPr lang="en-US" sz="16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600" i="1">
                <a:latin typeface="Consolas" panose="020B0609020204030204" pitchFamily="49" charset="0"/>
                <a:cs typeface="Consolas" panose="020B0609020204030204" pitchFamily="49" charset="0"/>
              </a:rPr>
              <a:t>IT </a:t>
            </a:r>
            <a:r>
              <a:rPr lang="ru-RU" sz="1600" i="1">
                <a:latin typeface="Consolas" panose="020B0609020204030204" pitchFamily="49" charset="0"/>
                <a:cs typeface="Consolas" panose="020B0609020204030204" pitchFamily="49" charset="0"/>
              </a:rPr>
              <a:t>Директор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Оптимизация процессов разработки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err="1">
                <a:latin typeface="Consolas" panose="020B0609020204030204" pitchFamily="49" charset="0"/>
                <a:cs typeface="Consolas" panose="020B0609020204030204" pitchFamily="49" charset="0"/>
              </a:rPr>
              <a:t>Review</a:t>
            </a:r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 ключевых проектов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0" y="468237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</a:t>
            </a:fld>
            <a:endParaRPr lang="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1" y="1140373"/>
            <a:ext cx="2583693" cy="3683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7657" t="8686" r="7657" b="8981"/>
          <a:stretch/>
        </p:blipFill>
        <p:spPr>
          <a:xfrm>
            <a:off x="0" y="231775"/>
            <a:ext cx="614482" cy="59741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65251" y="363818"/>
            <a:ext cx="6789057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Передача заготовок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grpSp>
        <p:nvGrpSpPr>
          <p:cNvPr id="59" name="Group 124"/>
          <p:cNvGrpSpPr/>
          <p:nvPr/>
        </p:nvGrpSpPr>
        <p:grpSpPr>
          <a:xfrm>
            <a:off x="5983213" y="1472390"/>
            <a:ext cx="1392138" cy="2143721"/>
            <a:chOff x="6004985" y="1795291"/>
            <a:chExt cx="1392138" cy="1559885"/>
          </a:xfrm>
          <a:solidFill>
            <a:srgbClr val="F3CB0A"/>
          </a:solidFill>
        </p:grpSpPr>
        <p:sp>
          <p:nvSpPr>
            <p:cNvPr id="60" name="Bent Arrow 6"/>
            <p:cNvSpPr/>
            <p:nvPr/>
          </p:nvSpPr>
          <p:spPr>
            <a:xfrm rot="10800000" flipV="1">
              <a:off x="6004985" y="1795291"/>
              <a:ext cx="768132" cy="1169914"/>
            </a:xfrm>
            <a:prstGeom prst="bentArrow">
              <a:avLst>
                <a:gd name="adj1" fmla="val 25864"/>
                <a:gd name="adj2" fmla="val 12932"/>
                <a:gd name="adj3" fmla="val 0"/>
                <a:gd name="adj4" fmla="val 519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Bent Arrow 10"/>
            <p:cNvSpPr/>
            <p:nvPr/>
          </p:nvSpPr>
          <p:spPr>
            <a:xfrm rot="5400000" flipH="1" flipV="1">
              <a:off x="6574537" y="2532591"/>
              <a:ext cx="820759" cy="824412"/>
            </a:xfrm>
            <a:prstGeom prst="bentArrow">
              <a:avLst>
                <a:gd name="adj1" fmla="val 25864"/>
                <a:gd name="adj2" fmla="val 12062"/>
                <a:gd name="adj3" fmla="val 0"/>
                <a:gd name="adj4" fmla="val 519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123"/>
          <p:cNvGrpSpPr/>
          <p:nvPr/>
        </p:nvGrpSpPr>
        <p:grpSpPr>
          <a:xfrm>
            <a:off x="4666548" y="1472390"/>
            <a:ext cx="1338438" cy="2273327"/>
            <a:chOff x="4666548" y="1795291"/>
            <a:chExt cx="1338438" cy="1559886"/>
          </a:xfrm>
          <a:solidFill>
            <a:srgbClr val="F3CB0A"/>
          </a:solidFill>
        </p:grpSpPr>
        <p:sp>
          <p:nvSpPr>
            <p:cNvPr id="63" name="Bent Arrow 5"/>
            <p:cNvSpPr/>
            <p:nvPr/>
          </p:nvSpPr>
          <p:spPr>
            <a:xfrm rot="10800000" flipH="1" flipV="1">
              <a:off x="5236854" y="1795291"/>
              <a:ext cx="768132" cy="1169914"/>
            </a:xfrm>
            <a:prstGeom prst="bentArrow">
              <a:avLst>
                <a:gd name="adj1" fmla="val 25610"/>
                <a:gd name="adj2" fmla="val 12932"/>
                <a:gd name="adj3" fmla="val 0"/>
                <a:gd name="adj4" fmla="val 519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4" name="Bent Arrow 13"/>
            <p:cNvSpPr/>
            <p:nvPr/>
          </p:nvSpPr>
          <p:spPr>
            <a:xfrm flipH="1" flipV="1">
              <a:off x="4666548" y="2534418"/>
              <a:ext cx="768132" cy="820759"/>
            </a:xfrm>
            <a:prstGeom prst="bentArrow">
              <a:avLst>
                <a:gd name="adj1" fmla="val 25864"/>
                <a:gd name="adj2" fmla="val 12932"/>
                <a:gd name="adj3" fmla="val 0"/>
                <a:gd name="adj4" fmla="val 519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Group 122"/>
          <p:cNvGrpSpPr/>
          <p:nvPr/>
        </p:nvGrpSpPr>
        <p:grpSpPr>
          <a:xfrm>
            <a:off x="3072626" y="1483954"/>
            <a:ext cx="1623833" cy="2294422"/>
            <a:chOff x="3301940" y="1795291"/>
            <a:chExt cx="1394519" cy="1559885"/>
          </a:xfrm>
          <a:solidFill>
            <a:srgbClr val="F3CB0A"/>
          </a:solidFill>
        </p:grpSpPr>
        <p:sp>
          <p:nvSpPr>
            <p:cNvPr id="66" name="Bent Arrow 16"/>
            <p:cNvSpPr/>
            <p:nvPr/>
          </p:nvSpPr>
          <p:spPr>
            <a:xfrm rot="10800000" flipV="1">
              <a:off x="3301940" y="1795291"/>
              <a:ext cx="768132" cy="1169914"/>
            </a:xfrm>
            <a:prstGeom prst="bentArrow">
              <a:avLst>
                <a:gd name="adj1" fmla="val 25864"/>
                <a:gd name="adj2" fmla="val 12932"/>
                <a:gd name="adj3" fmla="val 0"/>
                <a:gd name="adj4" fmla="val 519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Bent Arrow 17"/>
            <p:cNvSpPr/>
            <p:nvPr/>
          </p:nvSpPr>
          <p:spPr>
            <a:xfrm rot="5400000" flipH="1" flipV="1">
              <a:off x="3873873" y="2532591"/>
              <a:ext cx="820759" cy="824412"/>
            </a:xfrm>
            <a:prstGeom prst="bentArrow">
              <a:avLst>
                <a:gd name="adj1" fmla="val 25864"/>
                <a:gd name="adj2" fmla="val 12061"/>
                <a:gd name="adj3" fmla="val 290"/>
                <a:gd name="adj4" fmla="val 519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oup 121"/>
          <p:cNvGrpSpPr/>
          <p:nvPr/>
        </p:nvGrpSpPr>
        <p:grpSpPr>
          <a:xfrm>
            <a:off x="1647891" y="1483954"/>
            <a:ext cx="1424736" cy="2186377"/>
            <a:chOff x="1963502" y="1795291"/>
            <a:chExt cx="1341144" cy="1559886"/>
          </a:xfrm>
          <a:solidFill>
            <a:srgbClr val="F3CB0A"/>
          </a:solidFill>
        </p:grpSpPr>
        <p:sp>
          <p:nvSpPr>
            <p:cNvPr id="69" name="Bent Arrow 15"/>
            <p:cNvSpPr/>
            <p:nvPr/>
          </p:nvSpPr>
          <p:spPr>
            <a:xfrm rot="10800000" flipH="1" flipV="1">
              <a:off x="2536514" y="1795291"/>
              <a:ext cx="768132" cy="1169914"/>
            </a:xfrm>
            <a:prstGeom prst="bentArrow">
              <a:avLst>
                <a:gd name="adj1" fmla="val 25610"/>
                <a:gd name="adj2" fmla="val 12932"/>
                <a:gd name="adj3" fmla="val 0"/>
                <a:gd name="adj4" fmla="val 519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70" name="Bent Arrow 18"/>
            <p:cNvSpPr/>
            <p:nvPr/>
          </p:nvSpPr>
          <p:spPr>
            <a:xfrm flipH="1" flipV="1">
              <a:off x="1963502" y="2534418"/>
              <a:ext cx="768132" cy="820759"/>
            </a:xfrm>
            <a:prstGeom prst="bentArrow">
              <a:avLst>
                <a:gd name="adj1" fmla="val 25864"/>
                <a:gd name="adj2" fmla="val 12622"/>
                <a:gd name="adj3" fmla="val 0"/>
                <a:gd name="adj4" fmla="val 519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1" name="Right Arrow 19"/>
          <p:cNvSpPr/>
          <p:nvPr/>
        </p:nvSpPr>
        <p:spPr>
          <a:xfrm rot="10800000" flipH="1" flipV="1">
            <a:off x="-250371" y="3437790"/>
            <a:ext cx="2127366" cy="232541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F3CB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Text Placeholder 3"/>
          <p:cNvSpPr txBox="1">
            <a:spLocks/>
          </p:cNvSpPr>
          <p:nvPr/>
        </p:nvSpPr>
        <p:spPr>
          <a:xfrm>
            <a:off x="902668" y="3198627"/>
            <a:ext cx="1698649" cy="492443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1459B6"/>
                </a:solidFill>
                <a:effectLst/>
                <a:uLnTx/>
                <a:uFillTx/>
                <a:latin typeface="Acrom" panose="00000500000000000000" pitchFamily="2" charset="-52"/>
                <a:ea typeface="+mn-ea"/>
                <a:cs typeface="+mn-cs"/>
              </a:rPr>
              <a:t>Загрузка фотографии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459B6"/>
              </a:solidFill>
              <a:effectLst/>
              <a:uLnTx/>
              <a:uFillTx/>
              <a:latin typeface="Acrom" panose="00000500000000000000" pitchFamily="2" charset="-52"/>
              <a:ea typeface="+mn-ea"/>
              <a:cs typeface="+mn-cs"/>
            </a:endParaRPr>
          </a:p>
        </p:txBody>
      </p:sp>
      <p:cxnSp>
        <p:nvCxnSpPr>
          <p:cNvPr id="87" name="Straight Line buttom"/>
          <p:cNvCxnSpPr/>
          <p:nvPr/>
        </p:nvCxnSpPr>
        <p:spPr>
          <a:xfrm>
            <a:off x="685800" y="3896598"/>
            <a:ext cx="7772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ight Arrow 136"/>
          <p:cNvSpPr/>
          <p:nvPr/>
        </p:nvSpPr>
        <p:spPr>
          <a:xfrm rot="10800000" flipH="1" flipV="1">
            <a:off x="7911147" y="3426372"/>
            <a:ext cx="682821" cy="182955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7" name="Group 134"/>
          <p:cNvGrpSpPr/>
          <p:nvPr/>
        </p:nvGrpSpPr>
        <p:grpSpPr>
          <a:xfrm>
            <a:off x="402686" y="3153409"/>
            <a:ext cx="648499" cy="649042"/>
            <a:chOff x="3287425" y="1417883"/>
            <a:chExt cx="648499" cy="649042"/>
          </a:xfrm>
        </p:grpSpPr>
        <p:sp>
          <p:nvSpPr>
            <p:cNvPr id="108" name="Oval 141"/>
            <p:cNvSpPr>
              <a:spLocks noChangeAspect="1"/>
            </p:cNvSpPr>
            <p:nvPr/>
          </p:nvSpPr>
          <p:spPr>
            <a:xfrm>
              <a:off x="3287425" y="1417883"/>
              <a:ext cx="648499" cy="649042"/>
            </a:xfrm>
            <a:prstGeom prst="ellipse">
              <a:avLst/>
            </a:prstGeom>
            <a:solidFill>
              <a:srgbClr val="8CA2A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9" name="Oval 142"/>
            <p:cNvSpPr>
              <a:spLocks noChangeAspect="1"/>
            </p:cNvSpPr>
            <p:nvPr/>
          </p:nvSpPr>
          <p:spPr>
            <a:xfrm>
              <a:off x="3362252" y="1492773"/>
              <a:ext cx="498845" cy="499263"/>
            </a:xfrm>
            <a:prstGeom prst="ellipse">
              <a:avLst/>
            </a:prstGeom>
            <a:solidFill>
              <a:srgbClr val="1D8EE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01</a:t>
              </a:r>
              <a:endParaRPr lang="en-US" sz="100" b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10" name="Text Placeholder 3"/>
          <p:cNvSpPr txBox="1">
            <a:spLocks/>
          </p:cNvSpPr>
          <p:nvPr/>
        </p:nvSpPr>
        <p:spPr>
          <a:xfrm>
            <a:off x="2254455" y="1307453"/>
            <a:ext cx="1698649" cy="492443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1459B6"/>
                </a:solidFill>
                <a:effectLst/>
                <a:uLnTx/>
                <a:uFillTx/>
                <a:latin typeface="Acrom" panose="00000500000000000000" pitchFamily="2" charset="-52"/>
                <a:ea typeface="+mn-ea"/>
                <a:cs typeface="+mn-cs"/>
              </a:rPr>
              <a:t>Сохранение оригинала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459B6"/>
              </a:solidFill>
              <a:effectLst/>
              <a:uLnTx/>
              <a:uFillTx/>
              <a:latin typeface="Acrom" panose="00000500000000000000" pitchFamily="2" charset="-52"/>
              <a:ea typeface="+mn-ea"/>
              <a:cs typeface="+mn-cs"/>
            </a:endParaRPr>
          </a:p>
        </p:txBody>
      </p:sp>
      <p:grpSp>
        <p:nvGrpSpPr>
          <p:cNvPr id="111" name="Group 134"/>
          <p:cNvGrpSpPr/>
          <p:nvPr/>
        </p:nvGrpSpPr>
        <p:grpSpPr>
          <a:xfrm>
            <a:off x="1767283" y="1229153"/>
            <a:ext cx="648499" cy="649042"/>
            <a:chOff x="3287425" y="1417883"/>
            <a:chExt cx="648499" cy="649042"/>
          </a:xfrm>
        </p:grpSpPr>
        <p:sp>
          <p:nvSpPr>
            <p:cNvPr id="112" name="Oval 141"/>
            <p:cNvSpPr>
              <a:spLocks noChangeAspect="1"/>
            </p:cNvSpPr>
            <p:nvPr/>
          </p:nvSpPr>
          <p:spPr>
            <a:xfrm>
              <a:off x="3287425" y="1417883"/>
              <a:ext cx="648499" cy="649042"/>
            </a:xfrm>
            <a:prstGeom prst="ellipse">
              <a:avLst/>
            </a:prstGeom>
            <a:solidFill>
              <a:srgbClr val="8CA2A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3" name="Oval 142"/>
            <p:cNvSpPr>
              <a:spLocks noChangeAspect="1"/>
            </p:cNvSpPr>
            <p:nvPr/>
          </p:nvSpPr>
          <p:spPr>
            <a:xfrm>
              <a:off x="3362252" y="1492773"/>
              <a:ext cx="498845" cy="499263"/>
            </a:xfrm>
            <a:prstGeom prst="ellipse">
              <a:avLst/>
            </a:prstGeom>
            <a:solidFill>
              <a:srgbClr val="1D8EE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0</a:t>
              </a:r>
              <a:r>
                <a:rPr lang="ru-RU" sz="1200" b="1">
                  <a:solidFill>
                    <a:schemeClr val="bg1"/>
                  </a:solidFill>
                </a:rPr>
                <a:t>2</a:t>
              </a:r>
              <a:endParaRPr lang="en-US" sz="100" b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15" name="Text Placeholder 3"/>
          <p:cNvSpPr txBox="1">
            <a:spLocks/>
          </p:cNvSpPr>
          <p:nvPr/>
        </p:nvSpPr>
        <p:spPr>
          <a:xfrm>
            <a:off x="3632195" y="3634957"/>
            <a:ext cx="2688954" cy="492443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ru-RU" sz="1600" b="1">
                <a:solidFill>
                  <a:srgbClr val="1459B6"/>
                </a:solidFill>
                <a:latin typeface="Acrom" panose="00000500000000000000" pitchFamily="2" charset="-52"/>
              </a:rPr>
              <a:t>  Подготовка </a:t>
            </a:r>
            <a:r>
              <a:rPr lang="en-US" sz="1600" b="1">
                <a:solidFill>
                  <a:srgbClr val="1459B6"/>
                </a:solidFill>
                <a:latin typeface="Acrom" panose="00000500000000000000" pitchFamily="2" charset="-52"/>
              </a:rPr>
              <a:t>URI </a:t>
            </a:r>
            <a:r>
              <a:rPr lang="ru-RU" sz="1600" b="1">
                <a:solidFill>
                  <a:srgbClr val="1459B6"/>
                </a:solidFill>
                <a:latin typeface="Acrom" panose="00000500000000000000" pitchFamily="2" charset="-52"/>
              </a:rPr>
              <a:t>под каждый нужный размер</a:t>
            </a:r>
          </a:p>
        </p:txBody>
      </p:sp>
      <p:grpSp>
        <p:nvGrpSpPr>
          <p:cNvPr id="116" name="Group 134"/>
          <p:cNvGrpSpPr/>
          <p:nvPr/>
        </p:nvGrpSpPr>
        <p:grpSpPr>
          <a:xfrm>
            <a:off x="3195598" y="3109026"/>
            <a:ext cx="648499" cy="649042"/>
            <a:chOff x="3287425" y="1417883"/>
            <a:chExt cx="648499" cy="649042"/>
          </a:xfrm>
        </p:grpSpPr>
        <p:sp>
          <p:nvSpPr>
            <p:cNvPr id="117" name="Oval 141"/>
            <p:cNvSpPr>
              <a:spLocks noChangeAspect="1"/>
            </p:cNvSpPr>
            <p:nvPr/>
          </p:nvSpPr>
          <p:spPr>
            <a:xfrm>
              <a:off x="3287425" y="1417883"/>
              <a:ext cx="648499" cy="649042"/>
            </a:xfrm>
            <a:prstGeom prst="ellipse">
              <a:avLst/>
            </a:prstGeom>
            <a:solidFill>
              <a:srgbClr val="8CA2A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8" name="Oval 142"/>
            <p:cNvSpPr>
              <a:spLocks noChangeAspect="1"/>
            </p:cNvSpPr>
            <p:nvPr/>
          </p:nvSpPr>
          <p:spPr>
            <a:xfrm>
              <a:off x="3362252" y="1492773"/>
              <a:ext cx="498845" cy="499263"/>
            </a:xfrm>
            <a:prstGeom prst="ellipse">
              <a:avLst/>
            </a:prstGeom>
            <a:solidFill>
              <a:srgbClr val="1D8EE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0</a:t>
              </a:r>
              <a:r>
                <a:rPr lang="ru-RU" sz="1200" b="1">
                  <a:solidFill>
                    <a:schemeClr val="bg1"/>
                  </a:solidFill>
                </a:rPr>
                <a:t>3</a:t>
              </a:r>
              <a:endParaRPr lang="en-US" sz="100" b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19" name="Text Placeholder 3"/>
          <p:cNvSpPr txBox="1">
            <a:spLocks/>
          </p:cNvSpPr>
          <p:nvPr/>
        </p:nvSpPr>
        <p:spPr>
          <a:xfrm>
            <a:off x="5328091" y="1301014"/>
            <a:ext cx="1551680" cy="492443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ru-RU" sz="1600" b="1">
                <a:solidFill>
                  <a:srgbClr val="1459B6"/>
                </a:solidFill>
                <a:latin typeface="Acrom" panose="00000500000000000000" pitchFamily="2" charset="-52"/>
              </a:rPr>
              <a:t>Запрос по </a:t>
            </a:r>
            <a:r>
              <a:rPr lang="en-US" sz="1600" b="1">
                <a:solidFill>
                  <a:srgbClr val="1459B6"/>
                </a:solidFill>
                <a:latin typeface="Acrom" panose="00000500000000000000" pitchFamily="2" charset="-52"/>
              </a:rPr>
              <a:t>URI</a:t>
            </a:r>
          </a:p>
        </p:txBody>
      </p:sp>
      <p:grpSp>
        <p:nvGrpSpPr>
          <p:cNvPr id="120" name="Group 134"/>
          <p:cNvGrpSpPr/>
          <p:nvPr/>
        </p:nvGrpSpPr>
        <p:grpSpPr>
          <a:xfrm>
            <a:off x="4830336" y="1250480"/>
            <a:ext cx="648499" cy="649042"/>
            <a:chOff x="3287425" y="1417883"/>
            <a:chExt cx="648499" cy="649042"/>
          </a:xfrm>
        </p:grpSpPr>
        <p:sp>
          <p:nvSpPr>
            <p:cNvPr id="121" name="Oval 141"/>
            <p:cNvSpPr>
              <a:spLocks noChangeAspect="1"/>
            </p:cNvSpPr>
            <p:nvPr/>
          </p:nvSpPr>
          <p:spPr>
            <a:xfrm>
              <a:off x="3287425" y="1417883"/>
              <a:ext cx="648499" cy="649042"/>
            </a:xfrm>
            <a:prstGeom prst="ellipse">
              <a:avLst/>
            </a:prstGeom>
            <a:solidFill>
              <a:srgbClr val="8CA2A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2" name="Oval 142"/>
            <p:cNvSpPr>
              <a:spLocks noChangeAspect="1"/>
            </p:cNvSpPr>
            <p:nvPr/>
          </p:nvSpPr>
          <p:spPr>
            <a:xfrm>
              <a:off x="3362252" y="1492773"/>
              <a:ext cx="498845" cy="499263"/>
            </a:xfrm>
            <a:prstGeom prst="ellipse">
              <a:avLst/>
            </a:prstGeom>
            <a:solidFill>
              <a:srgbClr val="1D8EE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0</a:t>
              </a:r>
              <a:r>
                <a:rPr lang="ru-RU" sz="1200" b="1">
                  <a:solidFill>
                    <a:schemeClr val="bg1"/>
                  </a:solidFill>
                </a:rPr>
                <a:t>4</a:t>
              </a:r>
              <a:endParaRPr lang="en-US" sz="100" b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23" name="Text Placeholder 3"/>
          <p:cNvSpPr txBox="1">
            <a:spLocks/>
          </p:cNvSpPr>
          <p:nvPr/>
        </p:nvSpPr>
        <p:spPr>
          <a:xfrm>
            <a:off x="7056580" y="3388736"/>
            <a:ext cx="1930231" cy="738664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ru-RU" sz="1600" b="1">
                <a:solidFill>
                  <a:srgbClr val="1459B6"/>
                </a:solidFill>
                <a:latin typeface="Acrom" panose="00000500000000000000" pitchFamily="2" charset="-52"/>
              </a:rPr>
              <a:t>Обрезка и кеширования изображения</a:t>
            </a:r>
          </a:p>
        </p:txBody>
      </p:sp>
      <p:grpSp>
        <p:nvGrpSpPr>
          <p:cNvPr id="124" name="Group 134"/>
          <p:cNvGrpSpPr/>
          <p:nvPr/>
        </p:nvGrpSpPr>
        <p:grpSpPr>
          <a:xfrm>
            <a:off x="6687057" y="3228579"/>
            <a:ext cx="648499" cy="649042"/>
            <a:chOff x="3287425" y="1417883"/>
            <a:chExt cx="648499" cy="649042"/>
          </a:xfrm>
        </p:grpSpPr>
        <p:sp>
          <p:nvSpPr>
            <p:cNvPr id="125" name="Oval 141"/>
            <p:cNvSpPr>
              <a:spLocks noChangeAspect="1"/>
            </p:cNvSpPr>
            <p:nvPr/>
          </p:nvSpPr>
          <p:spPr>
            <a:xfrm>
              <a:off x="3287425" y="1417883"/>
              <a:ext cx="648499" cy="649042"/>
            </a:xfrm>
            <a:prstGeom prst="ellipse">
              <a:avLst/>
            </a:prstGeom>
            <a:solidFill>
              <a:srgbClr val="8CA2A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6" name="Oval 142"/>
            <p:cNvSpPr>
              <a:spLocks noChangeAspect="1"/>
            </p:cNvSpPr>
            <p:nvPr/>
          </p:nvSpPr>
          <p:spPr>
            <a:xfrm>
              <a:off x="3362252" y="1492773"/>
              <a:ext cx="498845" cy="499263"/>
            </a:xfrm>
            <a:prstGeom prst="ellipse">
              <a:avLst/>
            </a:prstGeom>
            <a:solidFill>
              <a:srgbClr val="1D8EE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0</a:t>
              </a:r>
              <a:r>
                <a:rPr lang="ru-RU" sz="1200" b="1">
                  <a:solidFill>
                    <a:schemeClr val="bg1"/>
                  </a:solidFill>
                </a:rPr>
                <a:t>5</a:t>
              </a:r>
              <a:endParaRPr lang="en-US" sz="100" b="1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717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67767" y="363818"/>
            <a:ext cx="6755719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en-US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Glide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484B65-FB33-4F50-A237-1D08CE76FBDB}"/>
              </a:ext>
            </a:extLst>
          </p:cNvPr>
          <p:cNvSpPr txBox="1"/>
          <p:nvPr/>
        </p:nvSpPr>
        <p:spPr>
          <a:xfrm>
            <a:off x="719138" y="1139164"/>
            <a:ext cx="766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site.ru/glide?path=1/asd23fDA3.jpg&amp;w=600</a:t>
            </a:r>
            <a:endParaRPr lang="ru-RU" sz="18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026" name="Picture 2" descr="https://api.deworkacy.ru/fileStorage/glide?id=1958&amp;w=600">
            <a:extLst>
              <a:ext uri="{FF2B5EF4-FFF2-40B4-BE49-F238E27FC236}">
                <a16:creationId xmlns:a16="http://schemas.microsoft.com/office/drawing/2014/main" id="{5DA2CBE6-BDBF-437F-888D-3F850FA5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506" y="1612261"/>
            <a:ext cx="5082988" cy="266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806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67767" y="363818"/>
            <a:ext cx="6755719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en-US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Glide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484B65-FB33-4F50-A237-1D08CE76FBDB}"/>
              </a:ext>
            </a:extLst>
          </p:cNvPr>
          <p:cNvSpPr txBox="1"/>
          <p:nvPr/>
        </p:nvSpPr>
        <p:spPr>
          <a:xfrm>
            <a:off x="719138" y="1139164"/>
            <a:ext cx="766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&amp;w=600&amp;h=100</a:t>
            </a:r>
            <a:endParaRPr lang="ru-RU" sz="18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2050" name="Picture 2" descr="https://api.deworkacy.ru/fileStorage/glide?id=1958&amp;w=600&amp;h=100">
            <a:extLst>
              <a:ext uri="{FF2B5EF4-FFF2-40B4-BE49-F238E27FC236}">
                <a16:creationId xmlns:a16="http://schemas.microsoft.com/office/drawing/2014/main" id="{6A26AB0B-BCCD-4DE9-8382-57713A203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2095500"/>
            <a:ext cx="1809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195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67767" y="363818"/>
            <a:ext cx="6755719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en-US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Glide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484B65-FB33-4F50-A237-1D08CE76FBDB}"/>
              </a:ext>
            </a:extLst>
          </p:cNvPr>
          <p:cNvSpPr txBox="1"/>
          <p:nvPr/>
        </p:nvSpPr>
        <p:spPr>
          <a:xfrm>
            <a:off x="719138" y="1139164"/>
            <a:ext cx="766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&amp;w=600&amp;h=100&amp;fit=crop</a:t>
            </a:r>
            <a:endParaRPr lang="ru-RU" sz="18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3074" name="Picture 2" descr="https://api.deworkacy.ru/fileStorage/glide?id=1958&amp;w=600&amp;h=100&amp;fit=crop">
            <a:extLst>
              <a:ext uri="{FF2B5EF4-FFF2-40B4-BE49-F238E27FC236}">
                <a16:creationId xmlns:a16="http://schemas.microsoft.com/office/drawing/2014/main" id="{8CCD71E1-FF06-44AC-B368-A612DCF0B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95500"/>
            <a:ext cx="571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28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67767" y="363818"/>
            <a:ext cx="6755719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en-US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Glide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484B65-FB33-4F50-A237-1D08CE76FBDB}"/>
              </a:ext>
            </a:extLst>
          </p:cNvPr>
          <p:cNvSpPr txBox="1"/>
          <p:nvPr/>
        </p:nvSpPr>
        <p:spPr>
          <a:xfrm>
            <a:off x="719138" y="1139164"/>
            <a:ext cx="766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bri=-25</a:t>
            </a:r>
            <a:endParaRPr lang="ru-RU" sz="18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7170" name="Picture 2" descr="https://api.deworkacy.ru/fileStorage/glide?id=1958&amp;w=600&amp;bri=-25">
            <a:extLst>
              <a:ext uri="{FF2B5EF4-FFF2-40B4-BE49-F238E27FC236}">
                <a16:creationId xmlns:a16="http://schemas.microsoft.com/office/drawing/2014/main" id="{556DB03F-7BDE-4E1D-A1D8-87471AE1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508496"/>
            <a:ext cx="4914900" cy="258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882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67767" y="363818"/>
            <a:ext cx="6755719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en-US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Glide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484B65-FB33-4F50-A237-1D08CE76FBDB}"/>
              </a:ext>
            </a:extLst>
          </p:cNvPr>
          <p:cNvSpPr txBox="1"/>
          <p:nvPr/>
        </p:nvSpPr>
        <p:spPr>
          <a:xfrm>
            <a:off x="719138" y="1139164"/>
            <a:ext cx="766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or=90</a:t>
            </a:r>
            <a:endParaRPr lang="ru-RU" sz="18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9218" name="Picture 2" descr="https://api.deworkacy.ru/fileStorage/glide?id=1958&amp;w=600&amp;or=90">
            <a:extLst>
              <a:ext uri="{FF2B5EF4-FFF2-40B4-BE49-F238E27FC236}">
                <a16:creationId xmlns:a16="http://schemas.microsoft.com/office/drawing/2014/main" id="{22747C97-078D-4D25-8EDB-0555A477A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70" y="1804697"/>
            <a:ext cx="1224859" cy="233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698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57289" y="363818"/>
            <a:ext cx="6858664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Передача заготовок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35D9D7-CC7D-489F-91E4-17004A946C4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7" y="2140687"/>
            <a:ext cx="1719141" cy="16114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F4F93A-8676-40EA-B506-F3B1756ABE04}"/>
              </a:ext>
            </a:extLst>
          </p:cNvPr>
          <p:cNvSpPr txBox="1"/>
          <p:nvPr/>
        </p:nvSpPr>
        <p:spPr>
          <a:xfrm>
            <a:off x="616193" y="3864429"/>
            <a:ext cx="1307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/>
              <a:t>КЛИЕНТ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B07D37CF-252C-4720-9C07-2C19FE388827}"/>
              </a:ext>
            </a:extLst>
          </p:cNvPr>
          <p:cNvCxnSpPr/>
          <p:nvPr/>
        </p:nvCxnSpPr>
        <p:spPr>
          <a:xfrm flipH="1">
            <a:off x="2315029" y="3468914"/>
            <a:ext cx="1151937" cy="0"/>
          </a:xfrm>
          <a:prstGeom prst="straightConnector1">
            <a:avLst/>
          </a:prstGeom>
          <a:ln>
            <a:solidFill>
              <a:srgbClr val="FA36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B39AB5BA-0661-4C6C-ABD8-C1EF87D50094}"/>
              </a:ext>
            </a:extLst>
          </p:cNvPr>
          <p:cNvCxnSpPr/>
          <p:nvPr/>
        </p:nvCxnSpPr>
        <p:spPr>
          <a:xfrm>
            <a:off x="5693228" y="3166920"/>
            <a:ext cx="1082633" cy="0"/>
          </a:xfrm>
          <a:prstGeom prst="straightConnector1">
            <a:avLst/>
          </a:prstGeom>
          <a:ln>
            <a:solidFill>
              <a:srgbClr val="FA360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s://belvg.com/blog/wp-content/uploads/2019/04/NGINX-logo-350x118.png">
            <a:extLst>
              <a:ext uri="{FF2B5EF4-FFF2-40B4-BE49-F238E27FC236}">
                <a16:creationId xmlns:a16="http://schemas.microsoft.com/office/drawing/2014/main" id="{08972F29-E41A-4587-89F4-055D69B03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951" y="2840675"/>
            <a:ext cx="1866915" cy="62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9795C5C9-E5C0-4331-9638-A968CC60529D}"/>
              </a:ext>
            </a:extLst>
          </p:cNvPr>
          <p:cNvCxnSpPr/>
          <p:nvPr/>
        </p:nvCxnSpPr>
        <p:spPr>
          <a:xfrm>
            <a:off x="2322286" y="2946400"/>
            <a:ext cx="1144680" cy="0"/>
          </a:xfrm>
          <a:prstGeom prst="straightConnector1">
            <a:avLst/>
          </a:prstGeom>
          <a:ln>
            <a:solidFill>
              <a:srgbClr val="FA36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s://keysome.com/web/images/productpage/bag01.png">
            <a:extLst>
              <a:ext uri="{FF2B5EF4-FFF2-40B4-BE49-F238E27FC236}">
                <a16:creationId xmlns:a16="http://schemas.microsoft.com/office/drawing/2014/main" id="{78358B28-8D88-467E-A57A-44AAC2161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119" y="2276763"/>
            <a:ext cx="1337959" cy="133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A1C7F6-FABB-4C61-AAE5-650257034974}"/>
              </a:ext>
            </a:extLst>
          </p:cNvPr>
          <p:cNvSpPr txBox="1"/>
          <p:nvPr/>
        </p:nvSpPr>
        <p:spPr>
          <a:xfrm>
            <a:off x="7076302" y="3752112"/>
            <a:ext cx="1307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PHP</a:t>
            </a:r>
            <a:endParaRPr lang="ru-RU"/>
          </a:p>
        </p:txBody>
      </p:sp>
      <p:sp>
        <p:nvSpPr>
          <p:cNvPr id="2" name="Стрелка: изогнутая вверх 1">
            <a:extLst>
              <a:ext uri="{FF2B5EF4-FFF2-40B4-BE49-F238E27FC236}">
                <a16:creationId xmlns:a16="http://schemas.microsoft.com/office/drawing/2014/main" id="{58887328-7F16-44A1-B461-436C46AC688B}"/>
              </a:ext>
            </a:extLst>
          </p:cNvPr>
          <p:cNvSpPr/>
          <p:nvPr/>
        </p:nvSpPr>
        <p:spPr>
          <a:xfrm>
            <a:off x="4088491" y="3444339"/>
            <a:ext cx="1041559" cy="30777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BF24D-D71D-409F-AAE1-AC2EF746D342}"/>
              </a:ext>
            </a:extLst>
          </p:cNvPr>
          <p:cNvSpPr txBox="1"/>
          <p:nvPr/>
        </p:nvSpPr>
        <p:spPr>
          <a:xfrm>
            <a:off x="4008489" y="3806015"/>
            <a:ext cx="1121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Cache?</a:t>
            </a:r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CDD652-B7D8-47F4-B17A-C74C994522FC}"/>
              </a:ext>
            </a:extLst>
          </p:cNvPr>
          <p:cNvSpPr txBox="1"/>
          <p:nvPr/>
        </p:nvSpPr>
        <p:spPr>
          <a:xfrm>
            <a:off x="1283513" y="1184257"/>
            <a:ext cx="6673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site.ru/</a:t>
            </a:r>
            <a:r>
              <a:rPr lang="en-US" sz="2000" err="1">
                <a:latin typeface="Consolas" panose="020B0609020204030204" pitchFamily="49" charset="0"/>
                <a:cs typeface="Consolas" panose="020B0609020204030204" pitchFamily="49" charset="0"/>
              </a:rPr>
              <a:t>glide?path</a:t>
            </a: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=1/asd23fDA3.jpg&amp;w=300&amp;h=100</a:t>
            </a:r>
            <a:endParaRPr lang="ru-RU" sz="20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80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47015" y="363818"/>
            <a:ext cx="6858664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Передача заготовок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pic>
        <p:nvPicPr>
          <p:cNvPr id="14" name="Picture 2" descr="https://belvg.com/blog/wp-content/uploads/2019/04/NGINX-logo-350x118.png">
            <a:extLst>
              <a:ext uri="{FF2B5EF4-FFF2-40B4-BE49-F238E27FC236}">
                <a16:creationId xmlns:a16="http://schemas.microsoft.com/office/drawing/2014/main" id="{08972F29-E41A-4587-89F4-055D69B03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82" y="2121721"/>
            <a:ext cx="1866915" cy="62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32C925-39B2-4912-8F82-4E3F3D5DE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856" y="1485061"/>
            <a:ext cx="4904494" cy="249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93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39848" y="330628"/>
            <a:ext cx="6858664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Передача заготовок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2" y="166460"/>
            <a:ext cx="614482" cy="638116"/>
          </a:xfrm>
          <a:prstGeom prst="rect">
            <a:avLst/>
          </a:prstGeom>
        </p:spPr>
      </p:pic>
      <p:sp>
        <p:nvSpPr>
          <p:cNvPr id="7" name="Bent Arrow 57"/>
          <p:cNvSpPr/>
          <p:nvPr/>
        </p:nvSpPr>
        <p:spPr>
          <a:xfrm>
            <a:off x="4107048" y="2149139"/>
            <a:ext cx="1867562" cy="2994378"/>
          </a:xfrm>
          <a:prstGeom prst="bentArrow">
            <a:avLst>
              <a:gd name="adj1" fmla="val 10194"/>
              <a:gd name="adj2" fmla="val 9038"/>
              <a:gd name="adj3" fmla="val 14263"/>
              <a:gd name="adj4" fmla="val 24932"/>
            </a:avLst>
          </a:prstGeom>
          <a:solidFill>
            <a:srgbClr val="8CA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Bent Arrow 58"/>
          <p:cNvSpPr/>
          <p:nvPr/>
        </p:nvSpPr>
        <p:spPr>
          <a:xfrm flipH="1">
            <a:off x="3189619" y="2543326"/>
            <a:ext cx="1886695" cy="2600192"/>
          </a:xfrm>
          <a:prstGeom prst="bentArrow">
            <a:avLst>
              <a:gd name="adj1" fmla="val 8879"/>
              <a:gd name="adj2" fmla="val 10480"/>
              <a:gd name="adj3" fmla="val 14263"/>
              <a:gd name="adj4" fmla="val 19454"/>
            </a:avLst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59"/>
          <p:cNvSpPr/>
          <p:nvPr/>
        </p:nvSpPr>
        <p:spPr>
          <a:xfrm flipH="1">
            <a:off x="2833986" y="3395752"/>
            <a:ext cx="1120789" cy="1747765"/>
          </a:xfrm>
          <a:prstGeom prst="bentArrow">
            <a:avLst>
              <a:gd name="adj1" fmla="val 19713"/>
              <a:gd name="adj2" fmla="val 20879"/>
              <a:gd name="adj3" fmla="val 22762"/>
              <a:gd name="adj4" fmla="val 29493"/>
            </a:avLst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60"/>
          <p:cNvSpPr/>
          <p:nvPr/>
        </p:nvSpPr>
        <p:spPr>
          <a:xfrm>
            <a:off x="4594319" y="3263051"/>
            <a:ext cx="2051533" cy="1880466"/>
          </a:xfrm>
          <a:prstGeom prst="bentArrow">
            <a:avLst>
              <a:gd name="adj1" fmla="val 13127"/>
              <a:gd name="adj2" fmla="val 10495"/>
              <a:gd name="adj3" fmla="val 17138"/>
              <a:gd name="adj4" fmla="val 21923"/>
            </a:avLst>
          </a:prstGeom>
          <a:solidFill>
            <a:srgbClr val="8CA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Up Arrow 61"/>
          <p:cNvSpPr/>
          <p:nvPr/>
        </p:nvSpPr>
        <p:spPr>
          <a:xfrm>
            <a:off x="4345702" y="1016361"/>
            <a:ext cx="444404" cy="4127156"/>
          </a:xfrm>
          <a:prstGeom prst="upArrow">
            <a:avLst>
              <a:gd name="adj1" fmla="val 50000"/>
              <a:gd name="adj2" fmla="val 67147"/>
            </a:avLst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63"/>
          <p:cNvGrpSpPr/>
          <p:nvPr/>
        </p:nvGrpSpPr>
        <p:grpSpPr>
          <a:xfrm>
            <a:off x="350330" y="3355074"/>
            <a:ext cx="2385708" cy="702132"/>
            <a:chOff x="1779379" y="1440041"/>
            <a:chExt cx="1237232" cy="240993"/>
          </a:xfrm>
          <a:solidFill>
            <a:srgbClr val="48A139"/>
          </a:solidFill>
        </p:grpSpPr>
        <p:sp>
          <p:nvSpPr>
            <p:cNvPr id="14" name="Rounded Rectangle 64"/>
            <p:cNvSpPr/>
            <p:nvPr/>
          </p:nvSpPr>
          <p:spPr>
            <a:xfrm>
              <a:off x="1779379" y="1440041"/>
              <a:ext cx="1237232" cy="2409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Placeholder 3"/>
            <p:cNvSpPr txBox="1">
              <a:spLocks/>
            </p:cNvSpPr>
            <p:nvPr/>
          </p:nvSpPr>
          <p:spPr>
            <a:xfrm>
              <a:off x="1791937" y="1465463"/>
              <a:ext cx="1201136" cy="190149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ru-RU" sz="1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Отсутствие </a:t>
              </a:r>
              <a:endParaRPr lang="en-US" sz="18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  <a:p>
              <a:r>
                <a:rPr lang="ru-RU" sz="1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Лишних файлов</a:t>
              </a:r>
            </a:p>
          </p:txBody>
        </p:sp>
      </p:grpSp>
      <p:sp>
        <p:nvSpPr>
          <p:cNvPr id="18" name="Text Placeholder 3"/>
          <p:cNvSpPr txBox="1">
            <a:spLocks/>
          </p:cNvSpPr>
          <p:nvPr/>
        </p:nvSpPr>
        <p:spPr>
          <a:xfrm>
            <a:off x="2614405" y="2889087"/>
            <a:ext cx="269304" cy="55399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3CB0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</a:p>
        </p:txBody>
      </p:sp>
      <p:grpSp>
        <p:nvGrpSpPr>
          <p:cNvPr id="20" name="Group 70"/>
          <p:cNvGrpSpPr/>
          <p:nvPr/>
        </p:nvGrpSpPr>
        <p:grpSpPr>
          <a:xfrm>
            <a:off x="374545" y="2207119"/>
            <a:ext cx="2670598" cy="664107"/>
            <a:chOff x="1608632" y="1476665"/>
            <a:chExt cx="1237232" cy="305947"/>
          </a:xfrm>
        </p:grpSpPr>
        <p:sp>
          <p:nvSpPr>
            <p:cNvPr id="21" name="Rounded Rectangle 72"/>
            <p:cNvSpPr/>
            <p:nvPr/>
          </p:nvSpPr>
          <p:spPr>
            <a:xfrm>
              <a:off x="1608632" y="1476665"/>
              <a:ext cx="1237232" cy="305947"/>
            </a:xfrm>
            <a:prstGeom prst="roundRect">
              <a:avLst/>
            </a:prstGeom>
            <a:solidFill>
              <a:srgbClr val="48A1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 Placeholder 3"/>
            <p:cNvSpPr txBox="1">
              <a:spLocks/>
            </p:cNvSpPr>
            <p:nvPr/>
          </p:nvSpPr>
          <p:spPr>
            <a:xfrm>
              <a:off x="1637042" y="1487194"/>
              <a:ext cx="1199110" cy="280743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>
                <a:spcBef>
                  <a:spcPct val="20000"/>
                </a:spcBef>
                <a:buClrTx/>
                <a:defRPr/>
              </a:pPr>
              <a:r>
                <a:rPr lang="ru-RU" sz="1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Быстрое добавление</a:t>
              </a:r>
              <a:endParaRPr lang="en-US" sz="18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  <a:p>
              <a:pPr lvl="0">
                <a:spcBef>
                  <a:spcPct val="20000"/>
                </a:spcBef>
                <a:buClrTx/>
                <a:defRPr/>
              </a:pPr>
              <a:r>
                <a:rPr lang="ru-RU" sz="1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размера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endParaRPr>
            </a:p>
          </p:txBody>
        </p:sp>
      </p:grpSp>
      <p:sp>
        <p:nvSpPr>
          <p:cNvPr id="24" name="Text Placeholder 3"/>
          <p:cNvSpPr txBox="1">
            <a:spLocks/>
          </p:cNvSpPr>
          <p:nvPr/>
        </p:nvSpPr>
        <p:spPr>
          <a:xfrm>
            <a:off x="3045142" y="1757799"/>
            <a:ext cx="269306" cy="55399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600" kern="1200">
                <a:solidFill>
                  <a:srgbClr val="F3CB0A"/>
                </a:solidFill>
                <a:latin typeface="+mn-lt"/>
                <a:ea typeface="+mn-ea"/>
                <a:cs typeface="+mn-cs"/>
              </a:rPr>
              <a:t>+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3CB0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5" name="Group 77"/>
          <p:cNvGrpSpPr/>
          <p:nvPr/>
        </p:nvGrpSpPr>
        <p:grpSpPr>
          <a:xfrm>
            <a:off x="6069197" y="1982478"/>
            <a:ext cx="2910415" cy="1335799"/>
            <a:chOff x="-2336630" y="1134177"/>
            <a:chExt cx="5364956" cy="283700"/>
          </a:xfrm>
          <a:solidFill>
            <a:srgbClr val="8CA2AF"/>
          </a:solidFill>
        </p:grpSpPr>
        <p:sp>
          <p:nvSpPr>
            <p:cNvPr id="27" name="Rounded Rectangle 78"/>
            <p:cNvSpPr/>
            <p:nvPr/>
          </p:nvSpPr>
          <p:spPr>
            <a:xfrm>
              <a:off x="-2336630" y="1158575"/>
              <a:ext cx="5364956" cy="24706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 Placeholder 3"/>
            <p:cNvSpPr txBox="1">
              <a:spLocks/>
            </p:cNvSpPr>
            <p:nvPr/>
          </p:nvSpPr>
          <p:spPr>
            <a:xfrm>
              <a:off x="-2104088" y="1134177"/>
              <a:ext cx="4958056" cy="283700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ru-RU" sz="1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Необходимо передавать полный </a:t>
              </a:r>
              <a:r>
                <a:rPr lang="en-US" sz="1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URI </a:t>
              </a:r>
              <a:r>
                <a:rPr lang="ru-RU" sz="1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под каждый размер изображения</a:t>
              </a:r>
            </a:p>
          </p:txBody>
        </p:sp>
      </p:grpSp>
      <p:sp>
        <p:nvSpPr>
          <p:cNvPr id="30" name="Text Placeholder 3"/>
          <p:cNvSpPr txBox="1">
            <a:spLocks/>
          </p:cNvSpPr>
          <p:nvPr/>
        </p:nvSpPr>
        <p:spPr>
          <a:xfrm>
            <a:off x="5722264" y="2575206"/>
            <a:ext cx="153888" cy="55399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600" kern="1200">
                <a:solidFill>
                  <a:srgbClr val="8CA2AF"/>
                </a:solidFill>
                <a:latin typeface="+mn-lt"/>
                <a:ea typeface="+mn-ea"/>
                <a:cs typeface="+mn-cs"/>
              </a:rPr>
              <a:t>-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8CA2A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1" name="Group 82"/>
          <p:cNvGrpSpPr/>
          <p:nvPr/>
        </p:nvGrpSpPr>
        <p:grpSpPr>
          <a:xfrm>
            <a:off x="5665444" y="1209265"/>
            <a:ext cx="2686190" cy="653133"/>
            <a:chOff x="1752052" y="1440040"/>
            <a:chExt cx="1291887" cy="240993"/>
          </a:xfrm>
        </p:grpSpPr>
        <p:sp>
          <p:nvSpPr>
            <p:cNvPr id="32" name="Rounded Rectangle 83"/>
            <p:cNvSpPr/>
            <p:nvPr/>
          </p:nvSpPr>
          <p:spPr>
            <a:xfrm>
              <a:off x="1779379" y="1440040"/>
              <a:ext cx="1237232" cy="240993"/>
            </a:xfrm>
            <a:prstGeom prst="roundRect">
              <a:avLst/>
            </a:prstGeom>
            <a:solidFill>
              <a:srgbClr val="8CA2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 Placeholder 3"/>
            <p:cNvSpPr txBox="1">
              <a:spLocks/>
            </p:cNvSpPr>
            <p:nvPr/>
          </p:nvSpPr>
          <p:spPr>
            <a:xfrm>
              <a:off x="1752052" y="1496573"/>
              <a:ext cx="1291887" cy="12792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ru-RU" sz="1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Не полная гибкость</a:t>
              </a:r>
            </a:p>
          </p:txBody>
        </p:sp>
      </p:grpSp>
      <p:sp>
        <p:nvSpPr>
          <p:cNvPr id="35" name="Text Placeholder 3"/>
          <p:cNvSpPr txBox="1">
            <a:spLocks/>
          </p:cNvSpPr>
          <p:nvPr/>
        </p:nvSpPr>
        <p:spPr>
          <a:xfrm>
            <a:off x="5406201" y="1653121"/>
            <a:ext cx="153889" cy="55399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8CA2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8CA2A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6" name="Group 92"/>
          <p:cNvGrpSpPr/>
          <p:nvPr/>
        </p:nvGrpSpPr>
        <p:grpSpPr>
          <a:xfrm>
            <a:off x="1304254" y="1262637"/>
            <a:ext cx="2620302" cy="555656"/>
            <a:chOff x="1779379" y="1440041"/>
            <a:chExt cx="1237232" cy="240993"/>
          </a:xfrm>
          <a:solidFill>
            <a:srgbClr val="48A139"/>
          </a:solidFill>
        </p:grpSpPr>
        <p:sp>
          <p:nvSpPr>
            <p:cNvPr id="37" name="Rounded Rectangle 93"/>
            <p:cNvSpPr/>
            <p:nvPr/>
          </p:nvSpPr>
          <p:spPr>
            <a:xfrm>
              <a:off x="1779379" y="1440041"/>
              <a:ext cx="1237232" cy="2409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 Placeholder 3"/>
            <p:cNvSpPr txBox="1">
              <a:spLocks/>
            </p:cNvSpPr>
            <p:nvPr/>
          </p:nvSpPr>
          <p:spPr>
            <a:xfrm>
              <a:off x="1827679" y="1502027"/>
              <a:ext cx="1128963" cy="106788"/>
            </a:xfrm>
            <a:prstGeom prst="rect">
              <a:avLst/>
            </a:prstGeom>
            <a:grp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ru-RU" sz="16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Легко контролировать</a:t>
              </a:r>
            </a:p>
          </p:txBody>
        </p:sp>
      </p:grpSp>
      <p:sp>
        <p:nvSpPr>
          <p:cNvPr id="40" name="Text Placeholder 3"/>
          <p:cNvSpPr txBox="1">
            <a:spLocks/>
          </p:cNvSpPr>
          <p:nvPr/>
        </p:nvSpPr>
        <p:spPr>
          <a:xfrm>
            <a:off x="3830729" y="778848"/>
            <a:ext cx="315992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3CB0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</a:p>
        </p:txBody>
      </p:sp>
      <p:grpSp>
        <p:nvGrpSpPr>
          <p:cNvPr id="41" name="Group 82"/>
          <p:cNvGrpSpPr/>
          <p:nvPr/>
        </p:nvGrpSpPr>
        <p:grpSpPr>
          <a:xfrm>
            <a:off x="6423965" y="3664087"/>
            <a:ext cx="2149094" cy="680453"/>
            <a:chOff x="1779379" y="1427827"/>
            <a:chExt cx="1237232" cy="255854"/>
          </a:xfrm>
          <a:solidFill>
            <a:srgbClr val="8CA2AF"/>
          </a:solidFill>
        </p:grpSpPr>
        <p:sp>
          <p:nvSpPr>
            <p:cNvPr id="42" name="Rounded Rectangle 83"/>
            <p:cNvSpPr/>
            <p:nvPr/>
          </p:nvSpPr>
          <p:spPr>
            <a:xfrm>
              <a:off x="1779379" y="1440040"/>
              <a:ext cx="1237232" cy="2409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 Placeholder 3"/>
            <p:cNvSpPr txBox="1">
              <a:spLocks/>
            </p:cNvSpPr>
            <p:nvPr/>
          </p:nvSpPr>
          <p:spPr>
            <a:xfrm>
              <a:off x="1796034" y="1427827"/>
              <a:ext cx="1220577" cy="255854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en-US" sz="1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URI </a:t>
              </a:r>
              <a:r>
                <a:rPr lang="ru-RU" sz="1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не как у изображения</a:t>
              </a:r>
            </a:p>
          </p:txBody>
        </p:sp>
      </p:grpSp>
      <p:sp>
        <p:nvSpPr>
          <p:cNvPr id="44" name="Text Placeholder 3"/>
          <p:cNvSpPr txBox="1">
            <a:spLocks/>
          </p:cNvSpPr>
          <p:nvPr/>
        </p:nvSpPr>
        <p:spPr>
          <a:xfrm>
            <a:off x="6069197" y="3443085"/>
            <a:ext cx="153888" cy="55399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600" kern="1200">
                <a:solidFill>
                  <a:srgbClr val="8CA2AF"/>
                </a:solidFill>
                <a:latin typeface="+mn-lt"/>
                <a:ea typeface="+mn-ea"/>
                <a:cs typeface="+mn-cs"/>
              </a:rPr>
              <a:t>-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8CA2A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6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8" grpId="0"/>
      <p:bldP spid="24" grpId="0"/>
      <p:bldP spid="30" grpId="0"/>
      <p:bldP spid="35" grpId="0"/>
      <p:bldP spid="40" grpId="0"/>
      <p:bldP spid="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18"/>
          <p:cNvSpPr txBox="1">
            <a:spLocks/>
          </p:cNvSpPr>
          <p:nvPr/>
        </p:nvSpPr>
        <p:spPr>
          <a:xfrm>
            <a:off x="713044" y="-22975"/>
            <a:ext cx="8588829" cy="10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Решение №3,4,5</a:t>
            </a:r>
          </a:p>
          <a:p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Построение файлового хранилища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2" y="166460"/>
            <a:ext cx="614482" cy="638116"/>
          </a:xfrm>
          <a:prstGeom prst="rect">
            <a:avLst/>
          </a:prstGeom>
        </p:spPr>
      </p:pic>
      <p:sp>
        <p:nvSpPr>
          <p:cNvPr id="5" name="Rounded Rectangle 93"/>
          <p:cNvSpPr/>
          <p:nvPr/>
        </p:nvSpPr>
        <p:spPr>
          <a:xfrm>
            <a:off x="4723713" y="1380487"/>
            <a:ext cx="3664637" cy="1157051"/>
          </a:xfrm>
          <a:prstGeom prst="roundRect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93"/>
          <p:cNvSpPr/>
          <p:nvPr/>
        </p:nvSpPr>
        <p:spPr>
          <a:xfrm>
            <a:off x="6892910" y="1474654"/>
            <a:ext cx="1173404" cy="2377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AWS</a:t>
            </a:r>
          </a:p>
        </p:txBody>
      </p:sp>
      <p:sp>
        <p:nvSpPr>
          <p:cNvPr id="7" name="Rounded Rectangle 93"/>
          <p:cNvSpPr/>
          <p:nvPr/>
        </p:nvSpPr>
        <p:spPr>
          <a:xfrm>
            <a:off x="6892910" y="1862188"/>
            <a:ext cx="1173404" cy="2377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err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sftp</a:t>
            </a:r>
            <a:endParaRPr lang="en-US" sz="16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Rounded Rectangle 93"/>
          <p:cNvSpPr/>
          <p:nvPr/>
        </p:nvSpPr>
        <p:spPr>
          <a:xfrm>
            <a:off x="6892910" y="2209322"/>
            <a:ext cx="1173404" cy="2377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local</a:t>
            </a:r>
          </a:p>
        </p:txBody>
      </p:sp>
      <p:sp>
        <p:nvSpPr>
          <p:cNvPr id="9" name="Rounded Rectangle 93"/>
          <p:cNvSpPr/>
          <p:nvPr/>
        </p:nvSpPr>
        <p:spPr>
          <a:xfrm>
            <a:off x="5007459" y="1832958"/>
            <a:ext cx="1336660" cy="2962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err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Flystem</a:t>
            </a:r>
            <a:endParaRPr lang="en-US" sz="16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6444343" y="1571035"/>
            <a:ext cx="348343" cy="28277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483790" y="1981098"/>
            <a:ext cx="30889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444343" y="2119955"/>
            <a:ext cx="348343" cy="20902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93"/>
          <p:cNvSpPr/>
          <p:nvPr/>
        </p:nvSpPr>
        <p:spPr>
          <a:xfrm>
            <a:off x="2918177" y="1680716"/>
            <a:ext cx="1496922" cy="538813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NGINX</a:t>
            </a:r>
          </a:p>
        </p:txBody>
      </p:sp>
      <p:sp>
        <p:nvSpPr>
          <p:cNvPr id="18" name="Rounded Rectangle 93"/>
          <p:cNvSpPr/>
          <p:nvPr/>
        </p:nvSpPr>
        <p:spPr>
          <a:xfrm>
            <a:off x="726168" y="1680717"/>
            <a:ext cx="1871822" cy="538813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охранение фотографии</a:t>
            </a:r>
            <a:endParaRPr lang="en-US" sz="16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20" name="Прямая со стрелкой 19"/>
          <p:cNvCxnSpPr>
            <a:stCxn id="18" idx="3"/>
            <a:endCxn id="17" idx="1"/>
          </p:cNvCxnSpPr>
          <p:nvPr/>
        </p:nvCxnSpPr>
        <p:spPr>
          <a:xfrm flipV="1">
            <a:off x="2597990" y="1950123"/>
            <a:ext cx="320187" cy="1"/>
          </a:xfrm>
          <a:prstGeom prst="straightConnector1">
            <a:avLst/>
          </a:prstGeom>
          <a:ln>
            <a:solidFill>
              <a:srgbClr val="1459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7" idx="3"/>
            <a:endCxn id="5" idx="1"/>
          </p:cNvCxnSpPr>
          <p:nvPr/>
        </p:nvCxnSpPr>
        <p:spPr>
          <a:xfrm>
            <a:off x="4415099" y="1950123"/>
            <a:ext cx="308614" cy="8890"/>
          </a:xfrm>
          <a:prstGeom prst="straightConnector1">
            <a:avLst/>
          </a:prstGeom>
          <a:ln>
            <a:solidFill>
              <a:srgbClr val="2C8C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93"/>
          <p:cNvSpPr/>
          <p:nvPr/>
        </p:nvSpPr>
        <p:spPr>
          <a:xfrm>
            <a:off x="5793261" y="2968408"/>
            <a:ext cx="3000515" cy="929936"/>
          </a:xfrm>
          <a:prstGeom prst="roundRect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Прямоугольник 34"/>
          <p:cNvSpPr/>
          <p:nvPr/>
        </p:nvSpPr>
        <p:spPr>
          <a:xfrm>
            <a:off x="4902431" y="1363366"/>
            <a:ext cx="6815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NGINX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954144" y="2968407"/>
            <a:ext cx="1973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Файловое хранилище</a:t>
            </a:r>
            <a:endParaRPr lang="en-US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7" name="Rounded Rectangle 93"/>
          <p:cNvSpPr/>
          <p:nvPr/>
        </p:nvSpPr>
        <p:spPr>
          <a:xfrm>
            <a:off x="6052859" y="3402687"/>
            <a:ext cx="2512317" cy="2962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Процесс подготовки</a:t>
            </a:r>
            <a:endParaRPr lang="en-US" sz="16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8" name="Rounded Rectangle 93"/>
          <p:cNvSpPr/>
          <p:nvPr/>
        </p:nvSpPr>
        <p:spPr>
          <a:xfrm>
            <a:off x="2285526" y="2590316"/>
            <a:ext cx="2568342" cy="1686119"/>
          </a:xfrm>
          <a:prstGeom prst="roundRect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166999" y="3201317"/>
            <a:ext cx="681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нет</a:t>
            </a:r>
          </a:p>
        </p:txBody>
      </p:sp>
      <p:sp>
        <p:nvSpPr>
          <p:cNvPr id="40" name="Rounded Rectangle 93"/>
          <p:cNvSpPr/>
          <p:nvPr/>
        </p:nvSpPr>
        <p:spPr>
          <a:xfrm>
            <a:off x="2735381" y="2698848"/>
            <a:ext cx="1671828" cy="2962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Есть в </a:t>
            </a:r>
            <a:r>
              <a:rPr lang="ru-RU" sz="1600" b="1" err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кеше</a:t>
            </a:r>
            <a:r>
              <a:rPr lang="ru-RU" sz="16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?</a:t>
            </a:r>
            <a:endParaRPr lang="en-US" sz="16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1" name="Rounded Rectangle 93"/>
          <p:cNvSpPr/>
          <p:nvPr/>
        </p:nvSpPr>
        <p:spPr>
          <a:xfrm>
            <a:off x="2606448" y="3341216"/>
            <a:ext cx="1926498" cy="2962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Отдать из </a:t>
            </a:r>
            <a:r>
              <a:rPr lang="ru-RU" sz="1600" b="1" err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кеша</a:t>
            </a:r>
            <a:r>
              <a:rPr lang="ru-RU" sz="16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?</a:t>
            </a:r>
            <a:endParaRPr lang="en-US" sz="16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2" name="Rounded Rectangle 93"/>
          <p:cNvSpPr/>
          <p:nvPr/>
        </p:nvSpPr>
        <p:spPr>
          <a:xfrm>
            <a:off x="2606448" y="3782472"/>
            <a:ext cx="1926498" cy="2962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Сохранить в </a:t>
            </a:r>
            <a:r>
              <a:rPr lang="ru-RU" sz="1600" b="1" err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кеш</a:t>
            </a:r>
            <a:endParaRPr lang="en-US" sz="16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44" name="Прямая со стрелкой 43"/>
          <p:cNvCxnSpPr>
            <a:stCxn id="40" idx="3"/>
          </p:cNvCxnSpPr>
          <p:nvPr/>
        </p:nvCxnSpPr>
        <p:spPr>
          <a:xfrm>
            <a:off x="4407209" y="2846962"/>
            <a:ext cx="1687432" cy="564278"/>
          </a:xfrm>
          <a:prstGeom prst="straightConnector1">
            <a:avLst/>
          </a:prstGeom>
          <a:ln w="28575">
            <a:solidFill>
              <a:srgbClr val="F3CB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endCxn id="42" idx="3"/>
          </p:cNvCxnSpPr>
          <p:nvPr/>
        </p:nvCxnSpPr>
        <p:spPr>
          <a:xfrm flipH="1">
            <a:off x="4532946" y="3680014"/>
            <a:ext cx="1519913" cy="250572"/>
          </a:xfrm>
          <a:prstGeom prst="straightConnector1">
            <a:avLst/>
          </a:prstGeom>
          <a:ln w="28575">
            <a:solidFill>
              <a:srgbClr val="F3CB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3557478" y="2998423"/>
            <a:ext cx="0" cy="331728"/>
          </a:xfrm>
          <a:prstGeom prst="straightConnector1">
            <a:avLst/>
          </a:prstGeom>
          <a:ln w="28575">
            <a:solidFill>
              <a:srgbClr val="F3CB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649687" y="2990869"/>
            <a:ext cx="681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да</a:t>
            </a:r>
          </a:p>
        </p:txBody>
      </p:sp>
      <p:sp>
        <p:nvSpPr>
          <p:cNvPr id="58" name="Rounded Rectangle 93"/>
          <p:cNvSpPr/>
          <p:nvPr/>
        </p:nvSpPr>
        <p:spPr>
          <a:xfrm>
            <a:off x="310031" y="3010826"/>
            <a:ext cx="1381225" cy="677497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Получение фотографии</a:t>
            </a:r>
            <a:endParaRPr lang="en-US" sz="16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65" name="Прямая со стрелкой 64"/>
          <p:cNvCxnSpPr>
            <a:endCxn id="40" idx="1"/>
          </p:cNvCxnSpPr>
          <p:nvPr/>
        </p:nvCxnSpPr>
        <p:spPr>
          <a:xfrm flipV="1">
            <a:off x="1669341" y="2846962"/>
            <a:ext cx="1066040" cy="349226"/>
          </a:xfrm>
          <a:prstGeom prst="straightConnector1">
            <a:avLst/>
          </a:prstGeom>
          <a:ln w="28575">
            <a:solidFill>
              <a:srgbClr val="F3CB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H="1" flipV="1">
            <a:off x="1662079" y="3509094"/>
            <a:ext cx="944369" cy="444947"/>
          </a:xfrm>
          <a:prstGeom prst="straightConnector1">
            <a:avLst/>
          </a:prstGeom>
          <a:ln w="28575">
            <a:solidFill>
              <a:srgbClr val="F3CB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>
            <a:endCxn id="58" idx="3"/>
          </p:cNvCxnSpPr>
          <p:nvPr/>
        </p:nvCxnSpPr>
        <p:spPr>
          <a:xfrm flipH="1" flipV="1">
            <a:off x="1691256" y="3349575"/>
            <a:ext cx="905193" cy="159520"/>
          </a:xfrm>
          <a:prstGeom prst="straightConnector1">
            <a:avLst/>
          </a:prstGeom>
          <a:ln w="28575">
            <a:solidFill>
              <a:srgbClr val="F3CB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871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sp>
        <p:nvSpPr>
          <p:cNvPr id="17" name="Google Shape;91;p17"/>
          <p:cNvSpPr txBox="1">
            <a:spLocks/>
          </p:cNvSpPr>
          <p:nvPr/>
        </p:nvSpPr>
        <p:spPr>
          <a:xfrm>
            <a:off x="616193" y="363818"/>
            <a:ext cx="6858664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Чем сегодня является сайт?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Скругленный прямоугольник 1">
            <a:extLst>
              <a:ext uri="{FF2B5EF4-FFF2-40B4-BE49-F238E27FC236}">
                <a16:creationId xmlns:a16="http://schemas.microsoft.com/office/drawing/2014/main" id="{A8C25C99-B7A4-49F6-9681-FE90593AD163}"/>
              </a:ext>
            </a:extLst>
          </p:cNvPr>
          <p:cNvSpPr/>
          <p:nvPr/>
        </p:nvSpPr>
        <p:spPr>
          <a:xfrm>
            <a:off x="1524001" y="1091066"/>
            <a:ext cx="6324600" cy="3320144"/>
          </a:xfrm>
          <a:prstGeom prst="roundRect">
            <a:avLst/>
          </a:prstGeom>
          <a:solidFill>
            <a:srgbClr val="48A139"/>
          </a:solidFill>
          <a:ln>
            <a:solidFill>
              <a:srgbClr val="F3CB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C7C11A9-BEE3-445E-A74F-B27469FC9CEE}"/>
              </a:ext>
            </a:extLst>
          </p:cNvPr>
          <p:cNvSpPr/>
          <p:nvPr/>
        </p:nvSpPr>
        <p:spPr>
          <a:xfrm>
            <a:off x="1502229" y="1208376"/>
            <a:ext cx="5540828" cy="3015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E120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F095886-10B4-40CA-9761-578D204D566C}"/>
              </a:ext>
            </a:extLst>
          </p:cNvPr>
          <p:cNvSpPr/>
          <p:nvPr/>
        </p:nvSpPr>
        <p:spPr>
          <a:xfrm>
            <a:off x="2144487" y="1389817"/>
            <a:ext cx="5236028" cy="926042"/>
          </a:xfrm>
          <a:prstGeom prst="rect">
            <a:avLst/>
          </a:prstGeom>
          <a:solidFill>
            <a:schemeClr val="bg1"/>
          </a:solidFill>
          <a:ln>
            <a:solidFill>
              <a:srgbClr val="B6B6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BANNER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A1F28C7-4EEC-45AE-B75E-2CDBE64A94D1}"/>
              </a:ext>
            </a:extLst>
          </p:cNvPr>
          <p:cNvSpPr/>
          <p:nvPr/>
        </p:nvSpPr>
        <p:spPr>
          <a:xfrm>
            <a:off x="2144487" y="2416771"/>
            <a:ext cx="823193" cy="1178703"/>
          </a:xfrm>
          <a:prstGeom prst="rect">
            <a:avLst/>
          </a:prstGeom>
          <a:solidFill>
            <a:schemeClr val="bg1"/>
          </a:solidFill>
          <a:ln>
            <a:solidFill>
              <a:srgbClr val="B6B6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LOGO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866B9AE-661A-4C00-87D3-158DAD01A34D}"/>
              </a:ext>
            </a:extLst>
          </p:cNvPr>
          <p:cNvSpPr/>
          <p:nvPr/>
        </p:nvSpPr>
        <p:spPr>
          <a:xfrm>
            <a:off x="3202128" y="2448784"/>
            <a:ext cx="4178387" cy="1136288"/>
          </a:xfrm>
          <a:prstGeom prst="rect">
            <a:avLst/>
          </a:prstGeom>
          <a:solidFill>
            <a:schemeClr val="bg1"/>
          </a:solidFill>
          <a:ln>
            <a:solidFill>
              <a:srgbClr val="B6B6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BANNER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447AFA6-ECBF-43AF-AB2E-2DF697BFF4AE}"/>
              </a:ext>
            </a:extLst>
          </p:cNvPr>
          <p:cNvSpPr/>
          <p:nvPr/>
        </p:nvSpPr>
        <p:spPr>
          <a:xfrm>
            <a:off x="2144487" y="3706866"/>
            <a:ext cx="5236028" cy="397006"/>
          </a:xfrm>
          <a:prstGeom prst="rect">
            <a:avLst/>
          </a:prstGeom>
          <a:solidFill>
            <a:schemeClr val="bg1"/>
          </a:solidFill>
          <a:ln>
            <a:solidFill>
              <a:srgbClr val="B6B6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FOOTER BANNER</a:t>
            </a:r>
          </a:p>
        </p:txBody>
      </p:sp>
    </p:spTree>
    <p:extLst>
      <p:ext uri="{BB962C8B-B14F-4D97-AF65-F5344CB8AC3E}">
        <p14:creationId xmlns:p14="http://schemas.microsoft.com/office/powerpoint/2010/main" val="2511119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67563" y="363818"/>
            <a:ext cx="6858664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Файловое хранилище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DDD4FB-34A2-4432-AF8B-3EB46BF4FC57}"/>
              </a:ext>
            </a:extLst>
          </p:cNvPr>
          <p:cNvSpPr/>
          <p:nvPr/>
        </p:nvSpPr>
        <p:spPr>
          <a:xfrm>
            <a:off x="1117539" y="1205438"/>
            <a:ext cx="58272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48A139"/>
                </a:solidFill>
                <a:latin typeface="Consolas" panose="020B0609020204030204" pitchFamily="49" charset="0"/>
                <a:cs typeface="Consolas" panose="020B0609020204030204" pitchFamily="49" charset="0"/>
                <a:hlinkClick r:id="rId4"/>
              </a:rPr>
              <a:t>https://flysystem.thephpleague.com/docs/</a:t>
            </a:r>
            <a:endParaRPr lang="ru-RU" sz="2000">
              <a:solidFill>
                <a:srgbClr val="48A139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CA5BC5-3E88-4325-A1EC-E462FCBE6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539" y="2848929"/>
            <a:ext cx="7373379" cy="1495634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117539" y="1956214"/>
            <a:ext cx="1306618" cy="637539"/>
          </a:xfrm>
          <a:prstGeom prst="roundRect">
            <a:avLst/>
          </a:prstGeom>
          <a:solidFill>
            <a:srgbClr val="48A139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FTP</a:t>
            </a:r>
            <a:endParaRPr lang="ru-RU" sz="28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81357" y="1940867"/>
            <a:ext cx="1306618" cy="637539"/>
          </a:xfrm>
          <a:prstGeom prst="roundRect">
            <a:avLst/>
          </a:prstGeom>
          <a:solidFill>
            <a:srgbClr val="48A139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SFTP</a:t>
            </a:r>
            <a:endParaRPr lang="ru-RU" sz="28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45175" y="1940866"/>
            <a:ext cx="1306618" cy="637539"/>
          </a:xfrm>
          <a:prstGeom prst="roundRect">
            <a:avLst/>
          </a:prstGeom>
          <a:solidFill>
            <a:srgbClr val="48A139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S3</a:t>
            </a:r>
            <a:endParaRPr lang="ru-RU" sz="28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08993" y="1940865"/>
            <a:ext cx="1306618" cy="637539"/>
          </a:xfrm>
          <a:prstGeom prst="roundRect">
            <a:avLst/>
          </a:prstGeom>
          <a:solidFill>
            <a:srgbClr val="48A139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Azure</a:t>
            </a:r>
            <a:endParaRPr lang="ru-RU" sz="28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76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16193" y="363818"/>
            <a:ext cx="6858664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Загрузка файла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sp>
        <p:nvSpPr>
          <p:cNvPr id="6" name="Rounded Rectangle 93"/>
          <p:cNvSpPr/>
          <p:nvPr/>
        </p:nvSpPr>
        <p:spPr>
          <a:xfrm>
            <a:off x="4716683" y="1578429"/>
            <a:ext cx="3664637" cy="1883228"/>
          </a:xfrm>
          <a:prstGeom prst="roundRect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93"/>
          <p:cNvSpPr/>
          <p:nvPr/>
        </p:nvSpPr>
        <p:spPr>
          <a:xfrm>
            <a:off x="6885880" y="1766649"/>
            <a:ext cx="1173404" cy="358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AWS</a:t>
            </a:r>
          </a:p>
        </p:txBody>
      </p:sp>
      <p:sp>
        <p:nvSpPr>
          <p:cNvPr id="8" name="Rounded Rectangle 93"/>
          <p:cNvSpPr/>
          <p:nvPr/>
        </p:nvSpPr>
        <p:spPr>
          <a:xfrm>
            <a:off x="6885880" y="2313644"/>
            <a:ext cx="1173404" cy="360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err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sftp</a:t>
            </a:r>
            <a:endParaRPr lang="en-US" sz="16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Rounded Rectangle 93"/>
          <p:cNvSpPr/>
          <p:nvPr/>
        </p:nvSpPr>
        <p:spPr>
          <a:xfrm>
            <a:off x="6901536" y="2860890"/>
            <a:ext cx="1173404" cy="3939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local</a:t>
            </a:r>
          </a:p>
        </p:txBody>
      </p:sp>
      <p:sp>
        <p:nvSpPr>
          <p:cNvPr id="10" name="Rounded Rectangle 93"/>
          <p:cNvSpPr/>
          <p:nvPr/>
        </p:nvSpPr>
        <p:spPr>
          <a:xfrm>
            <a:off x="5000429" y="2406920"/>
            <a:ext cx="1336660" cy="2962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err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Flystem</a:t>
            </a:r>
            <a:endParaRPr lang="en-US" sz="16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6437313" y="2144997"/>
            <a:ext cx="348343" cy="28277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476760" y="2555060"/>
            <a:ext cx="30889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437313" y="2693917"/>
            <a:ext cx="348343" cy="20902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93"/>
          <p:cNvSpPr/>
          <p:nvPr/>
        </p:nvSpPr>
        <p:spPr>
          <a:xfrm>
            <a:off x="2911147" y="2254678"/>
            <a:ext cx="1496922" cy="538813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NGINX</a:t>
            </a:r>
          </a:p>
        </p:txBody>
      </p:sp>
      <p:sp>
        <p:nvSpPr>
          <p:cNvPr id="15" name="Rounded Rectangle 93"/>
          <p:cNvSpPr/>
          <p:nvPr/>
        </p:nvSpPr>
        <p:spPr>
          <a:xfrm>
            <a:off x="719138" y="2254679"/>
            <a:ext cx="1871822" cy="538813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охранение фотографии</a:t>
            </a:r>
            <a:endParaRPr lang="en-US" sz="16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16" name="Прямая со стрелкой 15"/>
          <p:cNvCxnSpPr>
            <a:stCxn id="15" idx="3"/>
            <a:endCxn id="14" idx="1"/>
          </p:cNvCxnSpPr>
          <p:nvPr/>
        </p:nvCxnSpPr>
        <p:spPr>
          <a:xfrm flipV="1">
            <a:off x="2590960" y="2524085"/>
            <a:ext cx="320187" cy="1"/>
          </a:xfrm>
          <a:prstGeom prst="straightConnector1">
            <a:avLst/>
          </a:prstGeom>
          <a:ln>
            <a:solidFill>
              <a:srgbClr val="1459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4" idx="3"/>
            <a:endCxn id="6" idx="1"/>
          </p:cNvCxnSpPr>
          <p:nvPr/>
        </p:nvCxnSpPr>
        <p:spPr>
          <a:xfrm flipV="1">
            <a:off x="4408069" y="2520043"/>
            <a:ext cx="308614" cy="4042"/>
          </a:xfrm>
          <a:prstGeom prst="straightConnector1">
            <a:avLst/>
          </a:prstGeom>
          <a:ln>
            <a:solidFill>
              <a:srgbClr val="2C8C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920912" y="1684897"/>
            <a:ext cx="8803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PHP APP</a:t>
            </a:r>
          </a:p>
        </p:txBody>
      </p:sp>
    </p:spTree>
    <p:extLst>
      <p:ext uri="{BB962C8B-B14F-4D97-AF65-F5344CB8AC3E}">
        <p14:creationId xmlns:p14="http://schemas.microsoft.com/office/powerpoint/2010/main" val="44802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16193" y="363818"/>
            <a:ext cx="6858664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Загрузка файла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F596B1-5AF9-43A7-BC3B-722DBA7F5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94" y="1622285"/>
            <a:ext cx="8145012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8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16193" y="363818"/>
            <a:ext cx="6858664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Загрузка файла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38D452-F2A4-492D-ADFD-653814578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576" y="1640192"/>
            <a:ext cx="3924848" cy="212437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923309" y="2008909"/>
            <a:ext cx="692727" cy="374074"/>
          </a:xfrm>
          <a:prstGeom prst="roundRect">
            <a:avLst/>
          </a:prstGeom>
          <a:noFill/>
          <a:ln>
            <a:solidFill>
              <a:srgbClr val="48A1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23308" y="2382983"/>
            <a:ext cx="1704110" cy="374074"/>
          </a:xfrm>
          <a:prstGeom prst="roundRect">
            <a:avLst/>
          </a:prstGeom>
          <a:noFill/>
          <a:ln>
            <a:solidFill>
              <a:srgbClr val="48A1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23308" y="2751700"/>
            <a:ext cx="983674" cy="374074"/>
          </a:xfrm>
          <a:prstGeom prst="roundRect">
            <a:avLst/>
          </a:prstGeom>
          <a:noFill/>
          <a:ln>
            <a:solidFill>
              <a:srgbClr val="48A1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18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18"/>
          <p:cNvSpPr txBox="1">
            <a:spLocks/>
          </p:cNvSpPr>
          <p:nvPr/>
        </p:nvSpPr>
        <p:spPr>
          <a:xfrm>
            <a:off x="719138" y="368481"/>
            <a:ext cx="8424862" cy="80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Получение картинки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CC9695-237D-4A8D-8EE2-104688E5B279}"/>
              </a:ext>
            </a:extLst>
          </p:cNvPr>
          <p:cNvSpPr txBox="1"/>
          <p:nvPr/>
        </p:nvSpPr>
        <p:spPr>
          <a:xfrm>
            <a:off x="903139" y="1778221"/>
            <a:ext cx="7310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hlinkClick r:id="rId3"/>
              </a:rPr>
              <a:t>storage.wormsoft.ru/glideCache/1/366/w_100_h_40_image.jpg</a:t>
            </a:r>
            <a:endParaRPr lang="ru-RU" sz="20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8A9084-80E8-4241-83AB-AAEDA56E59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04"/>
          <a:stretch/>
        </p:blipFill>
        <p:spPr>
          <a:xfrm>
            <a:off x="2198984" y="3076575"/>
            <a:ext cx="4746029" cy="1386083"/>
          </a:xfrm>
          <a:prstGeom prst="rect">
            <a:avLst/>
          </a:prstGeom>
        </p:spPr>
      </p:pic>
      <p:sp>
        <p:nvSpPr>
          <p:cNvPr id="5" name="Левая фигурная скобка 4"/>
          <p:cNvSpPr/>
          <p:nvPr/>
        </p:nvSpPr>
        <p:spPr>
          <a:xfrm rot="16200000">
            <a:off x="2545727" y="480212"/>
            <a:ext cx="423950" cy="3600888"/>
          </a:xfrm>
          <a:prstGeom prst="leftBrace">
            <a:avLst>
              <a:gd name="adj1" fmla="val 28401"/>
              <a:gd name="adj2" fmla="val 50022"/>
            </a:avLst>
          </a:prstGeom>
          <a:ln>
            <a:solidFill>
              <a:srgbClr val="48A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Левая фигурная скобка 7"/>
          <p:cNvSpPr/>
          <p:nvPr/>
        </p:nvSpPr>
        <p:spPr>
          <a:xfrm rot="16200000">
            <a:off x="5583225" y="1824773"/>
            <a:ext cx="277414" cy="886684"/>
          </a:xfrm>
          <a:prstGeom prst="leftBrace">
            <a:avLst>
              <a:gd name="adj1" fmla="val 28401"/>
              <a:gd name="adj2" fmla="val 50022"/>
            </a:avLst>
          </a:prstGeom>
          <a:ln>
            <a:solidFill>
              <a:srgbClr val="48A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Левая фигурная скобка 9"/>
          <p:cNvSpPr/>
          <p:nvPr/>
        </p:nvSpPr>
        <p:spPr>
          <a:xfrm rot="16200000">
            <a:off x="7181368" y="1885687"/>
            <a:ext cx="229991" cy="702700"/>
          </a:xfrm>
          <a:prstGeom prst="leftBrace">
            <a:avLst>
              <a:gd name="adj1" fmla="val 28401"/>
              <a:gd name="adj2" fmla="val 50022"/>
            </a:avLst>
          </a:prstGeom>
          <a:ln>
            <a:solidFill>
              <a:srgbClr val="48A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27111" y="2492631"/>
            <a:ext cx="2541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директория на сервере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75953" y="1062004"/>
            <a:ext cx="1303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ru-RU" sz="1600" err="1"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 фотографии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027632" y="2500621"/>
            <a:ext cx="15311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ширина 100</a:t>
            </a:r>
            <a:r>
              <a:rPr lang="en-US" sz="1600" err="1">
                <a:latin typeface="Consolas" panose="020B0609020204030204" pitchFamily="49" charset="0"/>
                <a:cs typeface="Consolas" panose="020B0609020204030204" pitchFamily="49" charset="0"/>
              </a:rPr>
              <a:t>px</a:t>
            </a:r>
            <a:endParaRPr lang="ru-RU" sz="16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03671" y="1065169"/>
            <a:ext cx="970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высота </a:t>
            </a:r>
            <a:endParaRPr lang="en-US" sz="16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ctr"/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40</a:t>
            </a:r>
            <a:r>
              <a:rPr lang="en-US" sz="1600" err="1">
                <a:latin typeface="Consolas" panose="020B0609020204030204" pitchFamily="49" charset="0"/>
                <a:cs typeface="Consolas" panose="020B0609020204030204" pitchFamily="49" charset="0"/>
              </a:rPr>
              <a:t>px</a:t>
            </a:r>
            <a:endParaRPr lang="ru-RU" sz="16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23629" y="2492631"/>
            <a:ext cx="1589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флаг, что нам нужно изображение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973808" y="824297"/>
            <a:ext cx="1917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формат в который нужно конвертировать</a:t>
            </a:r>
          </a:p>
        </p:txBody>
      </p:sp>
      <p:sp>
        <p:nvSpPr>
          <p:cNvPr id="19" name="Левая фигурная скобка 18"/>
          <p:cNvSpPr/>
          <p:nvPr/>
        </p:nvSpPr>
        <p:spPr>
          <a:xfrm rot="5400000">
            <a:off x="5014213" y="1502615"/>
            <a:ext cx="200963" cy="461276"/>
          </a:xfrm>
          <a:prstGeom prst="leftBrace">
            <a:avLst>
              <a:gd name="adj1" fmla="val 28401"/>
              <a:gd name="adj2" fmla="val 50022"/>
            </a:avLst>
          </a:prstGeom>
          <a:ln>
            <a:solidFill>
              <a:srgbClr val="48A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Левая фигурная скобка 19"/>
          <p:cNvSpPr/>
          <p:nvPr/>
        </p:nvSpPr>
        <p:spPr>
          <a:xfrm rot="5400000">
            <a:off x="6408199" y="1444991"/>
            <a:ext cx="200963" cy="604540"/>
          </a:xfrm>
          <a:prstGeom prst="leftBrace">
            <a:avLst>
              <a:gd name="adj1" fmla="val 28401"/>
              <a:gd name="adj2" fmla="val 50022"/>
            </a:avLst>
          </a:prstGeom>
          <a:ln>
            <a:solidFill>
              <a:srgbClr val="48A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Левая фигурная скобка 20"/>
          <p:cNvSpPr/>
          <p:nvPr/>
        </p:nvSpPr>
        <p:spPr>
          <a:xfrm rot="5400000">
            <a:off x="7810402" y="1461659"/>
            <a:ext cx="200963" cy="604540"/>
          </a:xfrm>
          <a:prstGeom prst="leftBrace">
            <a:avLst>
              <a:gd name="adj1" fmla="val 28401"/>
              <a:gd name="adj2" fmla="val 50022"/>
            </a:avLst>
          </a:prstGeom>
          <a:ln>
            <a:solidFill>
              <a:srgbClr val="48A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8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6" grpId="0"/>
      <p:bldP spid="12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Up Arrow 61"/>
          <p:cNvSpPr/>
          <p:nvPr/>
        </p:nvSpPr>
        <p:spPr>
          <a:xfrm rot="5400000">
            <a:off x="4349800" y="-1617848"/>
            <a:ext cx="444404" cy="9144001"/>
          </a:xfrm>
          <a:prstGeom prst="upArrow">
            <a:avLst>
              <a:gd name="adj1" fmla="val 50000"/>
              <a:gd name="adj2" fmla="val 6714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Bent Arrow 40"/>
          <p:cNvSpPr/>
          <p:nvPr/>
        </p:nvSpPr>
        <p:spPr>
          <a:xfrm rot="16200000" flipH="1" flipV="1">
            <a:off x="7247147" y="2702336"/>
            <a:ext cx="929437" cy="1747765"/>
          </a:xfrm>
          <a:prstGeom prst="bentArrow">
            <a:avLst>
              <a:gd name="adj1" fmla="val 12379"/>
              <a:gd name="adj2" fmla="val 14760"/>
              <a:gd name="adj3" fmla="val 20722"/>
              <a:gd name="adj4" fmla="val 29493"/>
            </a:avLst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Bent Arrow 40"/>
          <p:cNvSpPr/>
          <p:nvPr/>
        </p:nvSpPr>
        <p:spPr>
          <a:xfrm rot="16200000" flipH="1" flipV="1">
            <a:off x="5700245" y="2635818"/>
            <a:ext cx="929437" cy="1901414"/>
          </a:xfrm>
          <a:prstGeom prst="bentArrow">
            <a:avLst>
              <a:gd name="adj1" fmla="val 12379"/>
              <a:gd name="adj2" fmla="val 14760"/>
              <a:gd name="adj3" fmla="val 20722"/>
              <a:gd name="adj4" fmla="val 29493"/>
            </a:avLst>
          </a:prstGeom>
          <a:solidFill>
            <a:srgbClr val="F3CB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40"/>
          <p:cNvSpPr/>
          <p:nvPr/>
        </p:nvSpPr>
        <p:spPr>
          <a:xfrm rot="16200000" flipH="1" flipV="1">
            <a:off x="4128704" y="2640975"/>
            <a:ext cx="929437" cy="1849875"/>
          </a:xfrm>
          <a:prstGeom prst="bentArrow">
            <a:avLst>
              <a:gd name="adj1" fmla="val 12379"/>
              <a:gd name="adj2" fmla="val 14760"/>
              <a:gd name="adj3" fmla="val 20722"/>
              <a:gd name="adj4" fmla="val 29493"/>
            </a:avLst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Bent Arrow 39"/>
          <p:cNvSpPr/>
          <p:nvPr/>
        </p:nvSpPr>
        <p:spPr>
          <a:xfrm rot="16200000" flipH="1" flipV="1">
            <a:off x="2615821" y="2692030"/>
            <a:ext cx="929437" cy="1747765"/>
          </a:xfrm>
          <a:prstGeom prst="bentArrow">
            <a:avLst>
              <a:gd name="adj1" fmla="val 12379"/>
              <a:gd name="adj2" fmla="val 14760"/>
              <a:gd name="adj3" fmla="val 20722"/>
              <a:gd name="adj4" fmla="val 29493"/>
            </a:avLst>
          </a:prstGeom>
          <a:solidFill>
            <a:srgbClr val="F3CB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Google Shape;98;p18"/>
          <p:cNvSpPr txBox="1">
            <a:spLocks/>
          </p:cNvSpPr>
          <p:nvPr/>
        </p:nvSpPr>
        <p:spPr>
          <a:xfrm>
            <a:off x="719138" y="368481"/>
            <a:ext cx="8424862" cy="80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Получение картинки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F90BBB-7930-4736-AE50-CF88A0E7D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00" y="1175657"/>
            <a:ext cx="7525800" cy="1524213"/>
          </a:xfrm>
          <a:prstGeom prst="rect">
            <a:avLst/>
          </a:prstGeom>
        </p:spPr>
      </p:pic>
      <p:sp>
        <p:nvSpPr>
          <p:cNvPr id="8" name="Bent Arrow 38"/>
          <p:cNvSpPr/>
          <p:nvPr/>
        </p:nvSpPr>
        <p:spPr>
          <a:xfrm rot="16200000" flipH="1" flipV="1">
            <a:off x="1059219" y="2622948"/>
            <a:ext cx="929437" cy="1885930"/>
          </a:xfrm>
          <a:prstGeom prst="bentArrow">
            <a:avLst>
              <a:gd name="adj1" fmla="val 12379"/>
              <a:gd name="adj2" fmla="val 14760"/>
              <a:gd name="adj3" fmla="val 20722"/>
              <a:gd name="adj4" fmla="val 29493"/>
            </a:avLst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0973" y="3296182"/>
            <a:ext cx="16413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Трансформация </a:t>
            </a:r>
            <a:r>
              <a:rPr lang="en-US" sz="1600">
                <a:latin typeface="Consolas" panose="020B0609020204030204" pitchFamily="49" charset="0"/>
                <a:cs typeface="Consolas" panose="020B0609020204030204" pitchFamily="49" charset="0"/>
              </a:rPr>
              <a:t>options </a:t>
            </a:r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в синтаксис </a:t>
            </a:r>
            <a:r>
              <a:rPr lang="en-US" sz="1600">
                <a:latin typeface="Consolas" panose="020B0609020204030204" pitchFamily="49" charset="0"/>
                <a:cs typeface="Consolas" panose="020B0609020204030204" pitchFamily="49" charset="0"/>
              </a:rPr>
              <a:t>glide</a:t>
            </a:r>
            <a:endParaRPr lang="ru-RU" sz="16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7870" y="3173072"/>
            <a:ext cx="15220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Добавление </a:t>
            </a:r>
            <a:r>
              <a:rPr lang="en-US" sz="1600" err="1">
                <a:latin typeface="Consolas" panose="020B0609020204030204" pitchFamily="49" charset="0"/>
                <a:cs typeface="Consolas" panose="020B0609020204030204" pitchFamily="49" charset="0"/>
              </a:rPr>
              <a:t>fm</a:t>
            </a:r>
            <a:r>
              <a:rPr lang="en-US" sz="160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в качестве формата в </a:t>
            </a:r>
            <a:r>
              <a:rPr lang="en-US" sz="1600">
                <a:latin typeface="Consolas" panose="020B0609020204030204" pitchFamily="49" charset="0"/>
                <a:cs typeface="Consolas" panose="020B0609020204030204" pitchFamily="49" charset="0"/>
              </a:rPr>
              <a:t>options</a:t>
            </a:r>
            <a:endParaRPr lang="ru-RU" sz="16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49943" y="3173072"/>
            <a:ext cx="1470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Поиск фотографии по </a:t>
            </a:r>
            <a:r>
              <a:rPr lang="en-US" sz="1600"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endParaRPr lang="ru-RU" sz="16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441941" y="3173072"/>
            <a:ext cx="16723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Определение </a:t>
            </a:r>
            <a:r>
              <a:rPr lang="en-US" sz="1600" err="1">
                <a:latin typeface="Consolas" panose="020B0609020204030204" pitchFamily="49" charset="0"/>
                <a:cs typeface="Consolas" panose="020B0609020204030204" pitchFamily="49" charset="0"/>
              </a:rPr>
              <a:t>flystem</a:t>
            </a:r>
            <a:r>
              <a:rPr lang="en-US" sz="160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компонента для фото и </a:t>
            </a:r>
            <a:r>
              <a:rPr lang="en-US" sz="1600">
                <a:latin typeface="Consolas" panose="020B0609020204030204" pitchFamily="49" charset="0"/>
                <a:cs typeface="Consolas" panose="020B0609020204030204" pitchFamily="49" charset="0"/>
              </a:rPr>
              <a:t>path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114306" y="3186764"/>
            <a:ext cx="1220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Запуск </a:t>
            </a:r>
            <a:r>
              <a:rPr lang="en-US" sz="1600">
                <a:latin typeface="Consolas" panose="020B0609020204030204" pitchFamily="49" charset="0"/>
                <a:cs typeface="Consolas" panose="020B0609020204030204" pitchFamily="49" charset="0"/>
              </a:rPr>
              <a:t>glide action</a:t>
            </a:r>
          </a:p>
        </p:txBody>
      </p:sp>
      <p:sp>
        <p:nvSpPr>
          <p:cNvPr id="34" name="Rounded Rectangle 93"/>
          <p:cNvSpPr/>
          <p:nvPr/>
        </p:nvSpPr>
        <p:spPr>
          <a:xfrm>
            <a:off x="2597283" y="2656789"/>
            <a:ext cx="591623" cy="38840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</a:p>
        </p:txBody>
      </p:sp>
      <p:sp>
        <p:nvSpPr>
          <p:cNvPr id="35" name="Rounded Rectangle 93"/>
          <p:cNvSpPr/>
          <p:nvPr/>
        </p:nvSpPr>
        <p:spPr>
          <a:xfrm>
            <a:off x="4276188" y="2656789"/>
            <a:ext cx="591623" cy="38840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</a:p>
        </p:txBody>
      </p:sp>
      <p:sp>
        <p:nvSpPr>
          <p:cNvPr id="36" name="Rounded Rectangle 93"/>
          <p:cNvSpPr/>
          <p:nvPr/>
        </p:nvSpPr>
        <p:spPr>
          <a:xfrm>
            <a:off x="5724525" y="2656788"/>
            <a:ext cx="591623" cy="38840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Consolas" panose="020B0609020204030204" pitchFamily="49" charset="0"/>
                <a:cs typeface="Consolas" panose="020B0609020204030204" pitchFamily="49" charset="0"/>
              </a:rPr>
              <a:t>4</a:t>
            </a:r>
          </a:p>
        </p:txBody>
      </p:sp>
      <p:sp>
        <p:nvSpPr>
          <p:cNvPr id="37" name="Rounded Rectangle 93"/>
          <p:cNvSpPr/>
          <p:nvPr/>
        </p:nvSpPr>
        <p:spPr>
          <a:xfrm>
            <a:off x="7403430" y="2657563"/>
            <a:ext cx="591623" cy="38840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Consolas" panose="020B0609020204030204" pitchFamily="49" charset="0"/>
                <a:cs typeface="Consolas" panose="020B0609020204030204" pitchFamily="49" charset="0"/>
              </a:rPr>
              <a:t>5</a:t>
            </a:r>
          </a:p>
        </p:txBody>
      </p:sp>
      <p:sp>
        <p:nvSpPr>
          <p:cNvPr id="39" name="Rounded Rectangle 93"/>
          <p:cNvSpPr/>
          <p:nvPr/>
        </p:nvSpPr>
        <p:spPr>
          <a:xfrm>
            <a:off x="1002831" y="2625496"/>
            <a:ext cx="591623" cy="38840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endParaRPr lang="en-US" sz="2000" b="1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0" grpId="0" animBg="1"/>
      <p:bldP spid="29" grpId="0" animBg="1"/>
      <p:bldP spid="10" grpId="0" animBg="1"/>
      <p:bldP spid="9" grpId="0" animBg="1"/>
      <p:bldP spid="8" grpId="0" animBg="1"/>
      <p:bldP spid="2" grpId="0"/>
      <p:bldP spid="3" grpId="0"/>
      <p:bldP spid="4" grpId="0"/>
      <p:bldP spid="31" grpId="0"/>
      <p:bldP spid="32" grpId="0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18"/>
          <p:cNvSpPr txBox="1">
            <a:spLocks/>
          </p:cNvSpPr>
          <p:nvPr/>
        </p:nvSpPr>
        <p:spPr>
          <a:xfrm>
            <a:off x="719138" y="368481"/>
            <a:ext cx="8424862" cy="80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Получение картинки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sp>
        <p:nvSpPr>
          <p:cNvPr id="5" name="Rounded Rectangle 93"/>
          <p:cNvSpPr/>
          <p:nvPr/>
        </p:nvSpPr>
        <p:spPr>
          <a:xfrm>
            <a:off x="719138" y="1564102"/>
            <a:ext cx="1496922" cy="538813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Запрос фото</a:t>
            </a:r>
            <a:endParaRPr lang="en-US" sz="16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Rounded Rectangle 93"/>
          <p:cNvSpPr/>
          <p:nvPr/>
        </p:nvSpPr>
        <p:spPr>
          <a:xfrm>
            <a:off x="719138" y="2732125"/>
            <a:ext cx="1496922" cy="538813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Передача фото</a:t>
            </a:r>
            <a:endParaRPr lang="en-US" sz="16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Rounded Rectangle 93"/>
          <p:cNvSpPr/>
          <p:nvPr/>
        </p:nvSpPr>
        <p:spPr>
          <a:xfrm>
            <a:off x="2610284" y="1529536"/>
            <a:ext cx="2209119" cy="848709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Есть ли сохраненная в </a:t>
            </a:r>
            <a:r>
              <a:rPr lang="en-US" sz="1600" b="1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glideCashe</a:t>
            </a:r>
            <a:r>
              <a:rPr lang="en-US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фото?</a:t>
            </a:r>
            <a:endParaRPr lang="en-US" sz="16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Rounded Rectangle 93"/>
          <p:cNvSpPr/>
          <p:nvPr/>
        </p:nvSpPr>
        <p:spPr>
          <a:xfrm>
            <a:off x="5213627" y="1529536"/>
            <a:ext cx="1838549" cy="848709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Есть ли </a:t>
            </a:r>
            <a:r>
              <a:rPr lang="ru-RU" sz="1600" b="1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закэшированный</a:t>
            </a:r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оригинал?</a:t>
            </a:r>
            <a:endParaRPr lang="en-US" sz="16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Rounded Rectangle 93"/>
          <p:cNvSpPr/>
          <p:nvPr/>
        </p:nvSpPr>
        <p:spPr>
          <a:xfrm>
            <a:off x="5213627" y="2652220"/>
            <a:ext cx="1838549" cy="848709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Подготовка фотографии по параметрам</a:t>
            </a:r>
            <a:endParaRPr lang="en-US" sz="16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Rounded Rectangle 93"/>
          <p:cNvSpPr/>
          <p:nvPr/>
        </p:nvSpPr>
        <p:spPr>
          <a:xfrm>
            <a:off x="5213626" y="3774904"/>
            <a:ext cx="1838549" cy="524624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Сохранение в </a:t>
            </a:r>
            <a:r>
              <a:rPr lang="en-US" sz="1600" b="1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glideCashe</a:t>
            </a:r>
            <a:endParaRPr lang="en-US" sz="16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Rounded Rectangle 93"/>
          <p:cNvSpPr/>
          <p:nvPr/>
        </p:nvSpPr>
        <p:spPr>
          <a:xfrm>
            <a:off x="7324951" y="2300356"/>
            <a:ext cx="1347558" cy="509656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Запрос в </a:t>
            </a:r>
            <a:r>
              <a:rPr lang="en-US" sz="1600" b="1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flystem</a:t>
            </a:r>
            <a:endParaRPr lang="en-US" sz="16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414427" y="1175657"/>
            <a:ext cx="0" cy="3338754"/>
          </a:xfrm>
          <a:prstGeom prst="line">
            <a:avLst/>
          </a:prstGeom>
          <a:ln w="19050">
            <a:solidFill>
              <a:srgbClr val="48A13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022351" y="1175657"/>
            <a:ext cx="0" cy="3338754"/>
          </a:xfrm>
          <a:prstGeom prst="line">
            <a:avLst/>
          </a:prstGeom>
          <a:ln w="19050">
            <a:solidFill>
              <a:srgbClr val="48A13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5" idx="3"/>
          </p:cNvCxnSpPr>
          <p:nvPr/>
        </p:nvCxnSpPr>
        <p:spPr>
          <a:xfrm flipV="1">
            <a:off x="2216060" y="1833508"/>
            <a:ext cx="394224" cy="1"/>
          </a:xfrm>
          <a:prstGeom prst="straightConnector1">
            <a:avLst/>
          </a:prstGeom>
          <a:ln w="38100">
            <a:solidFill>
              <a:srgbClr val="F3CB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4825239" y="1899237"/>
            <a:ext cx="394224" cy="1"/>
          </a:xfrm>
          <a:prstGeom prst="straightConnector1">
            <a:avLst/>
          </a:prstGeom>
          <a:ln w="38100">
            <a:solidFill>
              <a:srgbClr val="F3CB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998730" y="1953890"/>
            <a:ext cx="20026" cy="346466"/>
          </a:xfrm>
          <a:prstGeom prst="straightConnector1">
            <a:avLst/>
          </a:prstGeom>
          <a:ln w="19050">
            <a:solidFill>
              <a:srgbClr val="F3CB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6" idx="3"/>
          </p:cNvCxnSpPr>
          <p:nvPr/>
        </p:nvCxnSpPr>
        <p:spPr>
          <a:xfrm flipH="1">
            <a:off x="2216060" y="3001531"/>
            <a:ext cx="1498783" cy="1"/>
          </a:xfrm>
          <a:prstGeom prst="straightConnector1">
            <a:avLst/>
          </a:prstGeom>
          <a:ln w="19050">
            <a:solidFill>
              <a:srgbClr val="F3CB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7" idx="2"/>
          </p:cNvCxnSpPr>
          <p:nvPr/>
        </p:nvCxnSpPr>
        <p:spPr>
          <a:xfrm flipH="1">
            <a:off x="3708376" y="2378245"/>
            <a:ext cx="6468" cy="623286"/>
          </a:xfrm>
          <a:prstGeom prst="line">
            <a:avLst/>
          </a:prstGeom>
          <a:ln w="19050">
            <a:solidFill>
              <a:srgbClr val="F3C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endCxn id="8" idx="3"/>
          </p:cNvCxnSpPr>
          <p:nvPr/>
        </p:nvCxnSpPr>
        <p:spPr>
          <a:xfrm flipH="1">
            <a:off x="7052176" y="1953890"/>
            <a:ext cx="966580" cy="1"/>
          </a:xfrm>
          <a:prstGeom prst="line">
            <a:avLst/>
          </a:prstGeom>
          <a:ln w="19050">
            <a:solidFill>
              <a:srgbClr val="F3C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8018756" y="2810012"/>
            <a:ext cx="0" cy="1"/>
          </a:xfrm>
          <a:prstGeom prst="line">
            <a:avLst/>
          </a:prstGeom>
          <a:ln w="19050">
            <a:solidFill>
              <a:srgbClr val="F3C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7052176" y="3083987"/>
            <a:ext cx="966580" cy="0"/>
          </a:xfrm>
          <a:prstGeom prst="straightConnector1">
            <a:avLst/>
          </a:prstGeom>
          <a:ln w="19050">
            <a:solidFill>
              <a:srgbClr val="F3CB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11" idx="2"/>
          </p:cNvCxnSpPr>
          <p:nvPr/>
        </p:nvCxnSpPr>
        <p:spPr>
          <a:xfrm>
            <a:off x="7998730" y="2810012"/>
            <a:ext cx="0" cy="2739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8" idx="2"/>
            <a:endCxn id="9" idx="0"/>
          </p:cNvCxnSpPr>
          <p:nvPr/>
        </p:nvCxnSpPr>
        <p:spPr>
          <a:xfrm>
            <a:off x="6132902" y="2378245"/>
            <a:ext cx="0" cy="273975"/>
          </a:xfrm>
          <a:prstGeom prst="straightConnector1">
            <a:avLst/>
          </a:prstGeom>
          <a:ln w="38100">
            <a:solidFill>
              <a:srgbClr val="F3CB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6109869" y="3500929"/>
            <a:ext cx="0" cy="273975"/>
          </a:xfrm>
          <a:prstGeom prst="straightConnector1">
            <a:avLst/>
          </a:prstGeom>
          <a:ln w="38100">
            <a:solidFill>
              <a:srgbClr val="F3CB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10" idx="1"/>
          </p:cNvCxnSpPr>
          <p:nvPr/>
        </p:nvCxnSpPr>
        <p:spPr>
          <a:xfrm flipH="1" flipV="1">
            <a:off x="2222555" y="3069964"/>
            <a:ext cx="2991071" cy="967252"/>
          </a:xfrm>
          <a:prstGeom prst="straightConnector1">
            <a:avLst/>
          </a:prstGeom>
          <a:ln w="19050">
            <a:solidFill>
              <a:srgbClr val="F3CB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93"/>
          <p:cNvSpPr/>
          <p:nvPr/>
        </p:nvSpPr>
        <p:spPr>
          <a:xfrm>
            <a:off x="2990172" y="2851507"/>
            <a:ext cx="519836" cy="265782"/>
          </a:xfrm>
          <a:prstGeom prst="roundRect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Да</a:t>
            </a:r>
            <a:endParaRPr lang="en-US" sz="16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8" name="Rounded Rectangle 93"/>
          <p:cNvSpPr/>
          <p:nvPr/>
        </p:nvSpPr>
        <p:spPr>
          <a:xfrm>
            <a:off x="6214400" y="2392478"/>
            <a:ext cx="443254" cy="239194"/>
          </a:xfrm>
          <a:prstGeom prst="roundRect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Да</a:t>
            </a:r>
            <a:endParaRPr lang="en-US" sz="16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9" name="Rounded Rectangle 93"/>
          <p:cNvSpPr/>
          <p:nvPr/>
        </p:nvSpPr>
        <p:spPr>
          <a:xfrm>
            <a:off x="4736368" y="1597631"/>
            <a:ext cx="543722" cy="217533"/>
          </a:xfrm>
          <a:prstGeom prst="roundRect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нет</a:t>
            </a:r>
            <a:endParaRPr lang="en-US" sz="16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920733" y="979558"/>
            <a:ext cx="131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48A13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PHP</a:t>
            </a:r>
            <a:endParaRPr lang="ru-RU" sz="1800" b="1">
              <a:solidFill>
                <a:srgbClr val="48A139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12809" y="999011"/>
            <a:ext cx="940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48A13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NGINX</a:t>
            </a:r>
            <a:endParaRPr lang="ru-RU" sz="1800" b="1">
              <a:solidFill>
                <a:srgbClr val="48A139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3" name="Rounded Rectangle 93"/>
          <p:cNvSpPr/>
          <p:nvPr/>
        </p:nvSpPr>
        <p:spPr>
          <a:xfrm>
            <a:off x="7263605" y="1615975"/>
            <a:ext cx="543722" cy="217533"/>
          </a:xfrm>
          <a:prstGeom prst="roundRect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нет</a:t>
            </a:r>
            <a:endParaRPr lang="en-US" sz="1600" b="1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8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47" grpId="0" animBg="1"/>
      <p:bldP spid="48" grpId="0" animBg="1"/>
      <p:bldP spid="49" grpId="0" animBg="1"/>
      <p:bldP spid="5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18"/>
          <p:cNvSpPr txBox="1">
            <a:spLocks/>
          </p:cNvSpPr>
          <p:nvPr/>
        </p:nvSpPr>
        <p:spPr>
          <a:xfrm>
            <a:off x="719138" y="368481"/>
            <a:ext cx="8424862" cy="80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Запрос из </a:t>
            </a:r>
            <a:r>
              <a:rPr lang="en-US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Amazon S3</a:t>
            </a:r>
            <a:endParaRPr lang="ru-RU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Rounded Rectangle 93"/>
          <p:cNvSpPr/>
          <p:nvPr/>
        </p:nvSpPr>
        <p:spPr>
          <a:xfrm>
            <a:off x="2398026" y="1838499"/>
            <a:ext cx="3664637" cy="1883228"/>
          </a:xfrm>
          <a:prstGeom prst="roundRect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93"/>
          <p:cNvSpPr/>
          <p:nvPr/>
        </p:nvSpPr>
        <p:spPr>
          <a:xfrm>
            <a:off x="6799258" y="2151931"/>
            <a:ext cx="1496922" cy="538813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AWS S3</a:t>
            </a:r>
          </a:p>
        </p:txBody>
      </p:sp>
      <p:sp>
        <p:nvSpPr>
          <p:cNvPr id="6" name="Rounded Rectangle 93"/>
          <p:cNvSpPr/>
          <p:nvPr/>
        </p:nvSpPr>
        <p:spPr>
          <a:xfrm>
            <a:off x="3134621" y="2241951"/>
            <a:ext cx="2191445" cy="358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Есть ли в </a:t>
            </a:r>
            <a:r>
              <a:rPr lang="ru-RU" sz="1600" b="1" err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кеше</a:t>
            </a:r>
            <a:r>
              <a:rPr lang="ru-RU" sz="16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?</a:t>
            </a:r>
            <a:endParaRPr lang="en-US" sz="16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Rounded Rectangle 93"/>
          <p:cNvSpPr/>
          <p:nvPr/>
        </p:nvSpPr>
        <p:spPr>
          <a:xfrm>
            <a:off x="3263751" y="3025738"/>
            <a:ext cx="1933183" cy="358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Сохранить в КЭШ</a:t>
            </a:r>
            <a:endParaRPr lang="en-US" sz="16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8" name="Прямая со стрелкой 7"/>
          <p:cNvCxnSpPr>
            <a:endCxn id="5" idx="1"/>
          </p:cNvCxnSpPr>
          <p:nvPr/>
        </p:nvCxnSpPr>
        <p:spPr>
          <a:xfrm flipV="1">
            <a:off x="5326066" y="2421338"/>
            <a:ext cx="1473192" cy="1"/>
          </a:xfrm>
          <a:prstGeom prst="straightConnector1">
            <a:avLst/>
          </a:prstGeom>
          <a:ln w="38100">
            <a:solidFill>
              <a:srgbClr val="1459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5196935" y="3175681"/>
            <a:ext cx="2350784" cy="4726"/>
          </a:xfrm>
          <a:prstGeom prst="straightConnector1">
            <a:avLst/>
          </a:prstGeom>
          <a:ln w="28575">
            <a:solidFill>
              <a:srgbClr val="1459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7547719" y="2687183"/>
            <a:ext cx="5443" cy="517942"/>
          </a:xfrm>
          <a:prstGeom prst="straightConnector1">
            <a:avLst/>
          </a:prstGeom>
          <a:ln w="28575">
            <a:solidFill>
              <a:srgbClr val="1459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7" idx="2"/>
          </p:cNvCxnSpPr>
          <p:nvPr/>
        </p:nvCxnSpPr>
        <p:spPr>
          <a:xfrm flipH="1">
            <a:off x="4230342" y="3384513"/>
            <a:ext cx="1" cy="1515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830888" y="3536043"/>
            <a:ext cx="13994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2819400" y="2780113"/>
            <a:ext cx="11488" cy="4250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2830888" y="2780113"/>
            <a:ext cx="13994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endCxn id="6" idx="2"/>
          </p:cNvCxnSpPr>
          <p:nvPr/>
        </p:nvCxnSpPr>
        <p:spPr>
          <a:xfrm flipV="1">
            <a:off x="4230342" y="2600726"/>
            <a:ext cx="2" cy="1793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719138" y="2423590"/>
            <a:ext cx="2376126" cy="1"/>
          </a:xfrm>
          <a:prstGeom prst="straightConnector1">
            <a:avLst/>
          </a:prstGeom>
          <a:ln w="38100">
            <a:solidFill>
              <a:srgbClr val="1459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719138" y="3205125"/>
            <a:ext cx="2100262" cy="0"/>
          </a:xfrm>
          <a:prstGeom prst="straightConnector1">
            <a:avLst/>
          </a:prstGeom>
          <a:ln w="38100">
            <a:solidFill>
              <a:srgbClr val="1459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70186" y="1981918"/>
            <a:ext cx="138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Запрос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70185" y="2764301"/>
            <a:ext cx="138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Ответ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 flipV="1">
            <a:off x="2830888" y="3205125"/>
            <a:ext cx="5446" cy="3339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93"/>
          <p:cNvSpPr/>
          <p:nvPr/>
        </p:nvSpPr>
        <p:spPr>
          <a:xfrm>
            <a:off x="3022176" y="2649759"/>
            <a:ext cx="789893" cy="296395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Да</a:t>
            </a:r>
          </a:p>
        </p:txBody>
      </p:sp>
      <p:sp>
        <p:nvSpPr>
          <p:cNvPr id="24" name="Rounded Rectangle 93"/>
          <p:cNvSpPr/>
          <p:nvPr/>
        </p:nvSpPr>
        <p:spPr>
          <a:xfrm>
            <a:off x="5641067" y="2273139"/>
            <a:ext cx="789893" cy="296395"/>
          </a:xfrm>
          <a:prstGeom prst="roundRect">
            <a:avLst/>
          </a:prstGeom>
          <a:solidFill>
            <a:srgbClr val="145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316276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41" grpId="0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18"/>
          <p:cNvSpPr txBox="1">
            <a:spLocks/>
          </p:cNvSpPr>
          <p:nvPr/>
        </p:nvSpPr>
        <p:spPr>
          <a:xfrm>
            <a:off x="719138" y="368481"/>
            <a:ext cx="8424862" cy="80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Обработка на стороне</a:t>
            </a:r>
            <a:r>
              <a:rPr lang="en-US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frontend</a:t>
            </a:r>
            <a:endParaRPr lang="ru-RU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AAFEE46-0A9C-4022-9388-2D7FB920AC88}"/>
              </a:ext>
            </a:extLst>
          </p:cNvPr>
          <p:cNvSpPr/>
          <p:nvPr/>
        </p:nvSpPr>
        <p:spPr>
          <a:xfrm>
            <a:off x="2793479" y="1259394"/>
            <a:ext cx="3983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err="1">
                <a:latin typeface="Consolas" panose="020B0609020204030204" pitchFamily="49" charset="0"/>
              </a:rPr>
              <a:t>npm</a:t>
            </a:r>
            <a:r>
              <a:rPr lang="en-US" sz="1800">
                <a:latin typeface="Consolas" panose="020B0609020204030204" pitchFamily="49" charset="0"/>
              </a:rPr>
              <a:t> I –S </a:t>
            </a:r>
            <a:r>
              <a:rPr lang="en-US" sz="1800" err="1">
                <a:latin typeface="Consolas" panose="020B0609020204030204" pitchFamily="49" charset="0"/>
              </a:rPr>
              <a:t>ws</a:t>
            </a:r>
            <a:r>
              <a:rPr lang="en-US" sz="1800">
                <a:latin typeface="Consolas" panose="020B0609020204030204" pitchFamily="49" charset="0"/>
              </a:rPr>
              <a:t>-</a:t>
            </a:r>
            <a:r>
              <a:rPr lang="en-US" sz="1800" err="1">
                <a:latin typeface="Consolas" panose="020B0609020204030204" pitchFamily="49" charset="0"/>
              </a:rPr>
              <a:t>filestorage</a:t>
            </a:r>
            <a:r>
              <a:rPr lang="en-US" sz="1800">
                <a:latin typeface="Consolas" panose="020B0609020204030204" pitchFamily="49" charset="0"/>
              </a:rPr>
              <a:t>-client</a:t>
            </a:r>
            <a:endParaRPr lang="ru-RU" sz="1800">
              <a:latin typeface="Consolas" panose="020B0609020204030204" pitchFamily="49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A661AA-BF91-4308-9656-754CDB7C2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057" y="1923641"/>
            <a:ext cx="5898628" cy="3323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EAD59D-7DB8-4A15-8CA6-0B9713FD2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057" y="2848119"/>
            <a:ext cx="5898628" cy="1448786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C57CDA4F-D8EC-4C3D-A336-EB9C295CE626}"/>
              </a:ext>
            </a:extLst>
          </p:cNvPr>
          <p:cNvCxnSpPr>
            <a:cxnSpLocks/>
          </p:cNvCxnSpPr>
          <p:nvPr/>
        </p:nvCxnSpPr>
        <p:spPr>
          <a:xfrm flipV="1">
            <a:off x="3200400" y="2255958"/>
            <a:ext cx="500743" cy="452473"/>
          </a:xfrm>
          <a:prstGeom prst="straightConnector1">
            <a:avLst/>
          </a:prstGeom>
          <a:ln w="28575">
            <a:solidFill>
              <a:srgbClr val="48A1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sp>
        <p:nvSpPr>
          <p:cNvPr id="9" name="Левая фигурная скобка 8"/>
          <p:cNvSpPr/>
          <p:nvPr/>
        </p:nvSpPr>
        <p:spPr>
          <a:xfrm rot="16200000">
            <a:off x="4373881" y="1837309"/>
            <a:ext cx="423950" cy="886694"/>
          </a:xfrm>
          <a:prstGeom prst="leftBrace">
            <a:avLst>
              <a:gd name="adj1" fmla="val 28401"/>
              <a:gd name="adj2" fmla="val 50022"/>
            </a:avLst>
          </a:prstGeom>
          <a:ln>
            <a:solidFill>
              <a:srgbClr val="48A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Левая фигурная скобка 9"/>
          <p:cNvSpPr/>
          <p:nvPr/>
        </p:nvSpPr>
        <p:spPr>
          <a:xfrm rot="16200000">
            <a:off x="6166359" y="1236339"/>
            <a:ext cx="423950" cy="2219807"/>
          </a:xfrm>
          <a:prstGeom prst="leftBrace">
            <a:avLst>
              <a:gd name="adj1" fmla="val 28401"/>
              <a:gd name="adj2" fmla="val 50022"/>
            </a:avLst>
          </a:prstGeom>
          <a:ln>
            <a:solidFill>
              <a:srgbClr val="48A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780825" y="2476456"/>
            <a:ext cx="1610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860 - ширина</a:t>
            </a:r>
          </a:p>
          <a:p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480 - высота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44424" y="2591327"/>
            <a:ext cx="18678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>
                <a:latin typeface="Consolas" panose="020B0609020204030204" pitchFamily="49" charset="0"/>
                <a:cs typeface="Consolas" panose="020B0609020204030204" pitchFamily="49" charset="0"/>
              </a:rPr>
              <a:t>параметры </a:t>
            </a:r>
            <a:r>
              <a:rPr lang="ru-RU" sz="1600" err="1">
                <a:latin typeface="Consolas" panose="020B0609020204030204" pitchFamily="49" charset="0"/>
                <a:cs typeface="Consolas" panose="020B0609020204030204" pitchFamily="49" charset="0"/>
              </a:rPr>
              <a:t>glide</a:t>
            </a:r>
            <a:endParaRPr lang="ru-RU" sz="16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36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18"/>
          <p:cNvSpPr txBox="1">
            <a:spLocks/>
          </p:cNvSpPr>
          <p:nvPr/>
        </p:nvSpPr>
        <p:spPr>
          <a:xfrm>
            <a:off x="719138" y="368481"/>
            <a:ext cx="8424862" cy="80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NUXT.JS </a:t>
            </a: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Плагин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A1707D-9441-4322-B970-42F129CF7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937" y="1448629"/>
            <a:ext cx="5654301" cy="2605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7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16192" y="363818"/>
            <a:ext cx="7907321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Статичный сайт. Простая картинка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5E0CBF-B61B-49FC-968D-B4A79281A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217" y="2176793"/>
            <a:ext cx="5839640" cy="7049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243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18"/>
          <p:cNvSpPr txBox="1">
            <a:spLocks/>
          </p:cNvSpPr>
          <p:nvPr/>
        </p:nvSpPr>
        <p:spPr>
          <a:xfrm>
            <a:off x="719138" y="368481"/>
            <a:ext cx="8424862" cy="80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NUXT.JS </a:t>
            </a: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Плагин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53ABF1-B8A8-46D1-89DD-89FD63032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24" y="1668476"/>
            <a:ext cx="7132952" cy="180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30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-130629" y="1427548"/>
            <a:ext cx="9274629" cy="26068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98;p18"/>
          <p:cNvSpPr txBox="1">
            <a:spLocks/>
          </p:cNvSpPr>
          <p:nvPr/>
        </p:nvSpPr>
        <p:spPr>
          <a:xfrm>
            <a:off x="719138" y="368480"/>
            <a:ext cx="8424862" cy="73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Результат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grpSp>
        <p:nvGrpSpPr>
          <p:cNvPr id="5" name="Group 33"/>
          <p:cNvGrpSpPr/>
          <p:nvPr/>
        </p:nvGrpSpPr>
        <p:grpSpPr>
          <a:xfrm>
            <a:off x="130627" y="1647894"/>
            <a:ext cx="1650669" cy="2136638"/>
            <a:chOff x="1208671" y="1659213"/>
            <a:chExt cx="2151201" cy="2534514"/>
          </a:xfrm>
          <a:solidFill>
            <a:srgbClr val="48A139"/>
          </a:solidFill>
        </p:grpSpPr>
        <p:sp>
          <p:nvSpPr>
            <p:cNvPr id="6" name="Flowchart: Alternate Process 24"/>
            <p:cNvSpPr/>
            <p:nvPr/>
          </p:nvSpPr>
          <p:spPr>
            <a:xfrm>
              <a:off x="1208671" y="1659213"/>
              <a:ext cx="2151201" cy="2151201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31"/>
            <p:cNvSpPr/>
            <p:nvPr/>
          </p:nvSpPr>
          <p:spPr>
            <a:xfrm rot="10800000">
              <a:off x="2007871" y="3790478"/>
              <a:ext cx="552799" cy="4032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33"/>
          <p:cNvGrpSpPr/>
          <p:nvPr/>
        </p:nvGrpSpPr>
        <p:grpSpPr>
          <a:xfrm>
            <a:off x="1850380" y="1696554"/>
            <a:ext cx="1682048" cy="2136638"/>
            <a:chOff x="1208671" y="1659213"/>
            <a:chExt cx="2151201" cy="2534514"/>
          </a:xfrm>
          <a:solidFill>
            <a:srgbClr val="48A139"/>
          </a:solidFill>
        </p:grpSpPr>
        <p:sp>
          <p:nvSpPr>
            <p:cNvPr id="9" name="Flowchart: Alternate Process 24"/>
            <p:cNvSpPr/>
            <p:nvPr/>
          </p:nvSpPr>
          <p:spPr>
            <a:xfrm>
              <a:off x="1208671" y="1659213"/>
              <a:ext cx="2151201" cy="2151201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31"/>
            <p:cNvSpPr/>
            <p:nvPr/>
          </p:nvSpPr>
          <p:spPr>
            <a:xfrm rot="10800000">
              <a:off x="2007871" y="3790478"/>
              <a:ext cx="552799" cy="4032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33"/>
          <p:cNvGrpSpPr/>
          <p:nvPr/>
        </p:nvGrpSpPr>
        <p:grpSpPr>
          <a:xfrm>
            <a:off x="3607367" y="1696554"/>
            <a:ext cx="1836628" cy="2136638"/>
            <a:chOff x="1208671" y="1659213"/>
            <a:chExt cx="2151201" cy="2534514"/>
          </a:xfrm>
          <a:solidFill>
            <a:srgbClr val="48A139"/>
          </a:solidFill>
        </p:grpSpPr>
        <p:sp>
          <p:nvSpPr>
            <p:cNvPr id="12" name="Flowchart: Alternate Process 24"/>
            <p:cNvSpPr/>
            <p:nvPr/>
          </p:nvSpPr>
          <p:spPr>
            <a:xfrm>
              <a:off x="1208671" y="1659213"/>
              <a:ext cx="2151201" cy="2151201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31"/>
            <p:cNvSpPr/>
            <p:nvPr/>
          </p:nvSpPr>
          <p:spPr>
            <a:xfrm rot="10800000">
              <a:off x="2007871" y="3790478"/>
              <a:ext cx="552799" cy="4032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33"/>
          <p:cNvGrpSpPr/>
          <p:nvPr/>
        </p:nvGrpSpPr>
        <p:grpSpPr>
          <a:xfrm>
            <a:off x="5482636" y="1696554"/>
            <a:ext cx="1765005" cy="2136638"/>
            <a:chOff x="1208671" y="1659213"/>
            <a:chExt cx="2151201" cy="2534514"/>
          </a:xfrm>
          <a:solidFill>
            <a:srgbClr val="48A139"/>
          </a:solidFill>
        </p:grpSpPr>
        <p:sp>
          <p:nvSpPr>
            <p:cNvPr id="16" name="Flowchart: Alternate Process 24"/>
            <p:cNvSpPr/>
            <p:nvPr/>
          </p:nvSpPr>
          <p:spPr>
            <a:xfrm>
              <a:off x="1208671" y="1659213"/>
              <a:ext cx="2151201" cy="2151201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31"/>
            <p:cNvSpPr/>
            <p:nvPr/>
          </p:nvSpPr>
          <p:spPr>
            <a:xfrm rot="10800000">
              <a:off x="2007871" y="3790478"/>
              <a:ext cx="552799" cy="4032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33"/>
          <p:cNvGrpSpPr/>
          <p:nvPr/>
        </p:nvGrpSpPr>
        <p:grpSpPr>
          <a:xfrm>
            <a:off x="7316610" y="1696554"/>
            <a:ext cx="1719594" cy="2136638"/>
            <a:chOff x="1208671" y="1659213"/>
            <a:chExt cx="2151201" cy="2534514"/>
          </a:xfrm>
          <a:solidFill>
            <a:srgbClr val="48A139"/>
          </a:solidFill>
        </p:grpSpPr>
        <p:sp>
          <p:nvSpPr>
            <p:cNvPr id="19" name="Flowchart: Alternate Process 24"/>
            <p:cNvSpPr/>
            <p:nvPr/>
          </p:nvSpPr>
          <p:spPr>
            <a:xfrm>
              <a:off x="1208671" y="1659213"/>
              <a:ext cx="2151201" cy="2151201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31"/>
            <p:cNvSpPr/>
            <p:nvPr/>
          </p:nvSpPr>
          <p:spPr>
            <a:xfrm rot="10800000">
              <a:off x="2007871" y="3790478"/>
              <a:ext cx="552799" cy="4032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26667" y="1722429"/>
            <a:ext cx="16546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Фотографии всегда </a:t>
            </a:r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обрезаны под нужные размеры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857387" y="1696554"/>
            <a:ext cx="16552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Нет лишней загрузки сервера </a:t>
            </a:r>
            <a:r>
              <a:rPr lang="ru-RU"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лишними вариантами обрезки изображений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595452" y="1722429"/>
            <a:ext cx="18388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Если фотография уже обрезалась, то она </a:t>
            </a:r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отдается быстро из статики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476922" y="1722429"/>
            <a:ext cx="18396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Для установки формата обрезки </a:t>
            </a:r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не нужно ничего делать на </a:t>
            </a:r>
            <a:r>
              <a:rPr lang="en-US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backend</a:t>
            </a:r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ru-RU"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(почти)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286282" y="1764863"/>
            <a:ext cx="17124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Решение </a:t>
            </a:r>
            <a:r>
              <a:rPr lang="ru-RU" sz="16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легко масштабируемо </a:t>
            </a:r>
            <a:r>
              <a:rPr lang="ru-RU"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за</a:t>
            </a:r>
            <a:r>
              <a:rPr lang="en-US"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ru-RU"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счет</a:t>
            </a:r>
            <a:r>
              <a:rPr lang="en-US"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flystem</a:t>
            </a:r>
            <a:endParaRPr lang="ru-RU" sz="160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86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676126" y="553067"/>
            <a:ext cx="3543861" cy="4664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Антон Морев</a:t>
            </a:r>
            <a:endParaRPr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812587" y="1151957"/>
            <a:ext cx="4459951" cy="6838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48A13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Благодарю за внимание!</a:t>
            </a:r>
            <a:endParaRPr lang="en-US" sz="3200" b="1">
              <a:solidFill>
                <a:srgbClr val="48A139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8634" y="3"/>
            <a:ext cx="342536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ru.appmess.com/wp-content/uploads/2015/03/Telegram_lo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71" y="3189243"/>
            <a:ext cx="480227" cy="48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vscode.ru/wp-content/uploads/2016/11/GitHub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90" y="3229160"/>
            <a:ext cx="976565" cy="40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2908" y="3761998"/>
            <a:ext cx="10719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err="1">
                <a:latin typeface="Consolas" panose="020B0609020204030204" pitchFamily="49" charset="0"/>
                <a:cs typeface="Consolas" panose="020B0609020204030204" pitchFamily="49" charset="0"/>
              </a:rPr>
              <a:t>amorev</a:t>
            </a:r>
            <a:endParaRPr lang="en-US" sz="20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2885" y="2496550"/>
            <a:ext cx="26993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wormsoft.ru</a:t>
            </a:r>
            <a:endParaRPr lang="ru-RU" sz="20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6826" y="3761998"/>
            <a:ext cx="1172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@</a:t>
            </a:r>
            <a:r>
              <a:rPr lang="en-US" sz="2000" err="1">
                <a:latin typeface="Consolas" panose="020B0609020204030204" pitchFamily="49" charset="0"/>
                <a:cs typeface="Consolas" panose="020B0609020204030204" pitchFamily="49" charset="0"/>
              </a:rPr>
              <a:t>amorev</a:t>
            </a:r>
            <a:endParaRPr lang="en-US" sz="20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54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www.freepngimg.com/thumb/monitor/17-monitor-png-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81" y="869890"/>
            <a:ext cx="4655199" cy="385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5" b="16000"/>
          <a:stretch/>
        </p:blipFill>
        <p:spPr>
          <a:xfrm>
            <a:off x="4711913" y="1160271"/>
            <a:ext cx="3865134" cy="124097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711913" y="2401242"/>
            <a:ext cx="3865134" cy="892935"/>
          </a:xfrm>
          <a:prstGeom prst="rect">
            <a:avLst/>
          </a:prstGeom>
          <a:solidFill>
            <a:srgbClr val="8CA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626883" y="3305062"/>
            <a:ext cx="3071693" cy="857066"/>
          </a:xfrm>
          <a:prstGeom prst="rect">
            <a:avLst/>
          </a:prstGeom>
          <a:solidFill>
            <a:srgbClr val="8CA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2" b="6423"/>
          <a:stretch/>
        </p:blipFill>
        <p:spPr>
          <a:xfrm>
            <a:off x="2626883" y="2168059"/>
            <a:ext cx="3125174" cy="1164773"/>
          </a:xfrm>
          <a:prstGeom prst="rect">
            <a:avLst/>
          </a:prstGeom>
        </p:spPr>
      </p:pic>
      <p:pic>
        <p:nvPicPr>
          <p:cNvPr id="2052" name="Picture 4" descr="https://www.mapcom.com/wp-content/uploads/2015/08/macbook-laptop-fram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555" y="2037348"/>
            <a:ext cx="4551831" cy="2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2887" y="2682399"/>
            <a:ext cx="1676400" cy="703058"/>
          </a:xfrm>
          <a:prstGeom prst="rect">
            <a:avLst/>
          </a:prstGeom>
          <a:solidFill>
            <a:srgbClr val="8CA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0" t="17500" r="29107"/>
          <a:stretch/>
        </p:blipFill>
        <p:spPr>
          <a:xfrm>
            <a:off x="772887" y="1262743"/>
            <a:ext cx="1676400" cy="1419656"/>
          </a:xfrm>
          <a:prstGeom prst="rect">
            <a:avLst/>
          </a:prstGeom>
        </p:spPr>
      </p:pic>
      <p:sp>
        <p:nvSpPr>
          <p:cNvPr id="30" name="Google Shape;91;p17"/>
          <p:cNvSpPr txBox="1">
            <a:spLocks/>
          </p:cNvSpPr>
          <p:nvPr/>
        </p:nvSpPr>
        <p:spPr>
          <a:xfrm>
            <a:off x="616193" y="363818"/>
            <a:ext cx="5707678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Необходимые изображения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  <p:pic>
        <p:nvPicPr>
          <p:cNvPr id="2050" name="Picture 2" descr="https://png.pngtree.com/templates/md/20180508/md_5af1a67158179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5" r="18669"/>
          <a:stretch/>
        </p:blipFill>
        <p:spPr bwMode="auto">
          <a:xfrm>
            <a:off x="670031" y="998635"/>
            <a:ext cx="1810416" cy="273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ekrety.instaking.ru/img/ipho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8" y="3110932"/>
            <a:ext cx="964494" cy="144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2" t="17500" r="29107"/>
          <a:stretch/>
        </p:blipFill>
        <p:spPr>
          <a:xfrm>
            <a:off x="304800" y="3294177"/>
            <a:ext cx="576943" cy="974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01286" y="3730813"/>
            <a:ext cx="1048019" cy="341958"/>
          </a:xfrm>
          <a:prstGeom prst="roundRect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latin typeface="Consolas" panose="020B0609020204030204" pitchFamily="49" charset="0"/>
                <a:cs typeface="Consolas" panose="020B0609020204030204" pitchFamily="49" charset="0"/>
              </a:rPr>
              <a:t>Телефон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182927" y="1456075"/>
            <a:ext cx="1048019" cy="341958"/>
          </a:xfrm>
          <a:prstGeom prst="roundRect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latin typeface="Consolas" panose="020B0609020204030204" pitchFamily="49" charset="0"/>
                <a:cs typeface="Consolas" panose="020B0609020204030204" pitchFamily="49" charset="0"/>
              </a:rPr>
              <a:t>Планшет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584713" y="3027032"/>
            <a:ext cx="612834" cy="341958"/>
          </a:xfrm>
          <a:prstGeom prst="roundRect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latin typeface="Consolas" panose="020B0609020204030204" pitchFamily="49" charset="0"/>
                <a:cs typeface="Consolas" panose="020B0609020204030204" pitchFamily="49" charset="0"/>
              </a:rPr>
              <a:t>ПК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488238" y="3214477"/>
            <a:ext cx="900112" cy="516335"/>
          </a:xfrm>
          <a:prstGeom prst="roundRect">
            <a:avLst/>
          </a:prstGeom>
          <a:solidFill>
            <a:srgbClr val="48A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latin typeface="Consolas" panose="020B0609020204030204" pitchFamily="49" charset="0"/>
                <a:cs typeface="Consolas" panose="020B0609020204030204" pitchFamily="49" charset="0"/>
              </a:rPr>
              <a:t>ПК</a:t>
            </a:r>
          </a:p>
          <a:p>
            <a:pPr algn="ctr"/>
            <a:r>
              <a:rPr lang="ru-RU" sz="1600" b="1">
                <a:latin typeface="Consolas" panose="020B0609020204030204" pitchFamily="49" charset="0"/>
                <a:cs typeface="Consolas" panose="020B0609020204030204" pitchFamily="49" charset="0"/>
              </a:rPr>
              <a:t>2К, 4К</a:t>
            </a:r>
          </a:p>
        </p:txBody>
      </p:sp>
    </p:spTree>
    <p:extLst>
      <p:ext uri="{BB962C8B-B14F-4D97-AF65-F5344CB8AC3E}">
        <p14:creationId xmlns:p14="http://schemas.microsoft.com/office/powerpoint/2010/main" val="3707204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16192" y="363818"/>
            <a:ext cx="8342751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Статичный сайт. Адаптивная картинка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E11569-045A-4E2D-B1D5-91F76903D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293" y="1664163"/>
            <a:ext cx="6922211" cy="22587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22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 rot="2690703">
            <a:off x="495791" y="-161280"/>
            <a:ext cx="79377" cy="1018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pbs.twimg.com/media/A_w2dI2CYAAMHC9.jpg:large">
            <a:extLst>
              <a:ext uri="{FF2B5EF4-FFF2-40B4-BE49-F238E27FC236}">
                <a16:creationId xmlns:a16="http://schemas.microsoft.com/office/drawing/2014/main" id="{07C99153-74E6-4047-B789-72E7EE15A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71" y="1173420"/>
            <a:ext cx="1979567" cy="25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D192B8-C892-4EFD-8F74-C3C8253B6BD7}"/>
              </a:ext>
            </a:extLst>
          </p:cNvPr>
          <p:cNvSpPr txBox="1"/>
          <p:nvPr/>
        </p:nvSpPr>
        <p:spPr>
          <a:xfrm>
            <a:off x="1235887" y="2166363"/>
            <a:ext cx="402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Поддержка?</a:t>
            </a:r>
          </a:p>
        </p:txBody>
      </p:sp>
    </p:spTree>
    <p:extLst>
      <p:ext uri="{BB962C8B-B14F-4D97-AF65-F5344CB8AC3E}">
        <p14:creationId xmlns:p14="http://schemas.microsoft.com/office/powerpoint/2010/main" val="2501878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16193" y="363818"/>
            <a:ext cx="6858664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Поддержка руками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9B4B24-59F7-4D7E-93D0-BBB76CEE4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428" y="1914237"/>
            <a:ext cx="5582429" cy="19814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74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1;p17"/>
          <p:cNvSpPr txBox="1">
            <a:spLocks/>
          </p:cNvSpPr>
          <p:nvPr/>
        </p:nvSpPr>
        <p:spPr>
          <a:xfrm>
            <a:off x="616193" y="363818"/>
            <a:ext cx="6858664" cy="4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ru-RU" sz="32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Поддержка руками</a:t>
            </a:r>
            <a:endParaRPr lang="en-US" sz="32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Скругленный прямоугольник 1">
            <a:extLst>
              <a:ext uri="{FF2B5EF4-FFF2-40B4-BE49-F238E27FC236}">
                <a16:creationId xmlns:a16="http://schemas.microsoft.com/office/drawing/2014/main" id="{3B287EEE-8BE4-4073-B083-195B18CC0C5B}"/>
              </a:ext>
            </a:extLst>
          </p:cNvPr>
          <p:cNvSpPr/>
          <p:nvPr/>
        </p:nvSpPr>
        <p:spPr>
          <a:xfrm>
            <a:off x="502821" y="1301368"/>
            <a:ext cx="3152080" cy="3085575"/>
          </a:xfrm>
          <a:prstGeom prst="roundRect">
            <a:avLst/>
          </a:prstGeom>
          <a:solidFill>
            <a:srgbClr val="48A139"/>
          </a:solidFill>
          <a:ln>
            <a:solidFill>
              <a:srgbClr val="F3CB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B60B41A-DE2F-4489-A9AB-1AD53FDA7FD8}"/>
              </a:ext>
            </a:extLst>
          </p:cNvPr>
          <p:cNvSpPr/>
          <p:nvPr/>
        </p:nvSpPr>
        <p:spPr>
          <a:xfrm>
            <a:off x="963404" y="1749067"/>
            <a:ext cx="2307771" cy="926042"/>
          </a:xfrm>
          <a:prstGeom prst="rect">
            <a:avLst/>
          </a:prstGeom>
          <a:solidFill>
            <a:schemeClr val="bg1"/>
          </a:solidFill>
          <a:ln>
            <a:solidFill>
              <a:srgbClr val="B6B6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BANNER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5969F34-452C-47C0-B533-333D8B6E7B7A}"/>
              </a:ext>
            </a:extLst>
          </p:cNvPr>
          <p:cNvSpPr/>
          <p:nvPr/>
        </p:nvSpPr>
        <p:spPr>
          <a:xfrm>
            <a:off x="963404" y="2973328"/>
            <a:ext cx="823193" cy="1178703"/>
          </a:xfrm>
          <a:prstGeom prst="rect">
            <a:avLst/>
          </a:prstGeom>
          <a:solidFill>
            <a:schemeClr val="bg1"/>
          </a:solidFill>
          <a:ln>
            <a:solidFill>
              <a:srgbClr val="B6B6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LOGO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0B4D5EE-A738-4136-B7E2-C67A9E9722D4}"/>
              </a:ext>
            </a:extLst>
          </p:cNvPr>
          <p:cNvSpPr/>
          <p:nvPr/>
        </p:nvSpPr>
        <p:spPr>
          <a:xfrm>
            <a:off x="4864920" y="1749067"/>
            <a:ext cx="1248361" cy="2152748"/>
          </a:xfrm>
          <a:prstGeom prst="rect">
            <a:avLst/>
          </a:prstGeom>
          <a:solidFill>
            <a:schemeClr val="bg1"/>
          </a:solidFill>
          <a:ln w="38100">
            <a:solidFill>
              <a:srgbClr val="F3CB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ФОТО </a:t>
            </a:r>
          </a:p>
          <a:p>
            <a:pPr algn="ctr"/>
            <a:r>
              <a:rPr lang="ru-RU" sz="18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ДЛЯ БАННЕРА</a:t>
            </a:r>
            <a:endParaRPr lang="en-US" sz="18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2B75288-9281-4F84-92D1-2980036BBF8B}"/>
              </a:ext>
            </a:extLst>
          </p:cNvPr>
          <p:cNvSpPr/>
          <p:nvPr/>
        </p:nvSpPr>
        <p:spPr>
          <a:xfrm>
            <a:off x="6394314" y="2333571"/>
            <a:ext cx="2451081" cy="1010164"/>
          </a:xfrm>
          <a:prstGeom prst="rect">
            <a:avLst/>
          </a:prstGeom>
          <a:solidFill>
            <a:schemeClr val="bg1"/>
          </a:solidFill>
          <a:ln w="38100">
            <a:solidFill>
              <a:srgbClr val="F3CB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rgbClr val="1459B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ФОТО ДЛЯ ЛОГО</a:t>
            </a:r>
            <a:endParaRPr lang="en-US" sz="1800" b="1">
              <a:solidFill>
                <a:srgbClr val="1459B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775"/>
            <a:ext cx="614482" cy="6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5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1130</Words>
  <Application>Microsoft Office PowerPoint</Application>
  <PresentationFormat>Экран (16:9)</PresentationFormat>
  <Paragraphs>366</Paragraphs>
  <Slides>42</Slides>
  <Notes>41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Acrom</vt:lpstr>
      <vt:lpstr>Arial</vt:lpstr>
      <vt:lpstr>Consolas</vt:lpstr>
      <vt:lpstr>Wingdings</vt:lpstr>
      <vt:lpstr>Simple Light</vt:lpstr>
      <vt:lpstr>Презентация PowerPoint</vt:lpstr>
      <vt:lpstr>Антон Морев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Антон Морев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 =&gt; GraphQL</dc:title>
  <dc:creator>Екатерина Матюнина</dc:creator>
  <cp:lastModifiedBy>Антон Морев</cp:lastModifiedBy>
  <cp:revision>1</cp:revision>
  <dcterms:modified xsi:type="dcterms:W3CDTF">2019-06-20T08:45:20Z</dcterms:modified>
</cp:coreProperties>
</file>