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69" r:id="rId20"/>
    <p:sldId id="275" r:id="rId21"/>
    <p:sldId id="276" r:id="rId22"/>
    <p:sldId id="277" r:id="rId23"/>
    <p:sldId id="278" r:id="rId24"/>
    <p:sldId id="280" r:id="rId25"/>
    <p:sldId id="281" r:id="rId26"/>
    <p:sldId id="282" r:id="rId27"/>
    <p:sldId id="283" r:id="rId28"/>
    <p:sldId id="284" r:id="rId29"/>
    <p:sldId id="279"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55"/>
    <p:restoredTop sz="71785"/>
  </p:normalViewPr>
  <p:slideViewPr>
    <p:cSldViewPr showGuides="1">
      <p:cViewPr varScale="1">
        <p:scale>
          <a:sx n="80" d="100"/>
          <a:sy n="80" d="100"/>
        </p:scale>
        <p:origin x="130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s>
</file>

<file path=ppt/diagrams/_rels/data3.xml.rels><?xml version="1.0" encoding="UTF-8" standalone="yes"?>
<Relationships xmlns="http://schemas.openxmlformats.org/package/2006/relationships"><Relationship Id="rId1" Type="http://schemas.openxmlformats.org/officeDocument/2006/relationships/image" Target="../media/image4.jpg"/></Relationships>
</file>

<file path=ppt/diagrams/_rels/data4.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g"/></Relationships>
</file>

<file path=ppt/diagrams/_rels/drawing4.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DDD8B-8F5C-A344-825E-451CEBB38BDB}"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ru-RU"/>
        </a:p>
      </dgm:t>
    </dgm:pt>
    <dgm:pt modelId="{27CED1C9-07C1-C442-9436-9B17817BA229}">
      <dgm:prSet phldrT="[Текст]"/>
      <dgm:spPr/>
      <dgm:t>
        <a:bodyPr/>
        <a:lstStyle/>
        <a:p>
          <a:r>
            <a:rPr lang="en-US" dirty="0" smtClean="0"/>
            <a:t>user1</a:t>
          </a:r>
          <a:endParaRPr lang="ru-RU" dirty="0"/>
        </a:p>
      </dgm:t>
    </dgm:pt>
    <dgm:pt modelId="{CCB56186-DD63-3F44-821D-754C42D70492}" type="parTrans" cxnId="{4013B741-3B00-8345-9508-E47149B1551B}">
      <dgm:prSet/>
      <dgm:spPr/>
      <dgm:t>
        <a:bodyPr/>
        <a:lstStyle/>
        <a:p>
          <a:endParaRPr lang="ru-RU"/>
        </a:p>
      </dgm:t>
    </dgm:pt>
    <dgm:pt modelId="{FFA03BE5-B736-A440-B240-36179613FD83}" type="sibTrans" cxnId="{4013B741-3B00-8345-9508-E47149B1551B}">
      <dgm:prSet/>
      <dgm:spPr/>
      <dgm:t>
        <a:bodyPr/>
        <a:lstStyle/>
        <a:p>
          <a:endParaRPr lang="ru-RU"/>
        </a:p>
      </dgm:t>
    </dgm:pt>
    <dgm:pt modelId="{9D3C3E5B-0FA1-3341-8023-1E20C39A57AB}">
      <dgm:prSet phldrT="[Текст]"/>
      <dgm:spPr/>
      <dgm:t>
        <a:bodyPr/>
        <a:lstStyle/>
        <a:p>
          <a:r>
            <a:rPr lang="en-US" dirty="0" smtClean="0"/>
            <a:t>user2</a:t>
          </a:r>
          <a:endParaRPr lang="ru-RU" dirty="0"/>
        </a:p>
      </dgm:t>
    </dgm:pt>
    <dgm:pt modelId="{7EFEA3F9-B2E4-0044-8664-AAECE65797BC}" type="parTrans" cxnId="{446C80B9-04EB-A942-A833-745557EE1055}">
      <dgm:prSet/>
      <dgm:spPr/>
      <dgm:t>
        <a:bodyPr/>
        <a:lstStyle/>
        <a:p>
          <a:endParaRPr lang="ru-RU"/>
        </a:p>
      </dgm:t>
    </dgm:pt>
    <dgm:pt modelId="{D8818693-4CF2-7E4D-83A2-B055520A88A8}" type="sibTrans" cxnId="{446C80B9-04EB-A942-A833-745557EE1055}">
      <dgm:prSet/>
      <dgm:spPr/>
      <dgm:t>
        <a:bodyPr/>
        <a:lstStyle/>
        <a:p>
          <a:endParaRPr lang="ru-RU"/>
        </a:p>
      </dgm:t>
    </dgm:pt>
    <dgm:pt modelId="{7D7F1565-3AAA-1042-BDC4-8422F6541EB6}">
      <dgm:prSet phldrT="[Текст]"/>
      <dgm:spPr/>
      <dgm:t>
        <a:bodyPr/>
        <a:lstStyle/>
        <a:p>
          <a:r>
            <a:rPr lang="en-US" dirty="0" smtClean="0"/>
            <a:t>user3</a:t>
          </a:r>
          <a:endParaRPr lang="ru-RU" dirty="0"/>
        </a:p>
      </dgm:t>
    </dgm:pt>
    <dgm:pt modelId="{D1DD4776-73A6-FA49-AEAB-1DE1B2BFA57F}" type="parTrans" cxnId="{6D21EE93-3367-E149-A493-0C1EF458921B}">
      <dgm:prSet/>
      <dgm:spPr/>
      <dgm:t>
        <a:bodyPr/>
        <a:lstStyle/>
        <a:p>
          <a:endParaRPr lang="ru-RU"/>
        </a:p>
      </dgm:t>
    </dgm:pt>
    <dgm:pt modelId="{E3DF461F-FDCB-F24C-8253-5FE8A60DA539}" type="sibTrans" cxnId="{6D21EE93-3367-E149-A493-0C1EF458921B}">
      <dgm:prSet/>
      <dgm:spPr/>
      <dgm:t>
        <a:bodyPr/>
        <a:lstStyle/>
        <a:p>
          <a:endParaRPr lang="ru-RU"/>
        </a:p>
      </dgm:t>
    </dgm:pt>
    <dgm:pt modelId="{66B73B25-99FE-FB45-810F-27C4D3D98AFB}">
      <dgm:prSet phldrT="[Текст]"/>
      <dgm:spPr/>
      <dgm:t>
        <a:bodyPr/>
        <a:lstStyle/>
        <a:p>
          <a:r>
            <a:rPr lang="en-US" dirty="0" smtClean="0"/>
            <a:t>user4</a:t>
          </a:r>
          <a:endParaRPr lang="ru-RU" dirty="0"/>
        </a:p>
      </dgm:t>
    </dgm:pt>
    <dgm:pt modelId="{9EEECEFC-B828-C148-9BEC-9D99CBEFBC37}" type="parTrans" cxnId="{750914B5-BB03-9146-90F4-D8C2A426E32F}">
      <dgm:prSet/>
      <dgm:spPr/>
      <dgm:t>
        <a:bodyPr/>
        <a:lstStyle/>
        <a:p>
          <a:endParaRPr lang="ru-RU"/>
        </a:p>
      </dgm:t>
    </dgm:pt>
    <dgm:pt modelId="{8E491AA3-2437-5B48-A60F-0077D0B2D103}" type="sibTrans" cxnId="{750914B5-BB03-9146-90F4-D8C2A426E32F}">
      <dgm:prSet/>
      <dgm:spPr/>
      <dgm:t>
        <a:bodyPr/>
        <a:lstStyle/>
        <a:p>
          <a:endParaRPr lang="ru-RU"/>
        </a:p>
      </dgm:t>
    </dgm:pt>
    <dgm:pt modelId="{0064FD1D-8605-D14A-8A44-FECA198BF65F}" type="pres">
      <dgm:prSet presAssocID="{CFCDDD8B-8F5C-A344-825E-451CEBB38BDB}" presName="composite" presStyleCnt="0">
        <dgm:presLayoutVars>
          <dgm:chMax val="5"/>
          <dgm:dir/>
          <dgm:animLvl val="ctr"/>
          <dgm:resizeHandles val="exact"/>
        </dgm:presLayoutVars>
      </dgm:prSet>
      <dgm:spPr/>
      <dgm:t>
        <a:bodyPr/>
        <a:lstStyle/>
        <a:p>
          <a:endParaRPr lang="ru-RU"/>
        </a:p>
      </dgm:t>
    </dgm:pt>
    <dgm:pt modelId="{ACACD689-A20D-8A4F-9788-5304033CC75C}" type="pres">
      <dgm:prSet presAssocID="{CFCDDD8B-8F5C-A344-825E-451CEBB38BDB}" presName="cycle" presStyleCnt="0"/>
      <dgm:spPr/>
    </dgm:pt>
    <dgm:pt modelId="{E9211B93-939F-D24F-A155-DDA0A2788294}" type="pres">
      <dgm:prSet presAssocID="{CFCDDD8B-8F5C-A344-825E-451CEBB38BDB}" presName="centerShape" presStyleCnt="0"/>
      <dgm:spPr/>
    </dgm:pt>
    <dgm:pt modelId="{A948B132-FE78-2540-9735-8D5FAEF5D2BB}" type="pres">
      <dgm:prSet presAssocID="{CFCDDD8B-8F5C-A344-825E-451CEBB38BDB}" presName="connSite" presStyleLbl="node1" presStyleIdx="0" presStyleCnt="5"/>
      <dgm:spPr/>
    </dgm:pt>
    <dgm:pt modelId="{589F4068-7F2F-C248-B424-731E5B9D4592}" type="pres">
      <dgm:prSet presAssocID="{CFCDDD8B-8F5C-A344-825E-451CEBB38BDB}" presName="visible" presStyleLbl="node1" presStyleIdx="0" presStyleCnt="5" custLinFactNeighborX="-33687" custLinFactNeighborY="6137"/>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08F518DB-DD54-7C43-AF2E-9132A34A546F}" type="pres">
      <dgm:prSet presAssocID="{CCB56186-DD63-3F44-821D-754C42D70492}" presName="Name25" presStyleLbl="parChTrans1D1" presStyleIdx="0" presStyleCnt="4"/>
      <dgm:spPr/>
      <dgm:t>
        <a:bodyPr/>
        <a:lstStyle/>
        <a:p>
          <a:endParaRPr lang="ru-RU"/>
        </a:p>
      </dgm:t>
    </dgm:pt>
    <dgm:pt modelId="{5D20152F-19A2-5247-99F6-BED155D754F3}" type="pres">
      <dgm:prSet presAssocID="{27CED1C9-07C1-C442-9436-9B17817BA229}" presName="node" presStyleCnt="0"/>
      <dgm:spPr/>
    </dgm:pt>
    <dgm:pt modelId="{5B4F59F7-70BF-A948-A4FA-558854DAF7BA}" type="pres">
      <dgm:prSet presAssocID="{27CED1C9-07C1-C442-9436-9B17817BA229}" presName="parentNode" presStyleLbl="node1" presStyleIdx="1" presStyleCnt="5" custLinFactNeighborX="40364" custLinFactNeighborY="72197">
        <dgm:presLayoutVars>
          <dgm:chMax val="1"/>
          <dgm:bulletEnabled val="1"/>
        </dgm:presLayoutVars>
      </dgm:prSet>
      <dgm:spPr/>
      <dgm:t>
        <a:bodyPr/>
        <a:lstStyle/>
        <a:p>
          <a:endParaRPr lang="ru-RU"/>
        </a:p>
      </dgm:t>
    </dgm:pt>
    <dgm:pt modelId="{B32B8FE3-0B8C-B547-9520-0B32D740B191}" type="pres">
      <dgm:prSet presAssocID="{27CED1C9-07C1-C442-9436-9B17817BA229}" presName="childNode" presStyleLbl="revTx" presStyleIdx="0" presStyleCnt="0">
        <dgm:presLayoutVars>
          <dgm:bulletEnabled val="1"/>
        </dgm:presLayoutVars>
      </dgm:prSet>
      <dgm:spPr/>
      <dgm:t>
        <a:bodyPr/>
        <a:lstStyle/>
        <a:p>
          <a:endParaRPr lang="ru-RU"/>
        </a:p>
      </dgm:t>
    </dgm:pt>
    <dgm:pt modelId="{B3F0BA69-9E3A-A34B-952A-1814867E58B3}" type="pres">
      <dgm:prSet presAssocID="{7EFEA3F9-B2E4-0044-8664-AAECE65797BC}" presName="Name25" presStyleLbl="parChTrans1D1" presStyleIdx="1" presStyleCnt="4"/>
      <dgm:spPr/>
      <dgm:t>
        <a:bodyPr/>
        <a:lstStyle/>
        <a:p>
          <a:endParaRPr lang="ru-RU"/>
        </a:p>
      </dgm:t>
    </dgm:pt>
    <dgm:pt modelId="{0E503DBD-E9A8-8E46-AFF2-BD65D7A61D5B}" type="pres">
      <dgm:prSet presAssocID="{9D3C3E5B-0FA1-3341-8023-1E20C39A57AB}" presName="node" presStyleCnt="0"/>
      <dgm:spPr/>
    </dgm:pt>
    <dgm:pt modelId="{1C37906E-5CC6-AB45-8D8A-34269AF89B97}" type="pres">
      <dgm:prSet presAssocID="{9D3C3E5B-0FA1-3341-8023-1E20C39A57AB}" presName="parentNode" presStyleLbl="node1" presStyleIdx="2" presStyleCnt="5" custLinFactX="33632" custLinFactNeighborX="100000" custLinFactNeighborY="14780">
        <dgm:presLayoutVars>
          <dgm:chMax val="1"/>
          <dgm:bulletEnabled val="1"/>
        </dgm:presLayoutVars>
      </dgm:prSet>
      <dgm:spPr/>
      <dgm:t>
        <a:bodyPr/>
        <a:lstStyle/>
        <a:p>
          <a:endParaRPr lang="ru-RU"/>
        </a:p>
      </dgm:t>
    </dgm:pt>
    <dgm:pt modelId="{83D2574D-B149-D34F-8B22-D42B4A99D9AA}" type="pres">
      <dgm:prSet presAssocID="{9D3C3E5B-0FA1-3341-8023-1E20C39A57AB}" presName="childNode" presStyleLbl="revTx" presStyleIdx="0" presStyleCnt="0">
        <dgm:presLayoutVars>
          <dgm:bulletEnabled val="1"/>
        </dgm:presLayoutVars>
      </dgm:prSet>
      <dgm:spPr/>
      <dgm:t>
        <a:bodyPr/>
        <a:lstStyle/>
        <a:p>
          <a:endParaRPr lang="ru-RU"/>
        </a:p>
      </dgm:t>
    </dgm:pt>
    <dgm:pt modelId="{D4A43FD2-667C-3F49-9FC1-A4AF41F88DB6}" type="pres">
      <dgm:prSet presAssocID="{D1DD4776-73A6-FA49-AEAB-1DE1B2BFA57F}" presName="Name25" presStyleLbl="parChTrans1D1" presStyleIdx="2" presStyleCnt="4"/>
      <dgm:spPr/>
      <dgm:t>
        <a:bodyPr/>
        <a:lstStyle/>
        <a:p>
          <a:endParaRPr lang="ru-RU"/>
        </a:p>
      </dgm:t>
    </dgm:pt>
    <dgm:pt modelId="{D5DB86E8-4C4C-7246-A404-9520971B5BCD}" type="pres">
      <dgm:prSet presAssocID="{7D7F1565-3AAA-1042-BDC4-8422F6541EB6}" presName="node" presStyleCnt="0"/>
      <dgm:spPr/>
    </dgm:pt>
    <dgm:pt modelId="{09106D26-E31E-0947-93CE-39108381C601}" type="pres">
      <dgm:prSet presAssocID="{7D7F1565-3AAA-1042-BDC4-8422F6541EB6}" presName="parentNode" presStyleLbl="node1" presStyleIdx="3" presStyleCnt="5" custLinFactX="33632" custLinFactNeighborX="100000" custLinFactNeighborY="42072">
        <dgm:presLayoutVars>
          <dgm:chMax val="1"/>
          <dgm:bulletEnabled val="1"/>
        </dgm:presLayoutVars>
      </dgm:prSet>
      <dgm:spPr/>
      <dgm:t>
        <a:bodyPr/>
        <a:lstStyle/>
        <a:p>
          <a:endParaRPr lang="ru-RU"/>
        </a:p>
      </dgm:t>
    </dgm:pt>
    <dgm:pt modelId="{E51BC103-0C4A-F441-BB26-3319D01CE373}" type="pres">
      <dgm:prSet presAssocID="{7D7F1565-3AAA-1042-BDC4-8422F6541EB6}" presName="childNode" presStyleLbl="revTx" presStyleIdx="0" presStyleCnt="0">
        <dgm:presLayoutVars>
          <dgm:bulletEnabled val="1"/>
        </dgm:presLayoutVars>
      </dgm:prSet>
      <dgm:spPr/>
    </dgm:pt>
    <dgm:pt modelId="{438CB237-C8B3-2E4E-8FEE-22A5D16EA44B}" type="pres">
      <dgm:prSet presAssocID="{9EEECEFC-B828-C148-9BEC-9D99CBEFBC37}" presName="Name25" presStyleLbl="parChTrans1D1" presStyleIdx="3" presStyleCnt="4"/>
      <dgm:spPr/>
      <dgm:t>
        <a:bodyPr/>
        <a:lstStyle/>
        <a:p>
          <a:endParaRPr lang="ru-RU"/>
        </a:p>
      </dgm:t>
    </dgm:pt>
    <dgm:pt modelId="{52434586-6CCB-7047-8FE5-89408B98BF4A}" type="pres">
      <dgm:prSet presAssocID="{66B73B25-99FE-FB45-810F-27C4D3D98AFB}" presName="node" presStyleCnt="0"/>
      <dgm:spPr/>
    </dgm:pt>
    <dgm:pt modelId="{46E6F014-F8E5-0A4D-87AF-3B31A4036641}" type="pres">
      <dgm:prSet presAssocID="{66B73B25-99FE-FB45-810F-27C4D3D98AFB}" presName="parentNode" presStyleLbl="node1" presStyleIdx="4" presStyleCnt="5" custLinFactNeighborX="25810" custLinFactNeighborY="-16925">
        <dgm:presLayoutVars>
          <dgm:chMax val="1"/>
          <dgm:bulletEnabled val="1"/>
        </dgm:presLayoutVars>
      </dgm:prSet>
      <dgm:spPr/>
      <dgm:t>
        <a:bodyPr/>
        <a:lstStyle/>
        <a:p>
          <a:endParaRPr lang="ru-RU"/>
        </a:p>
      </dgm:t>
    </dgm:pt>
    <dgm:pt modelId="{23C1D3A7-5FEB-AF41-B707-05E59038A32E}" type="pres">
      <dgm:prSet presAssocID="{66B73B25-99FE-FB45-810F-27C4D3D98AFB}" presName="childNode" presStyleLbl="revTx" presStyleIdx="0" presStyleCnt="0">
        <dgm:presLayoutVars>
          <dgm:bulletEnabled val="1"/>
        </dgm:presLayoutVars>
      </dgm:prSet>
      <dgm:spPr/>
      <dgm:t>
        <a:bodyPr/>
        <a:lstStyle/>
        <a:p>
          <a:endParaRPr lang="ru-RU"/>
        </a:p>
      </dgm:t>
    </dgm:pt>
  </dgm:ptLst>
  <dgm:cxnLst>
    <dgm:cxn modelId="{510FC703-3783-0D4D-A954-9BC1265D1CFA}" type="presOf" srcId="{CCB56186-DD63-3F44-821D-754C42D70492}" destId="{08F518DB-DD54-7C43-AF2E-9132A34A546F}" srcOrd="0" destOrd="0" presId="urn:microsoft.com/office/officeart/2005/8/layout/radial2"/>
    <dgm:cxn modelId="{6D21EE93-3367-E149-A493-0C1EF458921B}" srcId="{CFCDDD8B-8F5C-A344-825E-451CEBB38BDB}" destId="{7D7F1565-3AAA-1042-BDC4-8422F6541EB6}" srcOrd="2" destOrd="0" parTransId="{D1DD4776-73A6-FA49-AEAB-1DE1B2BFA57F}" sibTransId="{E3DF461F-FDCB-F24C-8253-5FE8A60DA539}"/>
    <dgm:cxn modelId="{E0F9CA31-BB91-4442-B726-7F739F6516D4}" type="presOf" srcId="{9EEECEFC-B828-C148-9BEC-9D99CBEFBC37}" destId="{438CB237-C8B3-2E4E-8FEE-22A5D16EA44B}" srcOrd="0" destOrd="0" presId="urn:microsoft.com/office/officeart/2005/8/layout/radial2"/>
    <dgm:cxn modelId="{750914B5-BB03-9146-90F4-D8C2A426E32F}" srcId="{CFCDDD8B-8F5C-A344-825E-451CEBB38BDB}" destId="{66B73B25-99FE-FB45-810F-27C4D3D98AFB}" srcOrd="3" destOrd="0" parTransId="{9EEECEFC-B828-C148-9BEC-9D99CBEFBC37}" sibTransId="{8E491AA3-2437-5B48-A60F-0077D0B2D103}"/>
    <dgm:cxn modelId="{69A65849-E129-684F-B79D-5C6A076FFE81}" type="presOf" srcId="{7D7F1565-3AAA-1042-BDC4-8422F6541EB6}" destId="{09106D26-E31E-0947-93CE-39108381C601}" srcOrd="0" destOrd="0" presId="urn:microsoft.com/office/officeart/2005/8/layout/radial2"/>
    <dgm:cxn modelId="{BEF715D7-DB5A-C141-85CA-B4BA68845C32}" type="presOf" srcId="{27CED1C9-07C1-C442-9436-9B17817BA229}" destId="{5B4F59F7-70BF-A948-A4FA-558854DAF7BA}" srcOrd="0" destOrd="0" presId="urn:microsoft.com/office/officeart/2005/8/layout/radial2"/>
    <dgm:cxn modelId="{446C80B9-04EB-A942-A833-745557EE1055}" srcId="{CFCDDD8B-8F5C-A344-825E-451CEBB38BDB}" destId="{9D3C3E5B-0FA1-3341-8023-1E20C39A57AB}" srcOrd="1" destOrd="0" parTransId="{7EFEA3F9-B2E4-0044-8664-AAECE65797BC}" sibTransId="{D8818693-4CF2-7E4D-83A2-B055520A88A8}"/>
    <dgm:cxn modelId="{CB9679B6-81DC-6649-9F89-8B0AAF32855E}" type="presOf" srcId="{D1DD4776-73A6-FA49-AEAB-1DE1B2BFA57F}" destId="{D4A43FD2-667C-3F49-9FC1-A4AF41F88DB6}" srcOrd="0" destOrd="0" presId="urn:microsoft.com/office/officeart/2005/8/layout/radial2"/>
    <dgm:cxn modelId="{F30DBBC3-6171-0D42-AB5E-995D2A2CBE05}" type="presOf" srcId="{9D3C3E5B-0FA1-3341-8023-1E20C39A57AB}" destId="{1C37906E-5CC6-AB45-8D8A-34269AF89B97}" srcOrd="0" destOrd="0" presId="urn:microsoft.com/office/officeart/2005/8/layout/radial2"/>
    <dgm:cxn modelId="{A8EDE1ED-938B-F84C-B65D-6E7FC2C85D18}" type="presOf" srcId="{7EFEA3F9-B2E4-0044-8664-AAECE65797BC}" destId="{B3F0BA69-9E3A-A34B-952A-1814867E58B3}" srcOrd="0" destOrd="0" presId="urn:microsoft.com/office/officeart/2005/8/layout/radial2"/>
    <dgm:cxn modelId="{4013B741-3B00-8345-9508-E47149B1551B}" srcId="{CFCDDD8B-8F5C-A344-825E-451CEBB38BDB}" destId="{27CED1C9-07C1-C442-9436-9B17817BA229}" srcOrd="0" destOrd="0" parTransId="{CCB56186-DD63-3F44-821D-754C42D70492}" sibTransId="{FFA03BE5-B736-A440-B240-36179613FD83}"/>
    <dgm:cxn modelId="{7D9D9799-2462-6747-A4F9-16A63A70B351}" type="presOf" srcId="{66B73B25-99FE-FB45-810F-27C4D3D98AFB}" destId="{46E6F014-F8E5-0A4D-87AF-3B31A4036641}" srcOrd="0" destOrd="0" presId="urn:microsoft.com/office/officeart/2005/8/layout/radial2"/>
    <dgm:cxn modelId="{FBDFD6A5-3CB6-A749-9A8E-8C844E64CBFC}" type="presOf" srcId="{CFCDDD8B-8F5C-A344-825E-451CEBB38BDB}" destId="{0064FD1D-8605-D14A-8A44-FECA198BF65F}" srcOrd="0" destOrd="0" presId="urn:microsoft.com/office/officeart/2005/8/layout/radial2"/>
    <dgm:cxn modelId="{B76AA78F-E192-E543-AE27-16745ABA3A91}" type="presParOf" srcId="{0064FD1D-8605-D14A-8A44-FECA198BF65F}" destId="{ACACD689-A20D-8A4F-9788-5304033CC75C}" srcOrd="0" destOrd="0" presId="urn:microsoft.com/office/officeart/2005/8/layout/radial2"/>
    <dgm:cxn modelId="{260BA552-CFA7-0243-A79C-618EFBB4B587}" type="presParOf" srcId="{ACACD689-A20D-8A4F-9788-5304033CC75C}" destId="{E9211B93-939F-D24F-A155-DDA0A2788294}" srcOrd="0" destOrd="0" presId="urn:microsoft.com/office/officeart/2005/8/layout/radial2"/>
    <dgm:cxn modelId="{7C140DB2-000E-7C4C-8EFB-B62F8B955019}" type="presParOf" srcId="{E9211B93-939F-D24F-A155-DDA0A2788294}" destId="{A948B132-FE78-2540-9735-8D5FAEF5D2BB}" srcOrd="0" destOrd="0" presId="urn:microsoft.com/office/officeart/2005/8/layout/radial2"/>
    <dgm:cxn modelId="{89BC9535-45E8-0A4E-89B9-28AB31AEA442}" type="presParOf" srcId="{E9211B93-939F-D24F-A155-DDA0A2788294}" destId="{589F4068-7F2F-C248-B424-731E5B9D4592}" srcOrd="1" destOrd="0" presId="urn:microsoft.com/office/officeart/2005/8/layout/radial2"/>
    <dgm:cxn modelId="{9E457ADC-2701-514D-B6EA-56DEB63B5E31}" type="presParOf" srcId="{ACACD689-A20D-8A4F-9788-5304033CC75C}" destId="{08F518DB-DD54-7C43-AF2E-9132A34A546F}" srcOrd="1" destOrd="0" presId="urn:microsoft.com/office/officeart/2005/8/layout/radial2"/>
    <dgm:cxn modelId="{FB00250D-160B-444F-A989-FE7529B2D11B}" type="presParOf" srcId="{ACACD689-A20D-8A4F-9788-5304033CC75C}" destId="{5D20152F-19A2-5247-99F6-BED155D754F3}" srcOrd="2" destOrd="0" presId="urn:microsoft.com/office/officeart/2005/8/layout/radial2"/>
    <dgm:cxn modelId="{0BFFCEF5-36C2-904D-A2B9-F4C0DB859627}" type="presParOf" srcId="{5D20152F-19A2-5247-99F6-BED155D754F3}" destId="{5B4F59F7-70BF-A948-A4FA-558854DAF7BA}" srcOrd="0" destOrd="0" presId="urn:microsoft.com/office/officeart/2005/8/layout/radial2"/>
    <dgm:cxn modelId="{5D688A24-295F-764C-AB2A-DAC6DA89B3E6}" type="presParOf" srcId="{5D20152F-19A2-5247-99F6-BED155D754F3}" destId="{B32B8FE3-0B8C-B547-9520-0B32D740B191}" srcOrd="1" destOrd="0" presId="urn:microsoft.com/office/officeart/2005/8/layout/radial2"/>
    <dgm:cxn modelId="{FE54CB3B-C279-414C-8359-E8BC32B1C465}" type="presParOf" srcId="{ACACD689-A20D-8A4F-9788-5304033CC75C}" destId="{B3F0BA69-9E3A-A34B-952A-1814867E58B3}" srcOrd="3" destOrd="0" presId="urn:microsoft.com/office/officeart/2005/8/layout/radial2"/>
    <dgm:cxn modelId="{52BD23FC-1582-B049-851D-6016121FD134}" type="presParOf" srcId="{ACACD689-A20D-8A4F-9788-5304033CC75C}" destId="{0E503DBD-E9A8-8E46-AFF2-BD65D7A61D5B}" srcOrd="4" destOrd="0" presId="urn:microsoft.com/office/officeart/2005/8/layout/radial2"/>
    <dgm:cxn modelId="{41CB41AA-5D91-EF41-BD04-F711847506BB}" type="presParOf" srcId="{0E503DBD-E9A8-8E46-AFF2-BD65D7A61D5B}" destId="{1C37906E-5CC6-AB45-8D8A-34269AF89B97}" srcOrd="0" destOrd="0" presId="urn:microsoft.com/office/officeart/2005/8/layout/radial2"/>
    <dgm:cxn modelId="{A61344C1-0FD4-5743-9EA5-D02C663F6D4B}" type="presParOf" srcId="{0E503DBD-E9A8-8E46-AFF2-BD65D7A61D5B}" destId="{83D2574D-B149-D34F-8B22-D42B4A99D9AA}" srcOrd="1" destOrd="0" presId="urn:microsoft.com/office/officeart/2005/8/layout/radial2"/>
    <dgm:cxn modelId="{942848EE-C55E-3A4F-99F9-B6EA5A64A4CA}" type="presParOf" srcId="{ACACD689-A20D-8A4F-9788-5304033CC75C}" destId="{D4A43FD2-667C-3F49-9FC1-A4AF41F88DB6}" srcOrd="5" destOrd="0" presId="urn:microsoft.com/office/officeart/2005/8/layout/radial2"/>
    <dgm:cxn modelId="{B7554075-C870-6749-B266-7F06CD7EF165}" type="presParOf" srcId="{ACACD689-A20D-8A4F-9788-5304033CC75C}" destId="{D5DB86E8-4C4C-7246-A404-9520971B5BCD}" srcOrd="6" destOrd="0" presId="urn:microsoft.com/office/officeart/2005/8/layout/radial2"/>
    <dgm:cxn modelId="{22CD5008-74AA-9F42-8DDB-C982C2C38226}" type="presParOf" srcId="{D5DB86E8-4C4C-7246-A404-9520971B5BCD}" destId="{09106D26-E31E-0947-93CE-39108381C601}" srcOrd="0" destOrd="0" presId="urn:microsoft.com/office/officeart/2005/8/layout/radial2"/>
    <dgm:cxn modelId="{FC8DDD33-5AB5-C444-8CA6-550191C92B81}" type="presParOf" srcId="{D5DB86E8-4C4C-7246-A404-9520971B5BCD}" destId="{E51BC103-0C4A-F441-BB26-3319D01CE373}" srcOrd="1" destOrd="0" presId="urn:microsoft.com/office/officeart/2005/8/layout/radial2"/>
    <dgm:cxn modelId="{20395458-0E8C-D746-9663-2FF288784160}" type="presParOf" srcId="{ACACD689-A20D-8A4F-9788-5304033CC75C}" destId="{438CB237-C8B3-2E4E-8FEE-22A5D16EA44B}" srcOrd="7" destOrd="0" presId="urn:microsoft.com/office/officeart/2005/8/layout/radial2"/>
    <dgm:cxn modelId="{771ACD6B-2401-FF4E-825A-0C9E29A75DCA}" type="presParOf" srcId="{ACACD689-A20D-8A4F-9788-5304033CC75C}" destId="{52434586-6CCB-7047-8FE5-89408B98BF4A}" srcOrd="8" destOrd="0" presId="urn:microsoft.com/office/officeart/2005/8/layout/radial2"/>
    <dgm:cxn modelId="{8ED8DCE4-1358-5F48-9C37-7BF12017E7C9}" type="presParOf" srcId="{52434586-6CCB-7047-8FE5-89408B98BF4A}" destId="{46E6F014-F8E5-0A4D-87AF-3B31A4036641}" srcOrd="0" destOrd="0" presId="urn:microsoft.com/office/officeart/2005/8/layout/radial2"/>
    <dgm:cxn modelId="{845747CF-2031-A748-8F32-1BB37AFF7062}" type="presParOf" srcId="{52434586-6CCB-7047-8FE5-89408B98BF4A}" destId="{23C1D3A7-5FEB-AF41-B707-05E59038A32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DDD8B-8F5C-A344-825E-451CEBB38BDB}"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ru-RU"/>
        </a:p>
      </dgm:t>
    </dgm:pt>
    <dgm:pt modelId="{27CED1C9-07C1-C442-9436-9B17817BA229}">
      <dgm:prSet phldrT="[Текст]"/>
      <dgm:spPr>
        <a:blipFill rotWithShape="0">
          <a:blip xmlns:r="http://schemas.openxmlformats.org/officeDocument/2006/relationships" r:embed="rId1">
            <a:extLst>
              <a:ext uri="{28A0092B-C50C-407E-A947-70E740481C1C}">
                <a14:useLocalDpi xmlns:a14="http://schemas.microsoft.com/office/drawing/2010/main" val="0"/>
              </a:ext>
            </a:extLst>
          </a:blip>
          <a:stretch>
            <a:fillRect l="-30000" r="-30000"/>
          </a:stretch>
        </a:blipFill>
      </dgm:spPr>
      <dgm:t>
        <a:bodyPr/>
        <a:lstStyle/>
        <a:p>
          <a:endParaRPr lang="ru-RU" dirty="0"/>
        </a:p>
      </dgm:t>
    </dgm:pt>
    <dgm:pt modelId="{CCB56186-DD63-3F44-821D-754C42D70492}" type="parTrans" cxnId="{4013B741-3B00-8345-9508-E47149B1551B}">
      <dgm:prSet/>
      <dgm:spPr/>
      <dgm:t>
        <a:bodyPr/>
        <a:lstStyle/>
        <a:p>
          <a:endParaRPr lang="ru-RU"/>
        </a:p>
      </dgm:t>
    </dgm:pt>
    <dgm:pt modelId="{FFA03BE5-B736-A440-B240-36179613FD83}" type="sibTrans" cxnId="{4013B741-3B00-8345-9508-E47149B1551B}">
      <dgm:prSet/>
      <dgm:spPr/>
      <dgm:t>
        <a:bodyPr/>
        <a:lstStyle/>
        <a:p>
          <a:endParaRPr lang="ru-RU"/>
        </a:p>
      </dgm:t>
    </dgm:pt>
    <dgm:pt modelId="{9D3C3E5B-0FA1-3341-8023-1E20C39A57AB}">
      <dgm:prSet phldrT="[Текст]"/>
      <dgm:spPr/>
      <dgm:t>
        <a:bodyPr/>
        <a:lstStyle/>
        <a:p>
          <a:r>
            <a:rPr lang="en-US" dirty="0" smtClean="0"/>
            <a:t>user</a:t>
          </a:r>
          <a:endParaRPr lang="ru-RU" dirty="0"/>
        </a:p>
      </dgm:t>
    </dgm:pt>
    <dgm:pt modelId="{7EFEA3F9-B2E4-0044-8664-AAECE65797BC}" type="parTrans" cxnId="{446C80B9-04EB-A942-A833-745557EE1055}">
      <dgm:prSet/>
      <dgm:spPr/>
      <dgm:t>
        <a:bodyPr/>
        <a:lstStyle/>
        <a:p>
          <a:endParaRPr lang="ru-RU"/>
        </a:p>
      </dgm:t>
    </dgm:pt>
    <dgm:pt modelId="{D8818693-4CF2-7E4D-83A2-B055520A88A8}" type="sibTrans" cxnId="{446C80B9-04EB-A942-A833-745557EE1055}">
      <dgm:prSet/>
      <dgm:spPr/>
      <dgm:t>
        <a:bodyPr/>
        <a:lstStyle/>
        <a:p>
          <a:endParaRPr lang="ru-RU"/>
        </a:p>
      </dgm:t>
    </dgm:pt>
    <dgm:pt modelId="{E972D09E-511D-7940-9C0B-039BEDF8DB11}" type="pres">
      <dgm:prSet presAssocID="{CFCDDD8B-8F5C-A344-825E-451CEBB38BDB}" presName="cycle" presStyleCnt="0">
        <dgm:presLayoutVars>
          <dgm:dir/>
          <dgm:resizeHandles val="exact"/>
        </dgm:presLayoutVars>
      </dgm:prSet>
      <dgm:spPr/>
      <dgm:t>
        <a:bodyPr/>
        <a:lstStyle/>
        <a:p>
          <a:endParaRPr lang="ru-RU"/>
        </a:p>
      </dgm:t>
    </dgm:pt>
    <dgm:pt modelId="{149C15B5-6114-C948-A03F-A44A6793ED92}" type="pres">
      <dgm:prSet presAssocID="{27CED1C9-07C1-C442-9436-9B17817BA229}" presName="node" presStyleLbl="node1" presStyleIdx="0" presStyleCnt="2" custScaleY="137845">
        <dgm:presLayoutVars>
          <dgm:bulletEnabled val="1"/>
        </dgm:presLayoutVars>
      </dgm:prSet>
      <dgm:spPr/>
      <dgm:t>
        <a:bodyPr/>
        <a:lstStyle/>
        <a:p>
          <a:endParaRPr lang="ru-RU"/>
        </a:p>
      </dgm:t>
    </dgm:pt>
    <dgm:pt modelId="{C7FDC699-4FBF-224F-B4E9-B332B4DAC8E1}" type="pres">
      <dgm:prSet presAssocID="{27CED1C9-07C1-C442-9436-9B17817BA229}" presName="spNode" presStyleCnt="0"/>
      <dgm:spPr/>
    </dgm:pt>
    <dgm:pt modelId="{8F2E8AC8-0B9D-C245-B5B9-86D36893E646}" type="pres">
      <dgm:prSet presAssocID="{FFA03BE5-B736-A440-B240-36179613FD83}" presName="sibTrans" presStyleLbl="sibTrans1D1" presStyleIdx="0" presStyleCnt="2"/>
      <dgm:spPr/>
      <dgm:t>
        <a:bodyPr/>
        <a:lstStyle/>
        <a:p>
          <a:endParaRPr lang="ru-RU"/>
        </a:p>
      </dgm:t>
    </dgm:pt>
    <dgm:pt modelId="{4467DF95-B25B-6649-8FCD-D74D9D5F657B}" type="pres">
      <dgm:prSet presAssocID="{9D3C3E5B-0FA1-3341-8023-1E20C39A57AB}" presName="node" presStyleLbl="node1" presStyleIdx="1" presStyleCnt="2">
        <dgm:presLayoutVars>
          <dgm:bulletEnabled val="1"/>
        </dgm:presLayoutVars>
      </dgm:prSet>
      <dgm:spPr/>
      <dgm:t>
        <a:bodyPr/>
        <a:lstStyle/>
        <a:p>
          <a:endParaRPr lang="ru-RU"/>
        </a:p>
      </dgm:t>
    </dgm:pt>
    <dgm:pt modelId="{EB9BA63E-B4BC-024D-BD69-74720BADA769}" type="pres">
      <dgm:prSet presAssocID="{9D3C3E5B-0FA1-3341-8023-1E20C39A57AB}" presName="spNode" presStyleCnt="0"/>
      <dgm:spPr/>
    </dgm:pt>
    <dgm:pt modelId="{401AE4B5-8846-274A-B7C3-C800B384E9C6}" type="pres">
      <dgm:prSet presAssocID="{D8818693-4CF2-7E4D-83A2-B055520A88A8}" presName="sibTrans" presStyleLbl="sibTrans1D1" presStyleIdx="1" presStyleCnt="2"/>
      <dgm:spPr/>
      <dgm:t>
        <a:bodyPr/>
        <a:lstStyle/>
        <a:p>
          <a:endParaRPr lang="ru-RU"/>
        </a:p>
      </dgm:t>
    </dgm:pt>
  </dgm:ptLst>
  <dgm:cxnLst>
    <dgm:cxn modelId="{4013B741-3B00-8345-9508-E47149B1551B}" srcId="{CFCDDD8B-8F5C-A344-825E-451CEBB38BDB}" destId="{27CED1C9-07C1-C442-9436-9B17817BA229}" srcOrd="0" destOrd="0" parTransId="{CCB56186-DD63-3F44-821D-754C42D70492}" sibTransId="{FFA03BE5-B736-A440-B240-36179613FD83}"/>
    <dgm:cxn modelId="{23CE474F-B233-EA4B-8739-8B1125A42E84}" type="presOf" srcId="{CFCDDD8B-8F5C-A344-825E-451CEBB38BDB}" destId="{E972D09E-511D-7940-9C0B-039BEDF8DB11}" srcOrd="0" destOrd="0" presId="urn:microsoft.com/office/officeart/2005/8/layout/cycle5"/>
    <dgm:cxn modelId="{446C80B9-04EB-A942-A833-745557EE1055}" srcId="{CFCDDD8B-8F5C-A344-825E-451CEBB38BDB}" destId="{9D3C3E5B-0FA1-3341-8023-1E20C39A57AB}" srcOrd="1" destOrd="0" parTransId="{7EFEA3F9-B2E4-0044-8664-AAECE65797BC}" sibTransId="{D8818693-4CF2-7E4D-83A2-B055520A88A8}"/>
    <dgm:cxn modelId="{03338F39-69FD-744A-AA0C-C64A43CA4388}" type="presOf" srcId="{FFA03BE5-B736-A440-B240-36179613FD83}" destId="{8F2E8AC8-0B9D-C245-B5B9-86D36893E646}" srcOrd="0" destOrd="0" presId="urn:microsoft.com/office/officeart/2005/8/layout/cycle5"/>
    <dgm:cxn modelId="{A514EF4C-02FB-8249-8609-0E3219857428}" type="presOf" srcId="{9D3C3E5B-0FA1-3341-8023-1E20C39A57AB}" destId="{4467DF95-B25B-6649-8FCD-D74D9D5F657B}" srcOrd="0" destOrd="0" presId="urn:microsoft.com/office/officeart/2005/8/layout/cycle5"/>
    <dgm:cxn modelId="{552C8BAB-B23F-3F41-B952-C965A4B8EECE}" type="presOf" srcId="{27CED1C9-07C1-C442-9436-9B17817BA229}" destId="{149C15B5-6114-C948-A03F-A44A6793ED92}" srcOrd="0" destOrd="0" presId="urn:microsoft.com/office/officeart/2005/8/layout/cycle5"/>
    <dgm:cxn modelId="{42B2D9AC-C944-4243-8244-E69D0243E4C5}" type="presOf" srcId="{D8818693-4CF2-7E4D-83A2-B055520A88A8}" destId="{401AE4B5-8846-274A-B7C3-C800B384E9C6}" srcOrd="0" destOrd="0" presId="urn:microsoft.com/office/officeart/2005/8/layout/cycle5"/>
    <dgm:cxn modelId="{69BD9785-EB9E-144C-8A6F-910DBFFB833B}" type="presParOf" srcId="{E972D09E-511D-7940-9C0B-039BEDF8DB11}" destId="{149C15B5-6114-C948-A03F-A44A6793ED92}" srcOrd="0" destOrd="0" presId="urn:microsoft.com/office/officeart/2005/8/layout/cycle5"/>
    <dgm:cxn modelId="{29097C9B-8F9A-DC4C-9540-2CE1AC83E8BE}" type="presParOf" srcId="{E972D09E-511D-7940-9C0B-039BEDF8DB11}" destId="{C7FDC699-4FBF-224F-B4E9-B332B4DAC8E1}" srcOrd="1" destOrd="0" presId="urn:microsoft.com/office/officeart/2005/8/layout/cycle5"/>
    <dgm:cxn modelId="{4341FF85-492E-F641-9A0E-38AD75143DA1}" type="presParOf" srcId="{E972D09E-511D-7940-9C0B-039BEDF8DB11}" destId="{8F2E8AC8-0B9D-C245-B5B9-86D36893E646}" srcOrd="2" destOrd="0" presId="urn:microsoft.com/office/officeart/2005/8/layout/cycle5"/>
    <dgm:cxn modelId="{ABF8D926-07DF-3844-84C3-3C9A28E72F19}" type="presParOf" srcId="{E972D09E-511D-7940-9C0B-039BEDF8DB11}" destId="{4467DF95-B25B-6649-8FCD-D74D9D5F657B}" srcOrd="3" destOrd="0" presId="urn:microsoft.com/office/officeart/2005/8/layout/cycle5"/>
    <dgm:cxn modelId="{7F2D822D-A6EA-D943-9A4C-747359754515}" type="presParOf" srcId="{E972D09E-511D-7940-9C0B-039BEDF8DB11}" destId="{EB9BA63E-B4BC-024D-BD69-74720BADA769}" srcOrd="4" destOrd="0" presId="urn:microsoft.com/office/officeart/2005/8/layout/cycle5"/>
    <dgm:cxn modelId="{1E92703D-9409-0545-8167-A2B42969B3B2}" type="presParOf" srcId="{E972D09E-511D-7940-9C0B-039BEDF8DB11}" destId="{401AE4B5-8846-274A-B7C3-C800B384E9C6}" srcOrd="5"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CDDD8B-8F5C-A344-825E-451CEBB38BDB}"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ru-RU"/>
        </a:p>
      </dgm:t>
    </dgm:pt>
    <dgm:pt modelId="{27CED1C9-07C1-C442-9436-9B17817BA229}">
      <dgm:prSet phldrT="[Текст]"/>
      <dgm:spPr/>
      <dgm:t>
        <a:bodyPr/>
        <a:lstStyle/>
        <a:p>
          <a:r>
            <a:rPr lang="en-US" dirty="0" smtClean="0"/>
            <a:t>user1</a:t>
          </a:r>
          <a:endParaRPr lang="ru-RU" dirty="0"/>
        </a:p>
      </dgm:t>
    </dgm:pt>
    <dgm:pt modelId="{CCB56186-DD63-3F44-821D-754C42D70492}" type="parTrans" cxnId="{4013B741-3B00-8345-9508-E47149B1551B}">
      <dgm:prSet/>
      <dgm:spPr/>
      <dgm:t>
        <a:bodyPr/>
        <a:lstStyle/>
        <a:p>
          <a:endParaRPr lang="ru-RU"/>
        </a:p>
      </dgm:t>
    </dgm:pt>
    <dgm:pt modelId="{FFA03BE5-B736-A440-B240-36179613FD83}" type="sibTrans" cxnId="{4013B741-3B00-8345-9508-E47149B1551B}">
      <dgm:prSet/>
      <dgm:spPr/>
      <dgm:t>
        <a:bodyPr/>
        <a:lstStyle/>
        <a:p>
          <a:endParaRPr lang="ru-RU"/>
        </a:p>
      </dgm:t>
    </dgm:pt>
    <dgm:pt modelId="{9D3C3E5B-0FA1-3341-8023-1E20C39A57AB}">
      <dgm:prSet phldrT="[Текст]"/>
      <dgm:spPr/>
      <dgm:t>
        <a:bodyPr/>
        <a:lstStyle/>
        <a:p>
          <a:r>
            <a:rPr lang="en-US" dirty="0" smtClean="0"/>
            <a:t>user2</a:t>
          </a:r>
          <a:endParaRPr lang="ru-RU" dirty="0"/>
        </a:p>
      </dgm:t>
    </dgm:pt>
    <dgm:pt modelId="{7EFEA3F9-B2E4-0044-8664-AAECE65797BC}" type="parTrans" cxnId="{446C80B9-04EB-A942-A833-745557EE1055}">
      <dgm:prSet/>
      <dgm:spPr/>
      <dgm:t>
        <a:bodyPr/>
        <a:lstStyle/>
        <a:p>
          <a:endParaRPr lang="ru-RU"/>
        </a:p>
      </dgm:t>
    </dgm:pt>
    <dgm:pt modelId="{D8818693-4CF2-7E4D-83A2-B055520A88A8}" type="sibTrans" cxnId="{446C80B9-04EB-A942-A833-745557EE1055}">
      <dgm:prSet/>
      <dgm:spPr/>
      <dgm:t>
        <a:bodyPr/>
        <a:lstStyle/>
        <a:p>
          <a:endParaRPr lang="ru-RU"/>
        </a:p>
      </dgm:t>
    </dgm:pt>
    <dgm:pt modelId="{7D7F1565-3AAA-1042-BDC4-8422F6541EB6}">
      <dgm:prSet phldrT="[Текст]"/>
      <dgm:spPr/>
      <dgm:t>
        <a:bodyPr/>
        <a:lstStyle/>
        <a:p>
          <a:r>
            <a:rPr lang="en-US" dirty="0" smtClean="0"/>
            <a:t>user3</a:t>
          </a:r>
          <a:endParaRPr lang="ru-RU" dirty="0"/>
        </a:p>
      </dgm:t>
    </dgm:pt>
    <dgm:pt modelId="{D1DD4776-73A6-FA49-AEAB-1DE1B2BFA57F}" type="parTrans" cxnId="{6D21EE93-3367-E149-A493-0C1EF458921B}">
      <dgm:prSet/>
      <dgm:spPr/>
      <dgm:t>
        <a:bodyPr/>
        <a:lstStyle/>
        <a:p>
          <a:endParaRPr lang="ru-RU"/>
        </a:p>
      </dgm:t>
    </dgm:pt>
    <dgm:pt modelId="{E3DF461F-FDCB-F24C-8253-5FE8A60DA539}" type="sibTrans" cxnId="{6D21EE93-3367-E149-A493-0C1EF458921B}">
      <dgm:prSet/>
      <dgm:spPr/>
      <dgm:t>
        <a:bodyPr/>
        <a:lstStyle/>
        <a:p>
          <a:endParaRPr lang="ru-RU"/>
        </a:p>
      </dgm:t>
    </dgm:pt>
    <dgm:pt modelId="{66B73B25-99FE-FB45-810F-27C4D3D98AFB}">
      <dgm:prSet phldrT="[Текст]"/>
      <dgm:spPr/>
      <dgm:t>
        <a:bodyPr/>
        <a:lstStyle/>
        <a:p>
          <a:r>
            <a:rPr lang="en-US" dirty="0" smtClean="0"/>
            <a:t>user4</a:t>
          </a:r>
          <a:endParaRPr lang="ru-RU" dirty="0"/>
        </a:p>
      </dgm:t>
    </dgm:pt>
    <dgm:pt modelId="{9EEECEFC-B828-C148-9BEC-9D99CBEFBC37}" type="parTrans" cxnId="{750914B5-BB03-9146-90F4-D8C2A426E32F}">
      <dgm:prSet/>
      <dgm:spPr/>
      <dgm:t>
        <a:bodyPr/>
        <a:lstStyle/>
        <a:p>
          <a:endParaRPr lang="ru-RU"/>
        </a:p>
      </dgm:t>
    </dgm:pt>
    <dgm:pt modelId="{8E491AA3-2437-5B48-A60F-0077D0B2D103}" type="sibTrans" cxnId="{750914B5-BB03-9146-90F4-D8C2A426E32F}">
      <dgm:prSet/>
      <dgm:spPr/>
      <dgm:t>
        <a:bodyPr/>
        <a:lstStyle/>
        <a:p>
          <a:endParaRPr lang="ru-RU"/>
        </a:p>
      </dgm:t>
    </dgm:pt>
    <dgm:pt modelId="{0064FD1D-8605-D14A-8A44-FECA198BF65F}" type="pres">
      <dgm:prSet presAssocID="{CFCDDD8B-8F5C-A344-825E-451CEBB38BDB}" presName="composite" presStyleCnt="0">
        <dgm:presLayoutVars>
          <dgm:chMax val="5"/>
          <dgm:dir/>
          <dgm:animLvl val="ctr"/>
          <dgm:resizeHandles val="exact"/>
        </dgm:presLayoutVars>
      </dgm:prSet>
      <dgm:spPr/>
      <dgm:t>
        <a:bodyPr/>
        <a:lstStyle/>
        <a:p>
          <a:endParaRPr lang="ru-RU"/>
        </a:p>
      </dgm:t>
    </dgm:pt>
    <dgm:pt modelId="{ACACD689-A20D-8A4F-9788-5304033CC75C}" type="pres">
      <dgm:prSet presAssocID="{CFCDDD8B-8F5C-A344-825E-451CEBB38BDB}" presName="cycle" presStyleCnt="0"/>
      <dgm:spPr/>
    </dgm:pt>
    <dgm:pt modelId="{E9211B93-939F-D24F-A155-DDA0A2788294}" type="pres">
      <dgm:prSet presAssocID="{CFCDDD8B-8F5C-A344-825E-451CEBB38BDB}" presName="centerShape" presStyleCnt="0"/>
      <dgm:spPr/>
    </dgm:pt>
    <dgm:pt modelId="{A948B132-FE78-2540-9735-8D5FAEF5D2BB}" type="pres">
      <dgm:prSet presAssocID="{CFCDDD8B-8F5C-A344-825E-451CEBB38BDB}" presName="connSite" presStyleLbl="node1" presStyleIdx="0" presStyleCnt="5"/>
      <dgm:spPr/>
    </dgm:pt>
    <dgm:pt modelId="{589F4068-7F2F-C248-B424-731E5B9D4592}" type="pres">
      <dgm:prSet presAssocID="{CFCDDD8B-8F5C-A344-825E-451CEBB38BDB}" presName="visible" presStyleLbl="node1" presStyleIdx="0" presStyleCnt="5" custScaleX="198501" custScaleY="187509" custLinFactX="-13002" custLinFactNeighborX="-100000" custLinFactNeighborY="5281"/>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08F518DB-DD54-7C43-AF2E-9132A34A546F}" type="pres">
      <dgm:prSet presAssocID="{CCB56186-DD63-3F44-821D-754C42D70492}" presName="Name25" presStyleLbl="parChTrans1D1" presStyleIdx="0" presStyleCnt="4"/>
      <dgm:spPr/>
      <dgm:t>
        <a:bodyPr/>
        <a:lstStyle/>
        <a:p>
          <a:endParaRPr lang="ru-RU"/>
        </a:p>
      </dgm:t>
    </dgm:pt>
    <dgm:pt modelId="{5D20152F-19A2-5247-99F6-BED155D754F3}" type="pres">
      <dgm:prSet presAssocID="{27CED1C9-07C1-C442-9436-9B17817BA229}" presName="node" presStyleCnt="0"/>
      <dgm:spPr/>
    </dgm:pt>
    <dgm:pt modelId="{5B4F59F7-70BF-A948-A4FA-558854DAF7BA}" type="pres">
      <dgm:prSet presAssocID="{27CED1C9-07C1-C442-9436-9B17817BA229}" presName="parentNode" presStyleLbl="node1" presStyleIdx="1" presStyleCnt="5" custLinFactX="21285" custLinFactNeighborX="100000" custLinFactNeighborY="1213">
        <dgm:presLayoutVars>
          <dgm:chMax val="1"/>
          <dgm:bulletEnabled val="1"/>
        </dgm:presLayoutVars>
      </dgm:prSet>
      <dgm:spPr/>
      <dgm:t>
        <a:bodyPr/>
        <a:lstStyle/>
        <a:p>
          <a:endParaRPr lang="ru-RU"/>
        </a:p>
      </dgm:t>
    </dgm:pt>
    <dgm:pt modelId="{B32B8FE3-0B8C-B547-9520-0B32D740B191}" type="pres">
      <dgm:prSet presAssocID="{27CED1C9-07C1-C442-9436-9B17817BA229}" presName="childNode" presStyleLbl="revTx" presStyleIdx="0" presStyleCnt="0">
        <dgm:presLayoutVars>
          <dgm:bulletEnabled val="1"/>
        </dgm:presLayoutVars>
      </dgm:prSet>
      <dgm:spPr/>
      <dgm:t>
        <a:bodyPr/>
        <a:lstStyle/>
        <a:p>
          <a:endParaRPr lang="ru-RU"/>
        </a:p>
      </dgm:t>
    </dgm:pt>
    <dgm:pt modelId="{B3F0BA69-9E3A-A34B-952A-1814867E58B3}" type="pres">
      <dgm:prSet presAssocID="{7EFEA3F9-B2E4-0044-8664-AAECE65797BC}" presName="Name25" presStyleLbl="parChTrans1D1" presStyleIdx="1" presStyleCnt="4"/>
      <dgm:spPr/>
      <dgm:t>
        <a:bodyPr/>
        <a:lstStyle/>
        <a:p>
          <a:endParaRPr lang="ru-RU"/>
        </a:p>
      </dgm:t>
    </dgm:pt>
    <dgm:pt modelId="{0E503DBD-E9A8-8E46-AFF2-BD65D7A61D5B}" type="pres">
      <dgm:prSet presAssocID="{9D3C3E5B-0FA1-3341-8023-1E20C39A57AB}" presName="node" presStyleCnt="0"/>
      <dgm:spPr/>
    </dgm:pt>
    <dgm:pt modelId="{1C37906E-5CC6-AB45-8D8A-34269AF89B97}" type="pres">
      <dgm:prSet presAssocID="{9D3C3E5B-0FA1-3341-8023-1E20C39A57AB}" presName="parentNode" presStyleLbl="node1" presStyleIdx="2" presStyleCnt="5" custLinFactNeighborX="99454" custLinFactNeighborY="-3639">
        <dgm:presLayoutVars>
          <dgm:chMax val="1"/>
          <dgm:bulletEnabled val="1"/>
        </dgm:presLayoutVars>
      </dgm:prSet>
      <dgm:spPr/>
      <dgm:t>
        <a:bodyPr/>
        <a:lstStyle/>
        <a:p>
          <a:endParaRPr lang="ru-RU"/>
        </a:p>
      </dgm:t>
    </dgm:pt>
    <dgm:pt modelId="{83D2574D-B149-D34F-8B22-D42B4A99D9AA}" type="pres">
      <dgm:prSet presAssocID="{9D3C3E5B-0FA1-3341-8023-1E20C39A57AB}" presName="childNode" presStyleLbl="revTx" presStyleIdx="0" presStyleCnt="0">
        <dgm:presLayoutVars>
          <dgm:bulletEnabled val="1"/>
        </dgm:presLayoutVars>
      </dgm:prSet>
      <dgm:spPr/>
      <dgm:t>
        <a:bodyPr/>
        <a:lstStyle/>
        <a:p>
          <a:endParaRPr lang="ru-RU"/>
        </a:p>
      </dgm:t>
    </dgm:pt>
    <dgm:pt modelId="{D4A43FD2-667C-3F49-9FC1-A4AF41F88DB6}" type="pres">
      <dgm:prSet presAssocID="{D1DD4776-73A6-FA49-AEAB-1DE1B2BFA57F}" presName="Name25" presStyleLbl="parChTrans1D1" presStyleIdx="2" presStyleCnt="4"/>
      <dgm:spPr/>
      <dgm:t>
        <a:bodyPr/>
        <a:lstStyle/>
        <a:p>
          <a:endParaRPr lang="ru-RU"/>
        </a:p>
      </dgm:t>
    </dgm:pt>
    <dgm:pt modelId="{D5DB86E8-4C4C-7246-A404-9520971B5BCD}" type="pres">
      <dgm:prSet presAssocID="{7D7F1565-3AAA-1042-BDC4-8422F6541EB6}" presName="node" presStyleCnt="0"/>
      <dgm:spPr/>
    </dgm:pt>
    <dgm:pt modelId="{09106D26-E31E-0947-93CE-39108381C601}" type="pres">
      <dgm:prSet presAssocID="{7D7F1565-3AAA-1042-BDC4-8422F6541EB6}" presName="parentNode" presStyleLbl="node1" presStyleIdx="3" presStyleCnt="5" custLinFactX="16434" custLinFactNeighborX="100000" custLinFactNeighborY="-4851">
        <dgm:presLayoutVars>
          <dgm:chMax val="1"/>
          <dgm:bulletEnabled val="1"/>
        </dgm:presLayoutVars>
      </dgm:prSet>
      <dgm:spPr/>
      <dgm:t>
        <a:bodyPr/>
        <a:lstStyle/>
        <a:p>
          <a:endParaRPr lang="ru-RU"/>
        </a:p>
      </dgm:t>
    </dgm:pt>
    <dgm:pt modelId="{E51BC103-0C4A-F441-BB26-3319D01CE373}" type="pres">
      <dgm:prSet presAssocID="{7D7F1565-3AAA-1042-BDC4-8422F6541EB6}" presName="childNode" presStyleLbl="revTx" presStyleIdx="0" presStyleCnt="0">
        <dgm:presLayoutVars>
          <dgm:bulletEnabled val="1"/>
        </dgm:presLayoutVars>
      </dgm:prSet>
      <dgm:spPr/>
    </dgm:pt>
    <dgm:pt modelId="{438CB237-C8B3-2E4E-8FEE-22A5D16EA44B}" type="pres">
      <dgm:prSet presAssocID="{9EEECEFC-B828-C148-9BEC-9D99CBEFBC37}" presName="Name25" presStyleLbl="parChTrans1D1" presStyleIdx="3" presStyleCnt="4"/>
      <dgm:spPr/>
      <dgm:t>
        <a:bodyPr/>
        <a:lstStyle/>
        <a:p>
          <a:endParaRPr lang="ru-RU"/>
        </a:p>
      </dgm:t>
    </dgm:pt>
    <dgm:pt modelId="{52434586-6CCB-7047-8FE5-89408B98BF4A}" type="pres">
      <dgm:prSet presAssocID="{66B73B25-99FE-FB45-810F-27C4D3D98AFB}" presName="node" presStyleCnt="0"/>
      <dgm:spPr/>
    </dgm:pt>
    <dgm:pt modelId="{46E6F014-F8E5-0A4D-87AF-3B31A4036641}" type="pres">
      <dgm:prSet presAssocID="{66B73B25-99FE-FB45-810F-27C4D3D98AFB}" presName="parentNode" presStyleLbl="node1" presStyleIdx="4" presStyleCnt="5" custLinFactX="22498" custLinFactNeighborX="100000" custLinFactNeighborY="-3639">
        <dgm:presLayoutVars>
          <dgm:chMax val="1"/>
          <dgm:bulletEnabled val="1"/>
        </dgm:presLayoutVars>
      </dgm:prSet>
      <dgm:spPr/>
      <dgm:t>
        <a:bodyPr/>
        <a:lstStyle/>
        <a:p>
          <a:endParaRPr lang="ru-RU"/>
        </a:p>
      </dgm:t>
    </dgm:pt>
    <dgm:pt modelId="{23C1D3A7-5FEB-AF41-B707-05E59038A32E}" type="pres">
      <dgm:prSet presAssocID="{66B73B25-99FE-FB45-810F-27C4D3D98AFB}" presName="childNode" presStyleLbl="revTx" presStyleIdx="0" presStyleCnt="0">
        <dgm:presLayoutVars>
          <dgm:bulletEnabled val="1"/>
        </dgm:presLayoutVars>
      </dgm:prSet>
      <dgm:spPr/>
      <dgm:t>
        <a:bodyPr/>
        <a:lstStyle/>
        <a:p>
          <a:endParaRPr lang="ru-RU"/>
        </a:p>
      </dgm:t>
    </dgm:pt>
  </dgm:ptLst>
  <dgm:cxnLst>
    <dgm:cxn modelId="{6D21EE93-3367-E149-A493-0C1EF458921B}" srcId="{CFCDDD8B-8F5C-A344-825E-451CEBB38BDB}" destId="{7D7F1565-3AAA-1042-BDC4-8422F6541EB6}" srcOrd="2" destOrd="0" parTransId="{D1DD4776-73A6-FA49-AEAB-1DE1B2BFA57F}" sibTransId="{E3DF461F-FDCB-F24C-8253-5FE8A60DA539}"/>
    <dgm:cxn modelId="{EAD86942-135F-514F-900E-EFBF07463062}" type="presOf" srcId="{7EFEA3F9-B2E4-0044-8664-AAECE65797BC}" destId="{B3F0BA69-9E3A-A34B-952A-1814867E58B3}" srcOrd="0" destOrd="0" presId="urn:microsoft.com/office/officeart/2005/8/layout/radial2"/>
    <dgm:cxn modelId="{0F0CBE20-86F3-7549-9166-45CC33475925}" type="presOf" srcId="{7D7F1565-3AAA-1042-BDC4-8422F6541EB6}" destId="{09106D26-E31E-0947-93CE-39108381C601}" srcOrd="0" destOrd="0" presId="urn:microsoft.com/office/officeart/2005/8/layout/radial2"/>
    <dgm:cxn modelId="{750914B5-BB03-9146-90F4-D8C2A426E32F}" srcId="{CFCDDD8B-8F5C-A344-825E-451CEBB38BDB}" destId="{66B73B25-99FE-FB45-810F-27C4D3D98AFB}" srcOrd="3" destOrd="0" parTransId="{9EEECEFC-B828-C148-9BEC-9D99CBEFBC37}" sibTransId="{8E491AA3-2437-5B48-A60F-0077D0B2D103}"/>
    <dgm:cxn modelId="{B0E03347-D167-9545-B29A-1EBDEBB27B26}" type="presOf" srcId="{CCB56186-DD63-3F44-821D-754C42D70492}" destId="{08F518DB-DD54-7C43-AF2E-9132A34A546F}" srcOrd="0" destOrd="0" presId="urn:microsoft.com/office/officeart/2005/8/layout/radial2"/>
    <dgm:cxn modelId="{36BC651F-54DC-954C-96DB-DAD0676AC74C}" type="presOf" srcId="{27CED1C9-07C1-C442-9436-9B17817BA229}" destId="{5B4F59F7-70BF-A948-A4FA-558854DAF7BA}" srcOrd="0" destOrd="0" presId="urn:microsoft.com/office/officeart/2005/8/layout/radial2"/>
    <dgm:cxn modelId="{25058864-9DCC-AB4B-8334-5CDA4139D2A9}" type="presOf" srcId="{66B73B25-99FE-FB45-810F-27C4D3D98AFB}" destId="{46E6F014-F8E5-0A4D-87AF-3B31A4036641}" srcOrd="0" destOrd="0" presId="urn:microsoft.com/office/officeart/2005/8/layout/radial2"/>
    <dgm:cxn modelId="{054BA0AC-0C36-1246-AC25-4C73935FCC30}" type="presOf" srcId="{CFCDDD8B-8F5C-A344-825E-451CEBB38BDB}" destId="{0064FD1D-8605-D14A-8A44-FECA198BF65F}" srcOrd="0" destOrd="0" presId="urn:microsoft.com/office/officeart/2005/8/layout/radial2"/>
    <dgm:cxn modelId="{71538027-3E03-614A-9074-2EC477063D7B}" type="presOf" srcId="{9D3C3E5B-0FA1-3341-8023-1E20C39A57AB}" destId="{1C37906E-5CC6-AB45-8D8A-34269AF89B97}" srcOrd="0" destOrd="0" presId="urn:microsoft.com/office/officeart/2005/8/layout/radial2"/>
    <dgm:cxn modelId="{4BB5C2A3-4FA6-8D42-8DD8-999D4F7F1742}" type="presOf" srcId="{9EEECEFC-B828-C148-9BEC-9D99CBEFBC37}" destId="{438CB237-C8B3-2E4E-8FEE-22A5D16EA44B}" srcOrd="0" destOrd="0" presId="urn:microsoft.com/office/officeart/2005/8/layout/radial2"/>
    <dgm:cxn modelId="{446C80B9-04EB-A942-A833-745557EE1055}" srcId="{CFCDDD8B-8F5C-A344-825E-451CEBB38BDB}" destId="{9D3C3E5B-0FA1-3341-8023-1E20C39A57AB}" srcOrd="1" destOrd="0" parTransId="{7EFEA3F9-B2E4-0044-8664-AAECE65797BC}" sibTransId="{D8818693-4CF2-7E4D-83A2-B055520A88A8}"/>
    <dgm:cxn modelId="{4013B741-3B00-8345-9508-E47149B1551B}" srcId="{CFCDDD8B-8F5C-A344-825E-451CEBB38BDB}" destId="{27CED1C9-07C1-C442-9436-9B17817BA229}" srcOrd="0" destOrd="0" parTransId="{CCB56186-DD63-3F44-821D-754C42D70492}" sibTransId="{FFA03BE5-B736-A440-B240-36179613FD83}"/>
    <dgm:cxn modelId="{3AF4C2AD-3DF6-9847-A339-3AF4B90BD5BC}" type="presOf" srcId="{D1DD4776-73A6-FA49-AEAB-1DE1B2BFA57F}" destId="{D4A43FD2-667C-3F49-9FC1-A4AF41F88DB6}" srcOrd="0" destOrd="0" presId="urn:microsoft.com/office/officeart/2005/8/layout/radial2"/>
    <dgm:cxn modelId="{20981D15-B5F9-D14A-A71B-A9CB89107A8A}" type="presParOf" srcId="{0064FD1D-8605-D14A-8A44-FECA198BF65F}" destId="{ACACD689-A20D-8A4F-9788-5304033CC75C}" srcOrd="0" destOrd="0" presId="urn:microsoft.com/office/officeart/2005/8/layout/radial2"/>
    <dgm:cxn modelId="{9E25E7FE-DE56-6541-9774-3F3E5CFD492A}" type="presParOf" srcId="{ACACD689-A20D-8A4F-9788-5304033CC75C}" destId="{E9211B93-939F-D24F-A155-DDA0A2788294}" srcOrd="0" destOrd="0" presId="urn:microsoft.com/office/officeart/2005/8/layout/radial2"/>
    <dgm:cxn modelId="{8846677A-5069-874B-A2ED-2C7101FE8C1C}" type="presParOf" srcId="{E9211B93-939F-D24F-A155-DDA0A2788294}" destId="{A948B132-FE78-2540-9735-8D5FAEF5D2BB}" srcOrd="0" destOrd="0" presId="urn:microsoft.com/office/officeart/2005/8/layout/radial2"/>
    <dgm:cxn modelId="{08CAB8D6-E645-1A4A-896C-0D678BE61C2E}" type="presParOf" srcId="{E9211B93-939F-D24F-A155-DDA0A2788294}" destId="{589F4068-7F2F-C248-B424-731E5B9D4592}" srcOrd="1" destOrd="0" presId="urn:microsoft.com/office/officeart/2005/8/layout/radial2"/>
    <dgm:cxn modelId="{A2A08C93-4820-234C-B719-1F6E975342C3}" type="presParOf" srcId="{ACACD689-A20D-8A4F-9788-5304033CC75C}" destId="{08F518DB-DD54-7C43-AF2E-9132A34A546F}" srcOrd="1" destOrd="0" presId="urn:microsoft.com/office/officeart/2005/8/layout/radial2"/>
    <dgm:cxn modelId="{130FF88D-F58D-1747-B196-33D6E92AE1E0}" type="presParOf" srcId="{ACACD689-A20D-8A4F-9788-5304033CC75C}" destId="{5D20152F-19A2-5247-99F6-BED155D754F3}" srcOrd="2" destOrd="0" presId="urn:microsoft.com/office/officeart/2005/8/layout/radial2"/>
    <dgm:cxn modelId="{5732A5EF-AF19-D647-8B54-4D9EA6AD269C}" type="presParOf" srcId="{5D20152F-19A2-5247-99F6-BED155D754F3}" destId="{5B4F59F7-70BF-A948-A4FA-558854DAF7BA}" srcOrd="0" destOrd="0" presId="urn:microsoft.com/office/officeart/2005/8/layout/radial2"/>
    <dgm:cxn modelId="{34A7B971-B1B0-7B4E-8DDC-68AD115115B4}" type="presParOf" srcId="{5D20152F-19A2-5247-99F6-BED155D754F3}" destId="{B32B8FE3-0B8C-B547-9520-0B32D740B191}" srcOrd="1" destOrd="0" presId="urn:microsoft.com/office/officeart/2005/8/layout/radial2"/>
    <dgm:cxn modelId="{71EBCBF2-3F1B-B345-9AF4-47EA8E16BA35}" type="presParOf" srcId="{ACACD689-A20D-8A4F-9788-5304033CC75C}" destId="{B3F0BA69-9E3A-A34B-952A-1814867E58B3}" srcOrd="3" destOrd="0" presId="urn:microsoft.com/office/officeart/2005/8/layout/radial2"/>
    <dgm:cxn modelId="{0559CCB9-C95A-C44F-9FD2-8C2DC945C7A0}" type="presParOf" srcId="{ACACD689-A20D-8A4F-9788-5304033CC75C}" destId="{0E503DBD-E9A8-8E46-AFF2-BD65D7A61D5B}" srcOrd="4" destOrd="0" presId="urn:microsoft.com/office/officeart/2005/8/layout/radial2"/>
    <dgm:cxn modelId="{A8E5F3A1-D7F3-CC4C-890A-ED7F642B7028}" type="presParOf" srcId="{0E503DBD-E9A8-8E46-AFF2-BD65D7A61D5B}" destId="{1C37906E-5CC6-AB45-8D8A-34269AF89B97}" srcOrd="0" destOrd="0" presId="urn:microsoft.com/office/officeart/2005/8/layout/radial2"/>
    <dgm:cxn modelId="{BB668E3D-E351-EE4F-88BA-8FADDE8C3DED}" type="presParOf" srcId="{0E503DBD-E9A8-8E46-AFF2-BD65D7A61D5B}" destId="{83D2574D-B149-D34F-8B22-D42B4A99D9AA}" srcOrd="1" destOrd="0" presId="urn:microsoft.com/office/officeart/2005/8/layout/radial2"/>
    <dgm:cxn modelId="{41FEA74E-AD31-7E4F-8A52-1E925F49BBA0}" type="presParOf" srcId="{ACACD689-A20D-8A4F-9788-5304033CC75C}" destId="{D4A43FD2-667C-3F49-9FC1-A4AF41F88DB6}" srcOrd="5" destOrd="0" presId="urn:microsoft.com/office/officeart/2005/8/layout/radial2"/>
    <dgm:cxn modelId="{24E775CD-2B59-8747-9A36-8F12DADA45C1}" type="presParOf" srcId="{ACACD689-A20D-8A4F-9788-5304033CC75C}" destId="{D5DB86E8-4C4C-7246-A404-9520971B5BCD}" srcOrd="6" destOrd="0" presId="urn:microsoft.com/office/officeart/2005/8/layout/radial2"/>
    <dgm:cxn modelId="{AD4FB7A1-6B01-F04A-9C54-DA3D78272E6B}" type="presParOf" srcId="{D5DB86E8-4C4C-7246-A404-9520971B5BCD}" destId="{09106D26-E31E-0947-93CE-39108381C601}" srcOrd="0" destOrd="0" presId="urn:microsoft.com/office/officeart/2005/8/layout/radial2"/>
    <dgm:cxn modelId="{4F8CE304-0E13-6344-9CB4-BC9F71568AFF}" type="presParOf" srcId="{D5DB86E8-4C4C-7246-A404-9520971B5BCD}" destId="{E51BC103-0C4A-F441-BB26-3319D01CE373}" srcOrd="1" destOrd="0" presId="urn:microsoft.com/office/officeart/2005/8/layout/radial2"/>
    <dgm:cxn modelId="{0235598C-2B20-6944-AB52-BAFF4CF7F9FF}" type="presParOf" srcId="{ACACD689-A20D-8A4F-9788-5304033CC75C}" destId="{438CB237-C8B3-2E4E-8FEE-22A5D16EA44B}" srcOrd="7" destOrd="0" presId="urn:microsoft.com/office/officeart/2005/8/layout/radial2"/>
    <dgm:cxn modelId="{80D18AF8-46C3-C94D-9784-3BAB09579E1F}" type="presParOf" srcId="{ACACD689-A20D-8A4F-9788-5304033CC75C}" destId="{52434586-6CCB-7047-8FE5-89408B98BF4A}" srcOrd="8" destOrd="0" presId="urn:microsoft.com/office/officeart/2005/8/layout/radial2"/>
    <dgm:cxn modelId="{2A4927E5-6C6C-FD4E-BC3A-548926C3DAE6}" type="presParOf" srcId="{52434586-6CCB-7047-8FE5-89408B98BF4A}" destId="{46E6F014-F8E5-0A4D-87AF-3B31A4036641}" srcOrd="0" destOrd="0" presId="urn:microsoft.com/office/officeart/2005/8/layout/radial2"/>
    <dgm:cxn modelId="{E4C0B46F-2895-1B4B-81B9-31C9AACD8CAC}" type="presParOf" srcId="{52434586-6CCB-7047-8FE5-89408B98BF4A}" destId="{23C1D3A7-5FEB-AF41-B707-05E59038A32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CDDD8B-8F5C-A344-825E-451CEBB38BDB}"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ru-RU"/>
        </a:p>
      </dgm:t>
    </dgm:pt>
    <dgm:pt modelId="{27CED1C9-07C1-C442-9436-9B17817BA229}">
      <dgm:prSet phldrT="[Текст]"/>
      <dgm:spPr>
        <a:blipFill rotWithShape="0">
          <a:blip xmlns:r="http://schemas.openxmlformats.org/officeDocument/2006/relationships" r:embed="rId1">
            <a:extLst>
              <a:ext uri="{28A0092B-C50C-407E-A947-70E740481C1C}">
                <a14:useLocalDpi xmlns:a14="http://schemas.microsoft.com/office/drawing/2010/main" val="0"/>
              </a:ext>
            </a:extLst>
          </a:blip>
          <a:stretch>
            <a:fillRect l="-30000" r="-30000"/>
          </a:stretch>
        </a:blipFill>
      </dgm:spPr>
      <dgm:t>
        <a:bodyPr/>
        <a:lstStyle/>
        <a:p>
          <a:endParaRPr lang="ru-RU" dirty="0"/>
        </a:p>
      </dgm:t>
    </dgm:pt>
    <dgm:pt modelId="{CCB56186-DD63-3F44-821D-754C42D70492}" type="parTrans" cxnId="{4013B741-3B00-8345-9508-E47149B1551B}">
      <dgm:prSet/>
      <dgm:spPr/>
      <dgm:t>
        <a:bodyPr/>
        <a:lstStyle/>
        <a:p>
          <a:endParaRPr lang="ru-RU"/>
        </a:p>
      </dgm:t>
    </dgm:pt>
    <dgm:pt modelId="{FFA03BE5-B736-A440-B240-36179613FD83}" type="sibTrans" cxnId="{4013B741-3B00-8345-9508-E47149B1551B}">
      <dgm:prSet/>
      <dgm:spPr/>
      <dgm:t>
        <a:bodyPr/>
        <a:lstStyle/>
        <a:p>
          <a:endParaRPr lang="ru-RU"/>
        </a:p>
      </dgm:t>
    </dgm:pt>
    <dgm:pt modelId="{9D3C3E5B-0FA1-3341-8023-1E20C39A57AB}">
      <dgm:prSet phldrT="[Текст]"/>
      <dgm:spPr/>
      <dgm:t>
        <a:bodyPr/>
        <a:lstStyle/>
        <a:p>
          <a:r>
            <a:rPr lang="en-US" dirty="0" smtClean="0"/>
            <a:t>user</a:t>
          </a:r>
          <a:endParaRPr lang="ru-RU" dirty="0"/>
        </a:p>
      </dgm:t>
    </dgm:pt>
    <dgm:pt modelId="{7EFEA3F9-B2E4-0044-8664-AAECE65797BC}" type="parTrans" cxnId="{446C80B9-04EB-A942-A833-745557EE1055}">
      <dgm:prSet/>
      <dgm:spPr/>
      <dgm:t>
        <a:bodyPr/>
        <a:lstStyle/>
        <a:p>
          <a:endParaRPr lang="ru-RU"/>
        </a:p>
      </dgm:t>
    </dgm:pt>
    <dgm:pt modelId="{D8818693-4CF2-7E4D-83A2-B055520A88A8}" type="sibTrans" cxnId="{446C80B9-04EB-A942-A833-745557EE1055}">
      <dgm:prSet/>
      <dgm:spPr/>
      <dgm:t>
        <a:bodyPr/>
        <a:lstStyle/>
        <a:p>
          <a:endParaRPr lang="ru-RU"/>
        </a:p>
      </dgm:t>
    </dgm:pt>
    <dgm:pt modelId="{E972D09E-511D-7940-9C0B-039BEDF8DB11}" type="pres">
      <dgm:prSet presAssocID="{CFCDDD8B-8F5C-A344-825E-451CEBB38BDB}" presName="cycle" presStyleCnt="0">
        <dgm:presLayoutVars>
          <dgm:dir/>
          <dgm:resizeHandles val="exact"/>
        </dgm:presLayoutVars>
      </dgm:prSet>
      <dgm:spPr/>
      <dgm:t>
        <a:bodyPr/>
        <a:lstStyle/>
        <a:p>
          <a:endParaRPr lang="ru-RU"/>
        </a:p>
      </dgm:t>
    </dgm:pt>
    <dgm:pt modelId="{149C15B5-6114-C948-A03F-A44A6793ED92}" type="pres">
      <dgm:prSet presAssocID="{27CED1C9-07C1-C442-9436-9B17817BA229}" presName="node" presStyleLbl="node1" presStyleIdx="0" presStyleCnt="2" custScaleY="137845" custRadScaleRad="90585" custRadScaleInc="299100">
        <dgm:presLayoutVars>
          <dgm:bulletEnabled val="1"/>
        </dgm:presLayoutVars>
      </dgm:prSet>
      <dgm:spPr/>
      <dgm:t>
        <a:bodyPr/>
        <a:lstStyle/>
        <a:p>
          <a:endParaRPr lang="ru-RU"/>
        </a:p>
      </dgm:t>
    </dgm:pt>
    <dgm:pt modelId="{C7FDC699-4FBF-224F-B4E9-B332B4DAC8E1}" type="pres">
      <dgm:prSet presAssocID="{27CED1C9-07C1-C442-9436-9B17817BA229}" presName="spNode" presStyleCnt="0"/>
      <dgm:spPr/>
    </dgm:pt>
    <dgm:pt modelId="{8F2E8AC8-0B9D-C245-B5B9-86D36893E646}" type="pres">
      <dgm:prSet presAssocID="{FFA03BE5-B736-A440-B240-36179613FD83}" presName="sibTrans" presStyleLbl="sibTrans1D1" presStyleIdx="0" presStyleCnt="2"/>
      <dgm:spPr/>
      <dgm:t>
        <a:bodyPr/>
        <a:lstStyle/>
        <a:p>
          <a:endParaRPr lang="ru-RU"/>
        </a:p>
      </dgm:t>
    </dgm:pt>
    <dgm:pt modelId="{4467DF95-B25B-6649-8FCD-D74D9D5F657B}" type="pres">
      <dgm:prSet presAssocID="{9D3C3E5B-0FA1-3341-8023-1E20C39A57AB}" presName="node" presStyleLbl="node1" presStyleIdx="1" presStyleCnt="2" custRadScaleRad="140760" custRadScaleInc="297683">
        <dgm:presLayoutVars>
          <dgm:bulletEnabled val="1"/>
        </dgm:presLayoutVars>
      </dgm:prSet>
      <dgm:spPr/>
      <dgm:t>
        <a:bodyPr/>
        <a:lstStyle/>
        <a:p>
          <a:endParaRPr lang="ru-RU"/>
        </a:p>
      </dgm:t>
    </dgm:pt>
    <dgm:pt modelId="{EB9BA63E-B4BC-024D-BD69-74720BADA769}" type="pres">
      <dgm:prSet presAssocID="{9D3C3E5B-0FA1-3341-8023-1E20C39A57AB}" presName="spNode" presStyleCnt="0"/>
      <dgm:spPr/>
    </dgm:pt>
    <dgm:pt modelId="{401AE4B5-8846-274A-B7C3-C800B384E9C6}" type="pres">
      <dgm:prSet presAssocID="{D8818693-4CF2-7E4D-83A2-B055520A88A8}" presName="sibTrans" presStyleLbl="sibTrans1D1" presStyleIdx="1" presStyleCnt="2"/>
      <dgm:spPr/>
      <dgm:t>
        <a:bodyPr/>
        <a:lstStyle/>
        <a:p>
          <a:endParaRPr lang="ru-RU"/>
        </a:p>
      </dgm:t>
    </dgm:pt>
  </dgm:ptLst>
  <dgm:cxnLst>
    <dgm:cxn modelId="{B2C479EE-3538-2D45-8A2C-B65D335C70C3}" type="presOf" srcId="{FFA03BE5-B736-A440-B240-36179613FD83}" destId="{8F2E8AC8-0B9D-C245-B5B9-86D36893E646}" srcOrd="0" destOrd="0" presId="urn:microsoft.com/office/officeart/2005/8/layout/cycle5"/>
    <dgm:cxn modelId="{341C3C2B-7A45-984B-87E7-1C93893C4421}" type="presOf" srcId="{CFCDDD8B-8F5C-A344-825E-451CEBB38BDB}" destId="{E972D09E-511D-7940-9C0B-039BEDF8DB11}" srcOrd="0" destOrd="0" presId="urn:microsoft.com/office/officeart/2005/8/layout/cycle5"/>
    <dgm:cxn modelId="{4013B741-3B00-8345-9508-E47149B1551B}" srcId="{CFCDDD8B-8F5C-A344-825E-451CEBB38BDB}" destId="{27CED1C9-07C1-C442-9436-9B17817BA229}" srcOrd="0" destOrd="0" parTransId="{CCB56186-DD63-3F44-821D-754C42D70492}" sibTransId="{FFA03BE5-B736-A440-B240-36179613FD83}"/>
    <dgm:cxn modelId="{446C80B9-04EB-A942-A833-745557EE1055}" srcId="{CFCDDD8B-8F5C-A344-825E-451CEBB38BDB}" destId="{9D3C3E5B-0FA1-3341-8023-1E20C39A57AB}" srcOrd="1" destOrd="0" parTransId="{7EFEA3F9-B2E4-0044-8664-AAECE65797BC}" sibTransId="{D8818693-4CF2-7E4D-83A2-B055520A88A8}"/>
    <dgm:cxn modelId="{D7EB3982-493F-DF43-9BC0-53A2CD4CC544}" type="presOf" srcId="{9D3C3E5B-0FA1-3341-8023-1E20C39A57AB}" destId="{4467DF95-B25B-6649-8FCD-D74D9D5F657B}" srcOrd="0" destOrd="0" presId="urn:microsoft.com/office/officeart/2005/8/layout/cycle5"/>
    <dgm:cxn modelId="{16DB36AE-2F52-5E43-B5D3-C69EFEEDF6CE}" type="presOf" srcId="{D8818693-4CF2-7E4D-83A2-B055520A88A8}" destId="{401AE4B5-8846-274A-B7C3-C800B384E9C6}" srcOrd="0" destOrd="0" presId="urn:microsoft.com/office/officeart/2005/8/layout/cycle5"/>
    <dgm:cxn modelId="{3D7A2197-E9B6-AD47-895D-3DB7A6B52969}" type="presOf" srcId="{27CED1C9-07C1-C442-9436-9B17817BA229}" destId="{149C15B5-6114-C948-A03F-A44A6793ED92}" srcOrd="0" destOrd="0" presId="urn:microsoft.com/office/officeart/2005/8/layout/cycle5"/>
    <dgm:cxn modelId="{3162D451-E477-C249-B0B1-D0DE772490F4}" type="presParOf" srcId="{E972D09E-511D-7940-9C0B-039BEDF8DB11}" destId="{149C15B5-6114-C948-A03F-A44A6793ED92}" srcOrd="0" destOrd="0" presId="urn:microsoft.com/office/officeart/2005/8/layout/cycle5"/>
    <dgm:cxn modelId="{13041526-880F-D24A-AF97-783E8544A69B}" type="presParOf" srcId="{E972D09E-511D-7940-9C0B-039BEDF8DB11}" destId="{C7FDC699-4FBF-224F-B4E9-B332B4DAC8E1}" srcOrd="1" destOrd="0" presId="urn:microsoft.com/office/officeart/2005/8/layout/cycle5"/>
    <dgm:cxn modelId="{E2024F9A-EBCF-F14B-A8CC-F1C9412527DE}" type="presParOf" srcId="{E972D09E-511D-7940-9C0B-039BEDF8DB11}" destId="{8F2E8AC8-0B9D-C245-B5B9-86D36893E646}" srcOrd="2" destOrd="0" presId="urn:microsoft.com/office/officeart/2005/8/layout/cycle5"/>
    <dgm:cxn modelId="{B8C55886-370E-0D4F-A41D-57F9E94AF72F}" type="presParOf" srcId="{E972D09E-511D-7940-9C0B-039BEDF8DB11}" destId="{4467DF95-B25B-6649-8FCD-D74D9D5F657B}" srcOrd="3" destOrd="0" presId="urn:microsoft.com/office/officeart/2005/8/layout/cycle5"/>
    <dgm:cxn modelId="{2DDFE333-3EDD-B745-987F-9C11F8750AB1}" type="presParOf" srcId="{E972D09E-511D-7940-9C0B-039BEDF8DB11}" destId="{EB9BA63E-B4BC-024D-BD69-74720BADA769}" srcOrd="4" destOrd="0" presId="urn:microsoft.com/office/officeart/2005/8/layout/cycle5"/>
    <dgm:cxn modelId="{CC3279D5-D79E-A046-A7DD-9AE065EE6E92}" type="presParOf" srcId="{E972D09E-511D-7940-9C0B-039BEDF8DB11}" destId="{401AE4B5-8846-274A-B7C3-C800B384E9C6}"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CB237-C8B3-2E4E-8FEE-22A5D16EA44B}">
      <dsp:nvSpPr>
        <dsp:cNvPr id="0" name=""/>
        <dsp:cNvSpPr/>
      </dsp:nvSpPr>
      <dsp:spPr>
        <a:xfrm rot="3132047">
          <a:off x="1012428" y="1588116"/>
          <a:ext cx="427429" cy="46230"/>
        </a:xfrm>
        <a:custGeom>
          <a:avLst/>
          <a:gdLst/>
          <a:ahLst/>
          <a:cxnLst/>
          <a:rect l="0" t="0" r="0" b="0"/>
          <a:pathLst>
            <a:path>
              <a:moveTo>
                <a:pt x="0" y="23115"/>
              </a:moveTo>
              <a:lnTo>
                <a:pt x="427429" y="2311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A43FD2-667C-3F49-9FC1-A4AF41F88DB6}">
      <dsp:nvSpPr>
        <dsp:cNvPr id="0" name=""/>
        <dsp:cNvSpPr/>
      </dsp:nvSpPr>
      <dsp:spPr>
        <a:xfrm rot="1185419">
          <a:off x="1129226" y="1410466"/>
          <a:ext cx="1042267" cy="46230"/>
        </a:xfrm>
        <a:custGeom>
          <a:avLst/>
          <a:gdLst/>
          <a:ahLst/>
          <a:cxnLst/>
          <a:rect l="0" t="0" r="0" b="0"/>
          <a:pathLst>
            <a:path>
              <a:moveTo>
                <a:pt x="0" y="23115"/>
              </a:moveTo>
              <a:lnTo>
                <a:pt x="1042267" y="2311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F0BA69-9E3A-A34B-952A-1814867E58B3}">
      <dsp:nvSpPr>
        <dsp:cNvPr id="0" name=""/>
        <dsp:cNvSpPr/>
      </dsp:nvSpPr>
      <dsp:spPr>
        <a:xfrm rot="21014600">
          <a:off x="1152785" y="997634"/>
          <a:ext cx="984165" cy="46230"/>
        </a:xfrm>
        <a:custGeom>
          <a:avLst/>
          <a:gdLst/>
          <a:ahLst/>
          <a:cxnLst/>
          <a:rect l="0" t="0" r="0" b="0"/>
          <a:pathLst>
            <a:path>
              <a:moveTo>
                <a:pt x="0" y="23115"/>
              </a:moveTo>
              <a:lnTo>
                <a:pt x="984165" y="2311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F518DB-DD54-7C43-AF2E-9132A34A546F}">
      <dsp:nvSpPr>
        <dsp:cNvPr id="0" name=""/>
        <dsp:cNvSpPr/>
      </dsp:nvSpPr>
      <dsp:spPr>
        <a:xfrm rot="19337908">
          <a:off x="1130199" y="820582"/>
          <a:ext cx="284528" cy="46230"/>
        </a:xfrm>
        <a:custGeom>
          <a:avLst/>
          <a:gdLst/>
          <a:ahLst/>
          <a:cxnLst/>
          <a:rect l="0" t="0" r="0" b="0"/>
          <a:pathLst>
            <a:path>
              <a:moveTo>
                <a:pt x="0" y="23115"/>
              </a:moveTo>
              <a:lnTo>
                <a:pt x="284528" y="2311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9F4068-7F2F-C248-B424-731E5B9D4592}">
      <dsp:nvSpPr>
        <dsp:cNvPr id="0" name=""/>
        <dsp:cNvSpPr/>
      </dsp:nvSpPr>
      <dsp:spPr>
        <a:xfrm>
          <a:off x="181252" y="792086"/>
          <a:ext cx="824564" cy="8245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noFill/>
        </a:ln>
        <a:effectLst/>
      </dsp:spPr>
      <dsp:style>
        <a:lnRef idx="0">
          <a:scrgbClr r="0" g="0" b="0"/>
        </a:lnRef>
        <a:fillRef idx="3">
          <a:scrgbClr r="0" g="0" b="0"/>
        </a:fillRef>
        <a:effectRef idx="2">
          <a:scrgbClr r="0" g="0" b="0"/>
        </a:effectRef>
        <a:fontRef idx="minor">
          <a:schemeClr val="lt1"/>
        </a:fontRef>
      </dsp:style>
    </dsp:sp>
    <dsp:sp modelId="{5B4F59F7-70BF-A948-A4FA-558854DAF7BA}">
      <dsp:nvSpPr>
        <dsp:cNvPr id="0" name=""/>
        <dsp:cNvSpPr/>
      </dsp:nvSpPr>
      <dsp:spPr>
        <a:xfrm>
          <a:off x="1333375" y="358048"/>
          <a:ext cx="494738" cy="4947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user1</a:t>
          </a:r>
          <a:endParaRPr lang="ru-RU" sz="1000" kern="1200" dirty="0"/>
        </a:p>
      </dsp:txBody>
      <dsp:txXfrm>
        <a:off x="1405828" y="430501"/>
        <a:ext cx="349832" cy="349832"/>
      </dsp:txXfrm>
    </dsp:sp>
    <dsp:sp modelId="{1C37906E-5CC6-AB45-8D8A-34269AF89B97}">
      <dsp:nvSpPr>
        <dsp:cNvPr id="0" name=""/>
        <dsp:cNvSpPr/>
      </dsp:nvSpPr>
      <dsp:spPr>
        <a:xfrm>
          <a:off x="2126256" y="648069"/>
          <a:ext cx="494738" cy="4947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user2</a:t>
          </a:r>
          <a:endParaRPr lang="ru-RU" sz="1000" kern="1200" dirty="0"/>
        </a:p>
      </dsp:txBody>
      <dsp:txXfrm>
        <a:off x="2198709" y="720522"/>
        <a:ext cx="349832" cy="349832"/>
      </dsp:txXfrm>
    </dsp:sp>
    <dsp:sp modelId="{09106D26-E31E-0947-93CE-39108381C601}">
      <dsp:nvSpPr>
        <dsp:cNvPr id="0" name=""/>
        <dsp:cNvSpPr/>
      </dsp:nvSpPr>
      <dsp:spPr>
        <a:xfrm>
          <a:off x="2126256" y="1445990"/>
          <a:ext cx="494738" cy="4947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user3</a:t>
          </a:r>
          <a:endParaRPr lang="ru-RU" sz="1000" kern="1200" dirty="0"/>
        </a:p>
      </dsp:txBody>
      <dsp:txXfrm>
        <a:off x="2198709" y="1518443"/>
        <a:ext cx="349832" cy="349832"/>
      </dsp:txXfrm>
    </dsp:sp>
    <dsp:sp modelId="{46E6F014-F8E5-0A4D-87AF-3B31A4036641}">
      <dsp:nvSpPr>
        <dsp:cNvPr id="0" name=""/>
        <dsp:cNvSpPr/>
      </dsp:nvSpPr>
      <dsp:spPr>
        <a:xfrm>
          <a:off x="1261370" y="1728194"/>
          <a:ext cx="494738" cy="4947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user4</a:t>
          </a:r>
          <a:endParaRPr lang="ru-RU" sz="1000" kern="1200" dirty="0"/>
        </a:p>
      </dsp:txBody>
      <dsp:txXfrm>
        <a:off x="1333823" y="1800647"/>
        <a:ext cx="349832" cy="349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C15B5-6114-C948-A03F-A44A6793ED92}">
      <dsp:nvSpPr>
        <dsp:cNvPr id="0" name=""/>
        <dsp:cNvSpPr/>
      </dsp:nvSpPr>
      <dsp:spPr>
        <a:xfrm>
          <a:off x="264" y="442275"/>
          <a:ext cx="1436782" cy="1287346"/>
        </a:xfrm>
        <a:prstGeom prst="roundRect">
          <a:avLst/>
        </a:prstGeom>
        <a:blipFill rotWithShape="0">
          <a:blip xmlns:r="http://schemas.openxmlformats.org/officeDocument/2006/relationships" r:embed="rId1">
            <a:extLst>
              <a:ext uri="{28A0092B-C50C-407E-A947-70E740481C1C}">
                <a14:useLocalDpi xmlns:a14="http://schemas.microsoft.com/office/drawing/2010/main" val="0"/>
              </a:ext>
            </a:extLst>
          </a:blip>
          <a:stretch>
            <a:fillRect l="-30000" r="-30000"/>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ru-RU" sz="4000" kern="1200" dirty="0"/>
        </a:p>
      </dsp:txBody>
      <dsp:txXfrm>
        <a:off x="63107" y="505118"/>
        <a:ext cx="1311096" cy="1161660"/>
      </dsp:txXfrm>
    </dsp:sp>
    <dsp:sp modelId="{8F2E8AC8-0B9D-C245-B5B9-86D36893E646}">
      <dsp:nvSpPr>
        <dsp:cNvPr id="0" name=""/>
        <dsp:cNvSpPr/>
      </dsp:nvSpPr>
      <dsp:spPr>
        <a:xfrm>
          <a:off x="718656" y="294065"/>
          <a:ext cx="1583766" cy="1583766"/>
        </a:xfrm>
        <a:custGeom>
          <a:avLst/>
          <a:gdLst/>
          <a:ahLst/>
          <a:cxnLst/>
          <a:rect l="0" t="0" r="0" b="0"/>
          <a:pathLst>
            <a:path>
              <a:moveTo>
                <a:pt x="527649" y="45385"/>
              </a:moveTo>
              <a:arcTo wR="791883" hR="791883" stAng="15030471" swAng="343346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67DF95-B25B-6649-8FCD-D74D9D5F657B}">
      <dsp:nvSpPr>
        <dsp:cNvPr id="0" name=""/>
        <dsp:cNvSpPr/>
      </dsp:nvSpPr>
      <dsp:spPr>
        <a:xfrm>
          <a:off x="1584031" y="618994"/>
          <a:ext cx="1436782" cy="93390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user</a:t>
          </a:r>
          <a:endParaRPr lang="ru-RU" sz="4000" kern="1200" dirty="0"/>
        </a:p>
      </dsp:txBody>
      <dsp:txXfrm>
        <a:off x="1629621" y="664584"/>
        <a:ext cx="1345602" cy="842728"/>
      </dsp:txXfrm>
    </dsp:sp>
    <dsp:sp modelId="{401AE4B5-8846-274A-B7C3-C800B384E9C6}">
      <dsp:nvSpPr>
        <dsp:cNvPr id="0" name=""/>
        <dsp:cNvSpPr/>
      </dsp:nvSpPr>
      <dsp:spPr>
        <a:xfrm>
          <a:off x="718656" y="294065"/>
          <a:ext cx="1583766" cy="1583766"/>
        </a:xfrm>
        <a:custGeom>
          <a:avLst/>
          <a:gdLst/>
          <a:ahLst/>
          <a:cxnLst/>
          <a:rect l="0" t="0" r="0" b="0"/>
          <a:pathLst>
            <a:path>
              <a:moveTo>
                <a:pt x="1276494" y="1418166"/>
              </a:moveTo>
              <a:arcTo wR="791883" hR="791883" stAng="3136060" swAng="343346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CB237-C8B3-2E4E-8FEE-22A5D16EA44B}">
      <dsp:nvSpPr>
        <dsp:cNvPr id="0" name=""/>
        <dsp:cNvSpPr/>
      </dsp:nvSpPr>
      <dsp:spPr>
        <a:xfrm rot="2296117">
          <a:off x="3493951" y="2944546"/>
          <a:ext cx="1425820" cy="34233"/>
        </a:xfrm>
        <a:custGeom>
          <a:avLst/>
          <a:gdLst/>
          <a:ahLst/>
          <a:cxnLst/>
          <a:rect l="0" t="0" r="0" b="0"/>
          <a:pathLst>
            <a:path>
              <a:moveTo>
                <a:pt x="0" y="17116"/>
              </a:moveTo>
              <a:lnTo>
                <a:pt x="1425820" y="1711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A43FD2-667C-3F49-9FC1-A4AF41F88DB6}">
      <dsp:nvSpPr>
        <dsp:cNvPr id="0" name=""/>
        <dsp:cNvSpPr/>
      </dsp:nvSpPr>
      <dsp:spPr>
        <a:xfrm rot="728592">
          <a:off x="3629171" y="2362190"/>
          <a:ext cx="1606549" cy="34233"/>
        </a:xfrm>
        <a:custGeom>
          <a:avLst/>
          <a:gdLst/>
          <a:ahLst/>
          <a:cxnLst/>
          <a:rect l="0" t="0" r="0" b="0"/>
          <a:pathLst>
            <a:path>
              <a:moveTo>
                <a:pt x="0" y="17116"/>
              </a:moveTo>
              <a:lnTo>
                <a:pt x="1606549" y="1711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F0BA69-9E3A-A34B-952A-1814867E58B3}">
      <dsp:nvSpPr>
        <dsp:cNvPr id="0" name=""/>
        <dsp:cNvSpPr/>
      </dsp:nvSpPr>
      <dsp:spPr>
        <a:xfrm rot="20719450">
          <a:off x="3623230" y="1749900"/>
          <a:ext cx="1465991" cy="34233"/>
        </a:xfrm>
        <a:custGeom>
          <a:avLst/>
          <a:gdLst/>
          <a:ahLst/>
          <a:cxnLst/>
          <a:rect l="0" t="0" r="0" b="0"/>
          <a:pathLst>
            <a:path>
              <a:moveTo>
                <a:pt x="0" y="17116"/>
              </a:moveTo>
              <a:lnTo>
                <a:pt x="1465991" y="1711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F518DB-DD54-7C43-AF2E-9132A34A546F}">
      <dsp:nvSpPr>
        <dsp:cNvPr id="0" name=""/>
        <dsp:cNvSpPr/>
      </dsp:nvSpPr>
      <dsp:spPr>
        <a:xfrm rot="19271143">
          <a:off x="3489724" y="1195797"/>
          <a:ext cx="1425792" cy="34233"/>
        </a:xfrm>
        <a:custGeom>
          <a:avLst/>
          <a:gdLst/>
          <a:ahLst/>
          <a:cxnLst/>
          <a:rect l="0" t="0" r="0" b="0"/>
          <a:pathLst>
            <a:path>
              <a:moveTo>
                <a:pt x="0" y="17116"/>
              </a:moveTo>
              <a:lnTo>
                <a:pt x="1425792" y="1711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9F4068-7F2F-C248-B424-731E5B9D4592}">
      <dsp:nvSpPr>
        <dsp:cNvPr id="0" name=""/>
        <dsp:cNvSpPr/>
      </dsp:nvSpPr>
      <dsp:spPr>
        <a:xfrm>
          <a:off x="0" y="729142"/>
          <a:ext cx="3062543" cy="28929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noFill/>
        </a:ln>
        <a:effectLst/>
      </dsp:spPr>
      <dsp:style>
        <a:lnRef idx="0">
          <a:scrgbClr r="0" g="0" b="0"/>
        </a:lnRef>
        <a:fillRef idx="3">
          <a:scrgbClr r="0" g="0" b="0"/>
        </a:fillRef>
        <a:effectRef idx="2">
          <a:scrgbClr r="0" g="0" b="0"/>
        </a:effectRef>
        <a:fontRef idx="minor">
          <a:schemeClr val="lt1"/>
        </a:fontRef>
      </dsp:style>
    </dsp:sp>
    <dsp:sp modelId="{5B4F59F7-70BF-A948-A4FA-558854DAF7BA}">
      <dsp:nvSpPr>
        <dsp:cNvPr id="0" name=""/>
        <dsp:cNvSpPr/>
      </dsp:nvSpPr>
      <dsp:spPr>
        <a:xfrm>
          <a:off x="4655890" y="13108"/>
          <a:ext cx="925701" cy="9257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user1</a:t>
          </a:r>
          <a:endParaRPr lang="ru-RU" sz="1900" kern="1200" dirty="0"/>
        </a:p>
      </dsp:txBody>
      <dsp:txXfrm>
        <a:off x="4791456" y="148674"/>
        <a:ext cx="654569" cy="654569"/>
      </dsp:txXfrm>
    </dsp:sp>
    <dsp:sp modelId="{1C37906E-5CC6-AB45-8D8A-34269AF89B97}">
      <dsp:nvSpPr>
        <dsp:cNvPr id="0" name=""/>
        <dsp:cNvSpPr/>
      </dsp:nvSpPr>
      <dsp:spPr>
        <a:xfrm>
          <a:off x="5050207" y="1001199"/>
          <a:ext cx="925701" cy="9257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user2</a:t>
          </a:r>
          <a:endParaRPr lang="ru-RU" sz="1900" kern="1200" dirty="0"/>
        </a:p>
      </dsp:txBody>
      <dsp:txXfrm>
        <a:off x="5185773" y="1136765"/>
        <a:ext cx="654569" cy="654569"/>
      </dsp:txXfrm>
    </dsp:sp>
    <dsp:sp modelId="{09106D26-E31E-0947-93CE-39108381C601}">
      <dsp:nvSpPr>
        <dsp:cNvPr id="0" name=""/>
        <dsp:cNvSpPr/>
      </dsp:nvSpPr>
      <dsp:spPr>
        <a:xfrm>
          <a:off x="5207391" y="2182793"/>
          <a:ext cx="925701" cy="9257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user3</a:t>
          </a:r>
          <a:endParaRPr lang="ru-RU" sz="1900" kern="1200" dirty="0"/>
        </a:p>
      </dsp:txBody>
      <dsp:txXfrm>
        <a:off x="5342957" y="2318359"/>
        <a:ext cx="654569" cy="654569"/>
      </dsp:txXfrm>
    </dsp:sp>
    <dsp:sp modelId="{46E6F014-F8E5-0A4D-87AF-3B31A4036641}">
      <dsp:nvSpPr>
        <dsp:cNvPr id="0" name=""/>
        <dsp:cNvSpPr/>
      </dsp:nvSpPr>
      <dsp:spPr>
        <a:xfrm>
          <a:off x="4667119" y="3227019"/>
          <a:ext cx="925701" cy="9257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user4</a:t>
          </a:r>
          <a:endParaRPr lang="ru-RU" sz="1900" kern="1200" dirty="0"/>
        </a:p>
      </dsp:txBody>
      <dsp:txXfrm>
        <a:off x="4802685" y="3362585"/>
        <a:ext cx="654569" cy="654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C15B5-6114-C948-A03F-A44A6793ED92}">
      <dsp:nvSpPr>
        <dsp:cNvPr id="0" name=""/>
        <dsp:cNvSpPr/>
      </dsp:nvSpPr>
      <dsp:spPr>
        <a:xfrm>
          <a:off x="4758324" y="613533"/>
          <a:ext cx="2793154" cy="2502645"/>
        </a:xfrm>
        <a:prstGeom prst="roundRect">
          <a:avLst/>
        </a:prstGeom>
        <a:blipFill rotWithShape="0">
          <a:blip xmlns:r="http://schemas.openxmlformats.org/officeDocument/2006/relationships" r:embed="rId1">
            <a:extLst>
              <a:ext uri="{28A0092B-C50C-407E-A947-70E740481C1C}">
                <a14:useLocalDpi xmlns:a14="http://schemas.microsoft.com/office/drawing/2010/main" val="0"/>
              </a:ext>
            </a:extLst>
          </a:blip>
          <a:stretch>
            <a:fillRect l="-30000" r="-30000"/>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ru-RU" sz="6500" kern="1200" dirty="0"/>
        </a:p>
      </dsp:txBody>
      <dsp:txXfrm>
        <a:off x="4880493" y="735702"/>
        <a:ext cx="2548816" cy="2258307"/>
      </dsp:txXfrm>
    </dsp:sp>
    <dsp:sp modelId="{8F2E8AC8-0B9D-C245-B5B9-86D36893E646}">
      <dsp:nvSpPr>
        <dsp:cNvPr id="0" name=""/>
        <dsp:cNvSpPr/>
      </dsp:nvSpPr>
      <dsp:spPr>
        <a:xfrm>
          <a:off x="2655788" y="616988"/>
          <a:ext cx="3081992" cy="3081992"/>
        </a:xfrm>
        <a:custGeom>
          <a:avLst/>
          <a:gdLst/>
          <a:ahLst/>
          <a:cxnLst/>
          <a:rect l="0" t="0" r="0" b="0"/>
          <a:pathLst>
            <a:path>
              <a:moveTo>
                <a:pt x="2361829" y="2845183"/>
              </a:moveTo>
              <a:arcTo wR="1540996" hR="1540996" stAng="3468863" swAng="459697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67DF95-B25B-6649-8FCD-D74D9D5F657B}">
      <dsp:nvSpPr>
        <dsp:cNvPr id="0" name=""/>
        <dsp:cNvSpPr/>
      </dsp:nvSpPr>
      <dsp:spPr>
        <a:xfrm>
          <a:off x="1194006" y="1022862"/>
          <a:ext cx="2793154" cy="18155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user</a:t>
          </a:r>
          <a:endParaRPr lang="ru-RU" sz="6500" kern="1200" dirty="0"/>
        </a:p>
      </dsp:txBody>
      <dsp:txXfrm>
        <a:off x="1282634" y="1111490"/>
        <a:ext cx="2615898" cy="1638294"/>
      </dsp:txXfrm>
    </dsp:sp>
    <dsp:sp modelId="{401AE4B5-8846-274A-B7C3-C800B384E9C6}">
      <dsp:nvSpPr>
        <dsp:cNvPr id="0" name=""/>
        <dsp:cNvSpPr/>
      </dsp:nvSpPr>
      <dsp:spPr>
        <a:xfrm>
          <a:off x="2644321" y="81156"/>
          <a:ext cx="3081992" cy="3081992"/>
        </a:xfrm>
        <a:custGeom>
          <a:avLst/>
          <a:gdLst/>
          <a:ahLst/>
          <a:cxnLst/>
          <a:rect l="0" t="0" r="0" b="0"/>
          <a:pathLst>
            <a:path>
              <a:moveTo>
                <a:pt x="402063" y="502968"/>
              </a:moveTo>
              <a:arcTo wR="1540996" hR="1540996" stAng="13340770" swAng="46386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ru-RU" altLang="ru-RU"/>
          </a:p>
        </p:txBody>
      </p:sp>
      <p:sp>
        <p:nvSpPr>
          <p:cNvPr id="61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ru-RU" altLang="ru-RU"/>
          </a:p>
        </p:txBody>
      </p:sp>
      <p:sp>
        <p:nvSpPr>
          <p:cNvPr id="61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ru-RU" altLang="ru-RU"/>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FA96423-B882-FD4F-9EE2-194B3FA9C3AE}" type="slidenum">
              <a:rPr lang="ru-RU" altLang="ru-RU"/>
              <a:pPr>
                <a:defRPr/>
              </a:pPr>
              <a:t>‹#›</a:t>
            </a:fld>
            <a:endParaRPr lang="ru-RU" altLang="ru-RU"/>
          </a:p>
        </p:txBody>
      </p:sp>
    </p:spTree>
    <p:extLst>
      <p:ext uri="{BB962C8B-B14F-4D97-AF65-F5344CB8AC3E}">
        <p14:creationId xmlns:p14="http://schemas.microsoft.com/office/powerpoint/2010/main" val="917786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ru-RU" altLang="ru-RU"/>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ru-RU" altLang="ru-RU"/>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ru-RU" altLang="ru-RU"/>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35FE258-476C-9A46-B227-5AE21D414571}" type="slidenum">
              <a:rPr lang="ru-RU" altLang="ru-RU"/>
              <a:pPr>
                <a:defRPr/>
              </a:pPr>
              <a:t>‹#›</a:t>
            </a:fld>
            <a:endParaRPr lang="ru-RU" altLang="ru-RU"/>
          </a:p>
        </p:txBody>
      </p:sp>
    </p:spTree>
    <p:extLst>
      <p:ext uri="{BB962C8B-B14F-4D97-AF65-F5344CB8AC3E}">
        <p14:creationId xmlns:p14="http://schemas.microsoft.com/office/powerpoint/2010/main" val="1680016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F9A6C3-41DB-6A49-813D-8CFC7096AB18}" type="slidenum">
              <a:rPr lang="ru-RU" altLang="ru-RU"/>
              <a:pPr>
                <a:defRPr/>
              </a:pPr>
              <a:t>1</a:t>
            </a:fld>
            <a:endParaRPr lang="ru-RU" altLang="ru-RU"/>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mn-cs"/>
              </a:rPr>
              <a:t>Всем привет,  сегодня я хотел бы рассказать о своем опыте разработки </a:t>
            </a:r>
            <a:r>
              <a:rPr lang="ru-RU" sz="1200" kern="1200" dirty="0" err="1" smtClean="0">
                <a:solidFill>
                  <a:schemeClr val="tx1"/>
                </a:solidFill>
                <a:effectLst/>
                <a:latin typeface="Arial" charset="0"/>
                <a:ea typeface="+mn-ea"/>
                <a:cs typeface="+mn-cs"/>
              </a:rPr>
              <a:t>телеграм</a:t>
            </a:r>
            <a:r>
              <a:rPr lang="ru-RU" sz="1200" kern="1200" dirty="0" smtClean="0">
                <a:solidFill>
                  <a:schemeClr val="tx1"/>
                </a:solidFill>
                <a:effectLst/>
                <a:latin typeface="Arial" charset="0"/>
                <a:ea typeface="+mn-ea"/>
                <a:cs typeface="+mn-cs"/>
              </a:rPr>
              <a:t>-бота для нашего проекта "Афиша мир".</a:t>
            </a:r>
            <a:endParaRPr lang="ru-RU" dirty="0" smtClean="0"/>
          </a:p>
        </p:txBody>
      </p:sp>
    </p:spTree>
    <p:extLst>
      <p:ext uri="{BB962C8B-B14F-4D97-AF65-F5344CB8AC3E}">
        <p14:creationId xmlns:p14="http://schemas.microsoft.com/office/powerpoint/2010/main" val="2016102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627A2D-9560-DB47-BD63-CE55A6D72FE3}" type="slidenum">
              <a:rPr lang="ru-RU" altLang="ru-RU"/>
              <a:pPr>
                <a:defRPr/>
              </a:pPr>
              <a:t>10</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очередь сообщений в </a:t>
            </a:r>
            <a:r>
              <a:rPr lang="ru-RU" sz="1200" kern="1200" dirty="0" err="1" smtClean="0">
                <a:solidFill>
                  <a:schemeClr val="tx1"/>
                </a:solidFill>
                <a:effectLst/>
                <a:latin typeface="Arial" charset="0"/>
                <a:ea typeface="+mn-ea"/>
                <a:cs typeface="+mn-cs"/>
              </a:rPr>
              <a:t>Redis</a:t>
            </a:r>
            <a:r>
              <a:rPr lang="ru-RU" sz="1200" kern="1200" dirty="0" smtClean="0">
                <a:solidFill>
                  <a:schemeClr val="tx1"/>
                </a:solidFill>
                <a:effectLst/>
                <a:latin typeface="Arial" charset="0"/>
                <a:ea typeface="+mn-ea"/>
                <a:cs typeface="+mn-cs"/>
              </a:rPr>
              <a:t>, все сообщения переданные</a:t>
            </a:r>
            <a:r>
              <a:rPr lang="ru-RU" sz="1200" kern="1200" baseline="0" dirty="0" smtClean="0">
                <a:solidFill>
                  <a:schemeClr val="tx1"/>
                </a:solidFill>
                <a:effectLst/>
                <a:latin typeface="Arial" charset="0"/>
                <a:ea typeface="+mn-ea"/>
                <a:cs typeface="+mn-cs"/>
              </a:rPr>
              <a:t> пользователем в чате сначала попадают в редис, откуда лита их забирает и обрабатывает по очереди</a:t>
            </a:r>
            <a:endParaRPr lang="ru-RU" sz="1200" kern="120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mn-cs"/>
              </a:rPr>
              <a:t>	</a:t>
            </a:r>
            <a:endParaRPr lang="ru-RU" sz="1200" kern="1200" dirty="0" smtClean="0">
              <a:solidFill>
                <a:schemeClr val="tx1"/>
              </a:solidFill>
              <a:effectLst/>
              <a:latin typeface="Arial" charset="0"/>
              <a:ea typeface="+mn-ea"/>
              <a:cs typeface="+mn-cs"/>
            </a:endParaRPr>
          </a:p>
          <a:p>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90555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83BA6C-D50E-9941-91CA-4859531F6DE3}" type="slidenum">
              <a:rPr lang="ru-RU" altLang="ru-RU"/>
              <a:pPr>
                <a:defRPr/>
              </a:pPr>
              <a:t>11</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mn-cs"/>
              </a:rPr>
              <a:t>* </a:t>
            </a:r>
            <a:r>
              <a:rPr lang="ru-RU" sz="1200" kern="1200" dirty="0" smtClean="0">
                <a:solidFill>
                  <a:schemeClr val="tx1"/>
                </a:solidFill>
                <a:effectLst/>
                <a:latin typeface="Arial" charset="0"/>
                <a:ea typeface="+mn-ea"/>
                <a:cs typeface="+mn-cs"/>
              </a:rPr>
              <a:t>i18n</a:t>
            </a:r>
            <a:r>
              <a:rPr lang="en-US" sz="1200" kern="1200" dirty="0" smtClean="0">
                <a:solidFill>
                  <a:schemeClr val="tx1"/>
                </a:solidFill>
                <a:effectLst/>
                <a:latin typeface="Arial" charset="0"/>
                <a:ea typeface="+mn-ea"/>
                <a:cs typeface="+mn-cs"/>
              </a:rPr>
              <a:t> </a:t>
            </a:r>
            <a:r>
              <a:rPr lang="ru-RU" sz="1200" b="0" i="0" kern="1200" dirty="0" smtClean="0">
                <a:solidFill>
                  <a:schemeClr val="tx1"/>
                </a:solidFill>
                <a:effectLst/>
                <a:latin typeface="Arial" charset="0"/>
                <a:ea typeface="+mn-ea"/>
                <a:cs typeface="+mn-cs"/>
              </a:rPr>
              <a:t>Интернационализация</a:t>
            </a:r>
            <a:endParaRPr lang="ru-RU" sz="1200" kern="1200" dirty="0" smtClean="0">
              <a:solidFill>
                <a:schemeClr val="tx1"/>
              </a:solidFill>
              <a:effectLst/>
              <a:latin typeface="Arial" charset="0"/>
              <a:ea typeface="+mn-ea"/>
              <a:cs typeface="+mn-cs"/>
            </a:endParaRPr>
          </a:p>
          <a:p>
            <a:r>
              <a:rPr lang="ru-RU" sz="1200" kern="1200" dirty="0" smtClean="0">
                <a:solidFill>
                  <a:schemeClr val="tx1"/>
                </a:solidFill>
                <a:effectLst/>
                <a:latin typeface="Arial" charset="0"/>
                <a:ea typeface="+mn-ea"/>
                <a:cs typeface="+mn-cs"/>
              </a:rPr>
              <a:t>Мы</a:t>
            </a:r>
            <a:r>
              <a:rPr lang="ru-RU" sz="1200" kern="1200" baseline="0" dirty="0" smtClean="0">
                <a:solidFill>
                  <a:schemeClr val="tx1"/>
                </a:solidFill>
                <a:effectLst/>
                <a:latin typeface="Arial" charset="0"/>
                <a:ea typeface="+mn-ea"/>
                <a:cs typeface="+mn-cs"/>
              </a:rPr>
              <a:t> можем разрабатывать </a:t>
            </a:r>
            <a:r>
              <a:rPr lang="ru-RU" sz="1200" kern="1200" baseline="0" dirty="0" err="1" smtClean="0">
                <a:solidFill>
                  <a:schemeClr val="tx1"/>
                </a:solidFill>
                <a:effectLst/>
                <a:latin typeface="Arial" charset="0"/>
                <a:ea typeface="+mn-ea"/>
                <a:cs typeface="+mn-cs"/>
              </a:rPr>
              <a:t>мультиязычные</a:t>
            </a:r>
            <a:r>
              <a:rPr lang="ru-RU" sz="1200" kern="1200" baseline="0" dirty="0" smtClean="0">
                <a:solidFill>
                  <a:schemeClr val="tx1"/>
                </a:solidFill>
                <a:effectLst/>
                <a:latin typeface="Arial" charset="0"/>
                <a:ea typeface="+mn-ea"/>
                <a:cs typeface="+mn-cs"/>
              </a:rPr>
              <a:t> проекты</a:t>
            </a:r>
            <a:endParaRPr lang="ru-RU" dirty="0" smtClean="0"/>
          </a:p>
        </p:txBody>
      </p:sp>
    </p:spTree>
    <p:extLst>
      <p:ext uri="{BB962C8B-B14F-4D97-AF65-F5344CB8AC3E}">
        <p14:creationId xmlns:p14="http://schemas.microsoft.com/office/powerpoint/2010/main" val="43353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01E66E-4AB8-1C40-A960-04F37FF09F3E}" type="slidenum">
              <a:rPr lang="ru-RU" altLang="ru-RU"/>
              <a:pPr>
                <a:defRPr/>
              </a:pPr>
              <a:t>12</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mn-cs"/>
              </a:rPr>
              <a:t>* </a:t>
            </a:r>
            <a:r>
              <a:rPr lang="ru-RU" sz="1200" kern="1200" dirty="0" smtClean="0">
                <a:solidFill>
                  <a:schemeClr val="tx1"/>
                </a:solidFill>
                <a:effectLst/>
                <a:latin typeface="Arial" charset="0"/>
                <a:ea typeface="+mn-ea"/>
                <a:cs typeface="+mn-cs"/>
              </a:rPr>
              <a:t>генераторы для создания плагинов (новых </a:t>
            </a:r>
            <a:r>
              <a:rPr lang="ru-RU" sz="1200" kern="1200" dirty="0" err="1" smtClean="0">
                <a:solidFill>
                  <a:schemeClr val="tx1"/>
                </a:solidFill>
                <a:effectLst/>
                <a:latin typeface="Arial" charset="0"/>
                <a:ea typeface="+mn-ea"/>
                <a:cs typeface="+mn-cs"/>
              </a:rPr>
              <a:t>handler`ов</a:t>
            </a:r>
            <a:r>
              <a:rPr lang="ru-RU" sz="1200" kern="1200" dirty="0" smtClean="0">
                <a:solidFill>
                  <a:schemeClr val="tx1"/>
                </a:solidFill>
                <a:effectLst/>
                <a:latin typeface="Arial" charset="0"/>
                <a:ea typeface="+mn-ea"/>
                <a:cs typeface="+mn-cs"/>
              </a:rPr>
              <a:t> и </a:t>
            </a:r>
            <a:r>
              <a:rPr lang="ru-RU" sz="1200" kern="1200" dirty="0" err="1" smtClean="0">
                <a:solidFill>
                  <a:schemeClr val="tx1"/>
                </a:solidFill>
                <a:effectLst/>
                <a:latin typeface="Arial" charset="0"/>
                <a:ea typeface="+mn-ea"/>
                <a:cs typeface="+mn-cs"/>
              </a:rPr>
              <a:t>adapter`ов</a:t>
            </a:r>
            <a:r>
              <a:rPr lang="ru-RU" sz="1200" kern="1200" dirty="0" smtClean="0">
                <a:solidFill>
                  <a:schemeClr val="tx1"/>
                </a:solidFill>
                <a:effectLst/>
                <a:latin typeface="Arial" charset="0"/>
                <a:ea typeface="+mn-ea"/>
                <a:cs typeface="+mn-cs"/>
              </a:rPr>
              <a:t>)</a:t>
            </a:r>
            <a:endParaRPr lang="ru-RU" dirty="0" smtClean="0"/>
          </a:p>
          <a:p>
            <a:endParaRPr lang="ru-RU" dirty="0" smtClean="0"/>
          </a:p>
        </p:txBody>
      </p:sp>
    </p:spTree>
    <p:extLst>
      <p:ext uri="{BB962C8B-B14F-4D97-AF65-F5344CB8AC3E}">
        <p14:creationId xmlns:p14="http://schemas.microsoft.com/office/powerpoint/2010/main" val="7804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61EB6B-F30F-4D4E-B975-4BCFDAE11AE0}" type="slidenum">
              <a:rPr lang="ru-RU" altLang="ru-RU"/>
              <a:pPr>
                <a:defRPr/>
              </a:pPr>
              <a:t>13</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logger</a:t>
            </a:r>
            <a:endParaRPr lang="ru-RU"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169970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99A185-FD8C-DA4E-8397-36757BE0FA60}" type="slidenum">
              <a:rPr lang="ru-RU" altLang="ru-RU"/>
              <a:pPr>
                <a:defRPr/>
              </a:pPr>
              <a:t>14</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dirty="0" smtClean="0"/>
              <a:t>Ну</a:t>
            </a:r>
            <a:r>
              <a:rPr lang="ru-RU" baseline="0" dirty="0" smtClean="0"/>
              <a:t> и </a:t>
            </a:r>
            <a:r>
              <a:rPr lang="en-US" baseline="0" dirty="0" err="1" smtClean="0"/>
              <a:t>erb</a:t>
            </a:r>
            <a:r>
              <a:rPr lang="ru-RU" baseline="0" dirty="0" smtClean="0"/>
              <a:t>()</a:t>
            </a:r>
            <a:r>
              <a:rPr lang="en-US" baseline="0" dirty="0" smtClean="0"/>
              <a:t> </a:t>
            </a:r>
            <a:r>
              <a:rPr lang="ru-RU" baseline="0" dirty="0" smtClean="0"/>
              <a:t>шаблоны для динамического генерирования ответов</a:t>
            </a:r>
            <a:endParaRPr lang="ru-RU" dirty="0" smtClean="0"/>
          </a:p>
        </p:txBody>
      </p:sp>
    </p:spTree>
    <p:extLst>
      <p:ext uri="{BB962C8B-B14F-4D97-AF65-F5344CB8AC3E}">
        <p14:creationId xmlns:p14="http://schemas.microsoft.com/office/powerpoint/2010/main" val="119644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ED272D-FFFF-5E43-AD9D-5A7B31ECA6F6}" type="slidenum">
              <a:rPr lang="ru-RU" altLang="ru-RU"/>
              <a:pPr>
                <a:defRPr/>
              </a:pPr>
              <a:t>15</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charset="0"/>
                <a:ea typeface="+mn-ea"/>
                <a:cs typeface="+mn-cs"/>
              </a:rPr>
              <a:t>Приступая к реализации бота я решил начать с самой просто части </a:t>
            </a:r>
          </a:p>
          <a:p>
            <a:endParaRPr lang="ru-RU" dirty="0" smtClean="0"/>
          </a:p>
          <a:p>
            <a:r>
              <a:rPr lang="ru-RU" sz="1200" kern="1200" dirty="0" smtClean="0">
                <a:solidFill>
                  <a:schemeClr val="tx1"/>
                </a:solidFill>
                <a:effectLst/>
                <a:latin typeface="Arial" charset="0"/>
                <a:ea typeface="+mn-ea"/>
                <a:cs typeface="+mn-cs"/>
              </a:rPr>
              <a:t>Разработка этой </a:t>
            </a:r>
            <a:r>
              <a:rPr lang="ru-RU" sz="1200" kern="1200" dirty="0" err="1" smtClean="0">
                <a:solidFill>
                  <a:schemeClr val="tx1"/>
                </a:solidFill>
                <a:effectLst/>
                <a:latin typeface="Arial" charset="0"/>
                <a:ea typeface="+mn-ea"/>
                <a:cs typeface="+mn-cs"/>
              </a:rPr>
              <a:t>функцианальной</a:t>
            </a:r>
            <a:r>
              <a:rPr lang="ru-RU" sz="1200" kern="1200" dirty="0" smtClean="0">
                <a:solidFill>
                  <a:schemeClr val="tx1"/>
                </a:solidFill>
                <a:effectLst/>
                <a:latin typeface="Arial" charset="0"/>
                <a:ea typeface="+mn-ea"/>
                <a:cs typeface="+mn-cs"/>
              </a:rPr>
              <a:t> части, как мне показалось на первый взгляд довольно просто решается стандартными средствами </a:t>
            </a:r>
            <a:r>
              <a:rPr lang="ru-RU" sz="1200" kern="1200" dirty="0" err="1" smtClean="0">
                <a:solidFill>
                  <a:schemeClr val="tx1"/>
                </a:solidFill>
                <a:effectLst/>
                <a:latin typeface="Arial" charset="0"/>
                <a:ea typeface="+mn-ea"/>
                <a:cs typeface="+mn-cs"/>
              </a:rPr>
              <a:t>Lita</a:t>
            </a:r>
            <a:r>
              <a:rPr lang="ru-RU" sz="1200" kern="1200" dirty="0" smtClean="0">
                <a:solidFill>
                  <a:schemeClr val="tx1"/>
                </a:solidFill>
                <a:effectLst/>
                <a:latin typeface="Arial" charset="0"/>
                <a:ea typeface="+mn-ea"/>
                <a:cs typeface="+mn-cs"/>
              </a:rPr>
              <a:t>. Создаем </a:t>
            </a:r>
            <a:r>
              <a:rPr lang="ru-RU" sz="1200" kern="1200" dirty="0" err="1" smtClean="0">
                <a:solidFill>
                  <a:schemeClr val="tx1"/>
                </a:solidFill>
                <a:effectLst/>
                <a:latin typeface="Arial" charset="0"/>
                <a:ea typeface="+mn-ea"/>
                <a:cs typeface="+mn-cs"/>
              </a:rPr>
              <a:t>http</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роутинг</a:t>
            </a:r>
            <a:r>
              <a:rPr lang="ru-RU" sz="1200" kern="1200" dirty="0" smtClean="0">
                <a:solidFill>
                  <a:schemeClr val="tx1"/>
                </a:solidFill>
                <a:effectLst/>
                <a:latin typeface="Arial" charset="0"/>
                <a:ea typeface="+mn-ea"/>
                <a:cs typeface="+mn-cs"/>
              </a:rPr>
              <a:t> и шлем данные на него с сайта, после чего рассылаем эти данные всем подписанным на нас пользователям.</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1797896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2BEE08-2C03-BC46-BBCC-05011441FAB1}" type="slidenum">
              <a:rPr lang="ru-RU" altLang="ru-RU"/>
              <a:pPr>
                <a:defRPr/>
              </a:pPr>
              <a:t>16</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Но столкнулся с 2 основными проблемами: </a:t>
            </a:r>
          </a:p>
          <a:p>
            <a:r>
              <a:rPr lang="en-US" sz="1200" kern="1200" dirty="0" smtClean="0">
                <a:solidFill>
                  <a:schemeClr val="tx1"/>
                </a:solidFill>
                <a:effectLst/>
                <a:latin typeface="Arial" charset="0"/>
                <a:ea typeface="+mn-ea"/>
                <a:cs typeface="+mn-cs"/>
              </a:rPr>
              <a:t>*</a:t>
            </a:r>
            <a:r>
              <a:rPr lang="en-US" sz="1200" kern="1200" baseline="0" dirty="0" smtClean="0">
                <a:solidFill>
                  <a:schemeClr val="tx1"/>
                </a:solidFill>
                <a:effectLst/>
                <a:latin typeface="Arial" charset="0"/>
                <a:ea typeface="+mn-ea"/>
                <a:cs typeface="+mn-cs"/>
              </a:rPr>
              <a:t> </a:t>
            </a:r>
            <a:r>
              <a:rPr lang="ru-RU" sz="1200" kern="1200" dirty="0" smtClean="0">
                <a:solidFill>
                  <a:schemeClr val="tx1"/>
                </a:solidFill>
                <a:effectLst/>
                <a:latin typeface="Arial" charset="0"/>
                <a:ea typeface="+mn-ea"/>
                <a:cs typeface="+mn-cs"/>
              </a:rPr>
              <a:t>У </a:t>
            </a:r>
            <a:r>
              <a:rPr lang="ru-RU" sz="1200" kern="1200" dirty="0" err="1" smtClean="0">
                <a:solidFill>
                  <a:schemeClr val="tx1"/>
                </a:solidFill>
                <a:effectLst/>
                <a:latin typeface="Arial" charset="0"/>
                <a:ea typeface="+mn-ea"/>
                <a:cs typeface="+mn-cs"/>
              </a:rPr>
              <a:t>telegram-api</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bot`s</a:t>
            </a:r>
            <a:r>
              <a:rPr lang="ru-RU" sz="1200" kern="1200" dirty="0" smtClean="0">
                <a:solidFill>
                  <a:schemeClr val="tx1"/>
                </a:solidFill>
                <a:effectLst/>
                <a:latin typeface="Arial" charset="0"/>
                <a:ea typeface="+mn-ea"/>
                <a:cs typeface="+mn-cs"/>
              </a:rPr>
              <a:t>) нет возможности запросить список пользователей, которые добавили бота</a:t>
            </a:r>
          </a:p>
          <a:p>
            <a:r>
              <a:rPr lang="en-US" sz="1200" kern="1200" dirty="0" smtClean="0">
                <a:solidFill>
                  <a:schemeClr val="tx1"/>
                </a:solidFill>
                <a:effectLst/>
                <a:latin typeface="Arial" charset="0"/>
                <a:ea typeface="+mn-ea"/>
                <a:cs typeface="+mn-cs"/>
              </a:rPr>
              <a:t>* </a:t>
            </a:r>
            <a:r>
              <a:rPr lang="ru-RU" sz="1200" kern="1200" dirty="0" smtClean="0">
                <a:solidFill>
                  <a:schemeClr val="tx1"/>
                </a:solidFill>
                <a:effectLst/>
                <a:latin typeface="Arial" charset="0"/>
                <a:ea typeface="+mn-ea"/>
                <a:cs typeface="+mn-cs"/>
              </a:rPr>
              <a:t>У </a:t>
            </a:r>
            <a:r>
              <a:rPr lang="ru-RU" sz="1200" kern="1200" dirty="0" err="1" smtClean="0">
                <a:solidFill>
                  <a:schemeClr val="tx1"/>
                </a:solidFill>
                <a:effectLst/>
                <a:latin typeface="Arial" charset="0"/>
                <a:ea typeface="+mn-ea"/>
                <a:cs typeface="+mn-cs"/>
              </a:rPr>
              <a:t>Lita</a:t>
            </a:r>
            <a:r>
              <a:rPr lang="ru-RU" sz="1200" kern="1200" dirty="0" smtClean="0">
                <a:solidFill>
                  <a:schemeClr val="tx1"/>
                </a:solidFill>
                <a:effectLst/>
                <a:latin typeface="Arial" charset="0"/>
                <a:ea typeface="+mn-ea"/>
                <a:cs typeface="+mn-cs"/>
              </a:rPr>
              <a:t> нет </a:t>
            </a:r>
            <a:r>
              <a:rPr lang="ru-RU" sz="1200" kern="1200" dirty="0" err="1" smtClean="0">
                <a:solidFill>
                  <a:schemeClr val="tx1"/>
                </a:solidFill>
                <a:effectLst/>
                <a:latin typeface="Arial" charset="0"/>
                <a:ea typeface="+mn-ea"/>
                <a:cs typeface="+mn-cs"/>
              </a:rPr>
              <a:t>стандарных</a:t>
            </a:r>
            <a:r>
              <a:rPr lang="ru-RU" sz="1200" kern="1200" dirty="0" smtClean="0">
                <a:solidFill>
                  <a:schemeClr val="tx1"/>
                </a:solidFill>
                <a:effectLst/>
                <a:latin typeface="Arial" charset="0"/>
                <a:ea typeface="+mn-ea"/>
                <a:cs typeface="+mn-cs"/>
              </a:rPr>
              <a:t> решений для хранения данных пользователей (</a:t>
            </a:r>
            <a:r>
              <a:rPr lang="ru-RU" sz="1200" kern="1200" dirty="0" err="1" smtClean="0">
                <a:solidFill>
                  <a:schemeClr val="tx1"/>
                </a:solidFill>
                <a:effectLst/>
                <a:latin typeface="Arial" charset="0"/>
                <a:ea typeface="+mn-ea"/>
                <a:cs typeface="+mn-cs"/>
              </a:rPr>
              <a:t>id</a:t>
            </a:r>
            <a:r>
              <a:rPr lang="ru-RU" sz="1200" kern="1200" dirty="0" smtClean="0">
                <a:solidFill>
                  <a:schemeClr val="tx1"/>
                </a:solidFill>
                <a:effectLst/>
                <a:latin typeface="Arial" charset="0"/>
                <a:ea typeface="+mn-ea"/>
                <a:cs typeface="+mn-cs"/>
              </a:rPr>
              <a:t>)</a:t>
            </a:r>
          </a:p>
        </p:txBody>
      </p:sp>
    </p:spTree>
    <p:extLst>
      <p:ext uri="{BB962C8B-B14F-4D97-AF65-F5344CB8AC3E}">
        <p14:creationId xmlns:p14="http://schemas.microsoft.com/office/powerpoint/2010/main" val="917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13A14A-E9D3-274E-98C2-6C0278A55833}" type="slidenum">
              <a:rPr lang="ru-RU" altLang="ru-RU"/>
              <a:pPr>
                <a:defRPr/>
              </a:pPr>
              <a:t>17</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Решения первой проблемы подсказала особенность </a:t>
            </a:r>
            <a:r>
              <a:rPr lang="ru-RU" sz="1200" kern="1200" dirty="0" err="1" smtClean="0">
                <a:solidFill>
                  <a:schemeClr val="tx1"/>
                </a:solidFill>
                <a:effectLst/>
                <a:latin typeface="Arial" charset="0"/>
                <a:ea typeface="+mn-ea"/>
                <a:cs typeface="+mn-cs"/>
              </a:rPr>
              <a:t>telegram-bot</a:t>
            </a:r>
            <a:r>
              <a:rPr lang="ru-RU" sz="1200" kern="1200" dirty="0" smtClean="0">
                <a:solidFill>
                  <a:schemeClr val="tx1"/>
                </a:solidFill>
                <a:effectLst/>
                <a:latin typeface="Arial" charset="0"/>
                <a:ea typeface="+mn-ea"/>
                <a:cs typeface="+mn-cs"/>
              </a:rPr>
              <a:t>. При добавлении бота пользователь вынужден отсылать(</a:t>
            </a:r>
            <a:r>
              <a:rPr lang="ru-RU" sz="1200" kern="1200" dirty="0" err="1" smtClean="0">
                <a:solidFill>
                  <a:schemeClr val="tx1"/>
                </a:solidFill>
                <a:effectLst/>
                <a:latin typeface="Arial" charset="0"/>
                <a:ea typeface="+mn-ea"/>
                <a:cs typeface="+mn-cs"/>
              </a:rPr>
              <a:t>неосознано</a:t>
            </a:r>
            <a:r>
              <a:rPr lang="ru-RU" sz="1200" kern="1200" dirty="0" smtClean="0">
                <a:solidFill>
                  <a:schemeClr val="tx1"/>
                </a:solidFill>
                <a:effectLst/>
                <a:latin typeface="Arial" charset="0"/>
                <a:ea typeface="+mn-ea"/>
                <a:cs typeface="+mn-cs"/>
              </a:rPr>
              <a:t>) команду /</a:t>
            </a:r>
            <a:r>
              <a:rPr lang="ru-RU" sz="1200" kern="1200" dirty="0" err="1" smtClean="0">
                <a:solidFill>
                  <a:schemeClr val="tx1"/>
                </a:solidFill>
                <a:effectLst/>
                <a:latin typeface="Arial" charset="0"/>
                <a:ea typeface="+mn-ea"/>
                <a:cs typeface="+mn-cs"/>
              </a:rPr>
              <a:t>start</a:t>
            </a:r>
            <a:r>
              <a:rPr lang="ru-RU" sz="1200" kern="1200" dirty="0" smtClean="0">
                <a:solidFill>
                  <a:schemeClr val="tx1"/>
                </a:solidFill>
                <a:effectLst/>
                <a:latin typeface="Arial" charset="0"/>
                <a:ea typeface="+mn-ea"/>
                <a:cs typeface="+mn-cs"/>
              </a:rPr>
              <a:t> нашему боту. Мы создаем </a:t>
            </a:r>
            <a:r>
              <a:rPr lang="ru-RU" sz="1200" kern="1200" dirty="0" err="1" smtClean="0">
                <a:solidFill>
                  <a:schemeClr val="tx1"/>
                </a:solidFill>
                <a:effectLst/>
                <a:latin typeface="Arial" charset="0"/>
                <a:ea typeface="+mn-ea"/>
                <a:cs typeface="+mn-cs"/>
              </a:rPr>
              <a:t>роутинг</a:t>
            </a:r>
            <a:r>
              <a:rPr lang="ru-RU" sz="1200" kern="1200" dirty="0" smtClean="0">
                <a:solidFill>
                  <a:schemeClr val="tx1"/>
                </a:solidFill>
                <a:effectLst/>
                <a:latin typeface="Arial" charset="0"/>
                <a:ea typeface="+mn-ea"/>
                <a:cs typeface="+mn-cs"/>
              </a:rPr>
              <a:t> для команд и обрабатываем /</a:t>
            </a:r>
            <a:r>
              <a:rPr lang="ru-RU" sz="1200" kern="1200" dirty="0" err="1" smtClean="0">
                <a:solidFill>
                  <a:schemeClr val="tx1"/>
                </a:solidFill>
                <a:effectLst/>
                <a:latin typeface="Arial" charset="0"/>
                <a:ea typeface="+mn-ea"/>
                <a:cs typeface="+mn-cs"/>
              </a:rPr>
              <a:t>start</a:t>
            </a:r>
            <a:r>
              <a:rPr lang="ru-RU" sz="1200" kern="1200" dirty="0" smtClean="0">
                <a:solidFill>
                  <a:schemeClr val="tx1"/>
                </a:solidFill>
                <a:effectLst/>
                <a:latin typeface="Arial" charset="0"/>
                <a:ea typeface="+mn-ea"/>
                <a:cs typeface="+mn-cs"/>
              </a:rPr>
              <a:t>, при получении которой мы считываем данные пользователя и сохраняем их. Заодно добавляем обработку команды /</a:t>
            </a:r>
            <a:r>
              <a:rPr lang="ru-RU" sz="1200" kern="1200" dirty="0" err="1" smtClean="0">
                <a:solidFill>
                  <a:schemeClr val="tx1"/>
                </a:solidFill>
                <a:effectLst/>
                <a:latin typeface="Arial" charset="0"/>
                <a:ea typeface="+mn-ea"/>
                <a:cs typeface="+mn-cs"/>
              </a:rPr>
              <a:t>off</a:t>
            </a:r>
            <a:r>
              <a:rPr lang="ru-RU" sz="1200" kern="1200" dirty="0" smtClean="0">
                <a:solidFill>
                  <a:schemeClr val="tx1"/>
                </a:solidFill>
                <a:effectLst/>
                <a:latin typeface="Arial" charset="0"/>
                <a:ea typeface="+mn-ea"/>
                <a:cs typeface="+mn-cs"/>
              </a:rPr>
              <a:t> чтобы пользователь мог отписаться от обновлений. </a:t>
            </a:r>
            <a:endParaRPr lang="en-US" sz="1200" kern="1200" dirty="0" smtClean="0">
              <a:solidFill>
                <a:schemeClr val="tx1"/>
              </a:solidFill>
              <a:effectLst/>
              <a:latin typeface="Arial" charset="0"/>
              <a:ea typeface="+mn-ea"/>
              <a:cs typeface="+mn-cs"/>
            </a:endParaRPr>
          </a:p>
          <a:p>
            <a:endParaRPr lang="ru-RU" sz="1200" kern="1200" dirty="0" smtClean="0">
              <a:solidFill>
                <a:schemeClr val="tx1"/>
              </a:solidFill>
              <a:effectLst/>
              <a:latin typeface="Arial" charset="0"/>
              <a:ea typeface="+mn-ea"/>
              <a:cs typeface="+mn-cs"/>
            </a:endParaRPr>
          </a:p>
          <a:p>
            <a:r>
              <a:rPr lang="ru-RU" sz="1200" kern="1200" dirty="0" smtClean="0">
                <a:solidFill>
                  <a:schemeClr val="tx1"/>
                </a:solidFill>
                <a:effectLst/>
                <a:latin typeface="Arial" charset="0"/>
                <a:ea typeface="+mn-ea"/>
                <a:cs typeface="+mn-cs"/>
              </a:rPr>
              <a:t>Для решения второй проблемы я использовал </a:t>
            </a:r>
            <a:r>
              <a:rPr lang="ru-RU" sz="1200" kern="1200" dirty="0" err="1" smtClean="0">
                <a:solidFill>
                  <a:schemeClr val="tx1"/>
                </a:solidFill>
                <a:effectLst/>
                <a:latin typeface="Arial" charset="0"/>
                <a:ea typeface="+mn-ea"/>
                <a:cs typeface="+mn-cs"/>
              </a:rPr>
              <a:t>ActiveRecord</a:t>
            </a:r>
            <a:r>
              <a:rPr lang="ru-RU" sz="1200" kern="1200" dirty="0" smtClean="0">
                <a:solidFill>
                  <a:schemeClr val="tx1"/>
                </a:solidFill>
                <a:effectLst/>
                <a:latin typeface="Arial" charset="0"/>
                <a:ea typeface="+mn-ea"/>
                <a:cs typeface="+mn-cs"/>
              </a:rPr>
              <a:t>, т.к. он является самым распространенным и  довольно просто интегрируется, необходимо лишь </a:t>
            </a:r>
            <a:r>
              <a:rPr lang="ru-RU" sz="1200" kern="1200" dirty="0" err="1" smtClean="0">
                <a:solidFill>
                  <a:schemeClr val="tx1"/>
                </a:solidFill>
                <a:effectLst/>
                <a:latin typeface="Arial" charset="0"/>
                <a:ea typeface="+mn-ea"/>
                <a:cs typeface="+mn-cs"/>
              </a:rPr>
              <a:t>взвети</a:t>
            </a:r>
            <a:r>
              <a:rPr lang="ru-RU" sz="1200" kern="1200" dirty="0" smtClean="0">
                <a:solidFill>
                  <a:schemeClr val="tx1"/>
                </a:solidFill>
                <a:effectLst/>
                <a:latin typeface="Arial" charset="0"/>
                <a:ea typeface="+mn-ea"/>
                <a:cs typeface="+mn-cs"/>
              </a:rPr>
              <a:t> необходимые ему переменные (</a:t>
            </a:r>
            <a:r>
              <a:rPr lang="ru-RU" sz="1200" kern="1200" dirty="0" err="1" smtClean="0">
                <a:solidFill>
                  <a:schemeClr val="tx1"/>
                </a:solidFill>
                <a:effectLst/>
                <a:latin typeface="Arial" charset="0"/>
                <a:ea typeface="+mn-ea"/>
                <a:cs typeface="+mn-cs"/>
              </a:rPr>
              <a:t>env</a:t>
            </a:r>
            <a:r>
              <a:rPr lang="ru-RU" sz="1200" kern="1200" dirty="0" smtClean="0">
                <a:solidFill>
                  <a:schemeClr val="tx1"/>
                </a:solidFill>
                <a:effectLst/>
                <a:latin typeface="Arial" charset="0"/>
                <a:ea typeface="+mn-ea"/>
                <a:cs typeface="+mn-cs"/>
              </a:rPr>
              <a:t> окружение, директорию с миграциями </a:t>
            </a:r>
            <a:r>
              <a:rPr lang="ru-RU" sz="1200" kern="1200" dirty="0" err="1" smtClean="0">
                <a:solidFill>
                  <a:schemeClr val="tx1"/>
                </a:solidFill>
                <a:effectLst/>
                <a:latin typeface="Arial" charset="0"/>
                <a:ea typeface="+mn-ea"/>
                <a:cs typeface="+mn-cs"/>
              </a:rPr>
              <a:t>и.т.д</a:t>
            </a:r>
            <a:r>
              <a:rPr lang="ru-RU" sz="1200"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ru-RU" sz="1200" kern="1200" dirty="0" smtClean="0">
                <a:solidFill>
                  <a:schemeClr val="tx1"/>
                </a:solidFill>
                <a:effectLst/>
                <a:latin typeface="Arial" charset="0"/>
                <a:ea typeface="+mn-ea"/>
                <a:cs typeface="+mn-cs"/>
              </a:rPr>
              <a:t>Также, чтобы не рассылать сообщения пользователем в цикле и не занимать приложение</a:t>
            </a:r>
            <a:r>
              <a:rPr lang="ru-RU" sz="1200" kern="1200" baseline="0" dirty="0" smtClean="0">
                <a:solidFill>
                  <a:schemeClr val="tx1"/>
                </a:solidFill>
                <a:effectLst/>
                <a:latin typeface="Arial" charset="0"/>
                <a:ea typeface="+mn-ea"/>
                <a:cs typeface="+mn-cs"/>
              </a:rPr>
              <a:t> </a:t>
            </a:r>
            <a:r>
              <a:rPr lang="ru-RU" sz="1200" kern="1200" dirty="0" smtClean="0">
                <a:solidFill>
                  <a:schemeClr val="tx1"/>
                </a:solidFill>
                <a:effectLst/>
                <a:latin typeface="Arial" charset="0"/>
                <a:ea typeface="+mn-ea"/>
                <a:cs typeface="+mn-cs"/>
              </a:rPr>
              <a:t>приложения в проект был добавлен </a:t>
            </a:r>
            <a:r>
              <a:rPr lang="ru-RU" sz="1200" kern="1200" dirty="0" err="1" smtClean="0">
                <a:solidFill>
                  <a:schemeClr val="tx1"/>
                </a:solidFill>
                <a:effectLst/>
                <a:latin typeface="Arial" charset="0"/>
                <a:ea typeface="+mn-ea"/>
                <a:cs typeface="+mn-cs"/>
              </a:rPr>
              <a:t>Sidekiq</a:t>
            </a:r>
            <a:r>
              <a:rPr lang="ru-RU" sz="1200" kern="1200" dirty="0" smtClean="0">
                <a:solidFill>
                  <a:schemeClr val="tx1"/>
                </a:solidFill>
                <a:effectLst/>
                <a:latin typeface="Arial" charset="0"/>
                <a:ea typeface="+mn-ea"/>
                <a:cs typeface="+mn-cs"/>
              </a:rPr>
              <a:t>(</a:t>
            </a:r>
            <a:r>
              <a:rPr lang="en-US" sz="1200" kern="1200" dirty="0" smtClean="0">
                <a:solidFill>
                  <a:schemeClr val="tx1"/>
                </a:solidFill>
                <a:effectLst/>
                <a:latin typeface="Arial" charset="0"/>
                <a:ea typeface="+mn-ea"/>
                <a:cs typeface="+mn-cs"/>
              </a:rPr>
              <a:t>background</a:t>
            </a:r>
            <a:r>
              <a:rPr lang="en-US" sz="1200" kern="1200" baseline="0" dirty="0" smtClean="0">
                <a:solidFill>
                  <a:schemeClr val="tx1"/>
                </a:solidFill>
                <a:effectLst/>
                <a:latin typeface="Arial" charset="0"/>
                <a:ea typeface="+mn-ea"/>
                <a:cs typeface="+mn-cs"/>
              </a:rPr>
              <a:t> processing</a:t>
            </a:r>
            <a:r>
              <a:rPr lang="ru-RU" sz="1200" kern="1200" dirty="0" smtClean="0">
                <a:solidFill>
                  <a:schemeClr val="tx1"/>
                </a:solidFill>
                <a:effectLst/>
                <a:latin typeface="Arial" charset="0"/>
                <a:ea typeface="+mn-ea"/>
                <a:cs typeface="+mn-cs"/>
              </a:rPr>
              <a:t>). Для чего</a:t>
            </a:r>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166706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E67110-3A87-D747-B93A-15AB1172C05F}" type="slidenum">
              <a:rPr lang="ru-RU" altLang="ru-RU"/>
              <a:pPr>
                <a:defRPr/>
              </a:pPr>
              <a:t>18</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Все проблемы были связаны, в основном, использованием </a:t>
            </a:r>
            <a:r>
              <a:rPr lang="ru-RU" sz="1200" kern="1200" dirty="0" err="1" smtClean="0">
                <a:solidFill>
                  <a:schemeClr val="tx1"/>
                </a:solidFill>
                <a:effectLst/>
                <a:latin typeface="Arial" charset="0"/>
                <a:ea typeface="+mn-ea"/>
                <a:cs typeface="+mn-cs"/>
              </a:rPr>
              <a:t>proxy</a:t>
            </a:r>
            <a:r>
              <a:rPr lang="ru-RU" sz="1200" kern="1200" dirty="0" smtClean="0">
                <a:solidFill>
                  <a:schemeClr val="tx1"/>
                </a:solidFill>
                <a:effectLst/>
                <a:latin typeface="Arial" charset="0"/>
                <a:ea typeface="+mn-ea"/>
                <a:cs typeface="+mn-cs"/>
              </a:rPr>
              <a:t> в </a:t>
            </a:r>
            <a:r>
              <a:rPr lang="ru-RU" sz="1200" kern="1200" dirty="0" err="1" smtClean="0">
                <a:solidFill>
                  <a:schemeClr val="tx1"/>
                </a:solidFill>
                <a:effectLst/>
                <a:latin typeface="Arial" charset="0"/>
                <a:ea typeface="+mn-ea"/>
                <a:cs typeface="+mn-cs"/>
              </a:rPr>
              <a:t>рамблере</a:t>
            </a:r>
            <a:r>
              <a:rPr lang="ru-RU" sz="1200" kern="1200" dirty="0" smtClean="0">
                <a:solidFill>
                  <a:schemeClr val="tx1"/>
                </a:solidFill>
                <a:effectLst/>
                <a:latin typeface="Arial" charset="0"/>
                <a:ea typeface="+mn-ea"/>
                <a:cs typeface="+mn-cs"/>
              </a:rPr>
              <a:t> на </a:t>
            </a:r>
            <a:r>
              <a:rPr lang="ru-RU" sz="1200" kern="1200" dirty="0" err="1" smtClean="0">
                <a:solidFill>
                  <a:schemeClr val="tx1"/>
                </a:solidFill>
                <a:effectLst/>
                <a:latin typeface="Arial" charset="0"/>
                <a:ea typeface="+mn-ea"/>
                <a:cs typeface="+mn-cs"/>
              </a:rPr>
              <a:t>продакшн</a:t>
            </a:r>
            <a:r>
              <a:rPr lang="ru-RU" sz="1200" kern="1200" dirty="0" smtClean="0">
                <a:solidFill>
                  <a:schemeClr val="tx1"/>
                </a:solidFill>
                <a:effectLst/>
                <a:latin typeface="Arial" charset="0"/>
                <a:ea typeface="+mn-ea"/>
                <a:cs typeface="+mn-cs"/>
              </a:rPr>
              <a:t> и непредусмотренной возможностью указывать </a:t>
            </a:r>
            <a:r>
              <a:rPr lang="ru-RU" sz="1200" kern="1200" dirty="0" err="1" smtClean="0">
                <a:solidFill>
                  <a:schemeClr val="tx1"/>
                </a:solidFill>
                <a:effectLst/>
                <a:latin typeface="Arial" charset="0"/>
                <a:ea typeface="+mn-ea"/>
                <a:cs typeface="+mn-cs"/>
              </a:rPr>
              <a:t>proxy</a:t>
            </a:r>
            <a:r>
              <a:rPr lang="ru-RU" sz="1200" kern="1200" dirty="0" smtClean="0">
                <a:solidFill>
                  <a:schemeClr val="tx1"/>
                </a:solidFill>
                <a:effectLst/>
                <a:latin typeface="Arial" charset="0"/>
                <a:ea typeface="+mn-ea"/>
                <a:cs typeface="+mn-cs"/>
              </a:rPr>
              <a:t> разработчиками библиотек, в связи с чем при решении этой задачи я был вынужден переписать несколько </a:t>
            </a:r>
            <a:r>
              <a:rPr lang="ru-RU" sz="1200" kern="1200" dirty="0" err="1" smtClean="0">
                <a:solidFill>
                  <a:schemeClr val="tx1"/>
                </a:solidFill>
                <a:effectLst/>
                <a:latin typeface="Arial" charset="0"/>
                <a:ea typeface="+mn-ea"/>
                <a:cs typeface="+mn-cs"/>
              </a:rPr>
              <a:t>gem`ов</a:t>
            </a:r>
            <a:r>
              <a:rPr lang="ru-RU" sz="1200" kern="1200" dirty="0" smtClean="0">
                <a:solidFill>
                  <a:schemeClr val="tx1"/>
                </a:solidFill>
                <a:effectLst/>
                <a:latin typeface="Arial" charset="0"/>
                <a:ea typeface="+mn-ea"/>
                <a:cs typeface="+mn-cs"/>
              </a:rPr>
              <a:t> (заменил </a:t>
            </a:r>
            <a:r>
              <a:rPr lang="ru-RU" sz="1200" kern="1200" dirty="0" err="1" smtClean="0">
                <a:solidFill>
                  <a:schemeClr val="tx1"/>
                </a:solidFill>
                <a:effectLst/>
                <a:latin typeface="Arial" charset="0"/>
                <a:ea typeface="+mn-ea"/>
                <a:cs typeface="+mn-cs"/>
              </a:rPr>
              <a:t>http</a:t>
            </a:r>
            <a:r>
              <a:rPr lang="ru-RU" sz="1200" kern="1200" dirty="0" smtClean="0">
                <a:solidFill>
                  <a:schemeClr val="tx1"/>
                </a:solidFill>
                <a:effectLst/>
                <a:latin typeface="Arial" charset="0"/>
                <a:ea typeface="+mn-ea"/>
                <a:cs typeface="+mn-cs"/>
              </a:rPr>
              <a:t> клиентские библиотеки на </a:t>
            </a:r>
            <a:r>
              <a:rPr lang="ru-RU" sz="1200" kern="1200" dirty="0" err="1" smtClean="0">
                <a:solidFill>
                  <a:schemeClr val="tx1"/>
                </a:solidFill>
                <a:effectLst/>
                <a:latin typeface="Arial" charset="0"/>
                <a:ea typeface="+mn-ea"/>
                <a:cs typeface="+mn-cs"/>
              </a:rPr>
              <a:t>faraday</a:t>
            </a:r>
            <a:r>
              <a:rPr lang="ru-RU" sz="1200" kern="1200" dirty="0" smtClean="0">
                <a:solidFill>
                  <a:schemeClr val="tx1"/>
                </a:solidFill>
                <a:effectLst/>
                <a:latin typeface="Arial" charset="0"/>
                <a:ea typeface="+mn-ea"/>
                <a:cs typeface="+mn-cs"/>
              </a:rPr>
              <a:t> который использует </a:t>
            </a:r>
            <a:r>
              <a:rPr lang="ru-RU" sz="1200" kern="1200" dirty="0" err="1" smtClean="0">
                <a:solidFill>
                  <a:schemeClr val="tx1"/>
                </a:solidFill>
                <a:effectLst/>
                <a:latin typeface="Arial" charset="0"/>
                <a:ea typeface="+mn-ea"/>
                <a:cs typeface="+mn-cs"/>
              </a:rPr>
              <a:t>proxy</a:t>
            </a:r>
            <a:r>
              <a:rPr lang="ru-RU" sz="1200" kern="1200" dirty="0" smtClean="0">
                <a:solidFill>
                  <a:schemeClr val="tx1"/>
                </a:solidFill>
                <a:effectLst/>
                <a:latin typeface="Arial" charset="0"/>
                <a:ea typeface="+mn-ea"/>
                <a:cs typeface="+mn-cs"/>
              </a:rPr>
              <a:t> если обнаружит </a:t>
            </a:r>
            <a:r>
              <a:rPr lang="ru-RU" sz="1200" kern="1200" dirty="0" err="1" smtClean="0">
                <a:solidFill>
                  <a:schemeClr val="tx1"/>
                </a:solidFill>
                <a:effectLst/>
                <a:latin typeface="Arial" charset="0"/>
                <a:ea typeface="+mn-ea"/>
                <a:cs typeface="+mn-cs"/>
              </a:rPr>
              <a:t>env</a:t>
            </a:r>
            <a:r>
              <a:rPr lang="ru-RU" sz="1200" kern="1200" dirty="0" smtClean="0">
                <a:solidFill>
                  <a:schemeClr val="tx1"/>
                </a:solidFill>
                <a:effectLst/>
                <a:latin typeface="Arial" charset="0"/>
                <a:ea typeface="+mn-ea"/>
                <a:cs typeface="+mn-cs"/>
              </a:rPr>
              <a:t> переменную) </a:t>
            </a:r>
          </a:p>
          <a:p>
            <a:pPr marL="171450" indent="-171450">
              <a:buFont typeface="Arial" charset="0"/>
              <a:buChar char="•"/>
            </a:pPr>
            <a:r>
              <a:rPr lang="ru-RU" sz="1200" kern="1200" dirty="0" err="1" smtClean="0">
                <a:solidFill>
                  <a:schemeClr val="tx1"/>
                </a:solidFill>
                <a:effectLst/>
                <a:latin typeface="Arial" charset="0"/>
                <a:ea typeface="+mn-ea"/>
                <a:cs typeface="+mn-cs"/>
              </a:rPr>
              <a:t>telegram-bot-ruby</a:t>
            </a:r>
            <a:r>
              <a:rPr lang="ru-RU" sz="1200" kern="1200" dirty="0" smtClean="0">
                <a:solidFill>
                  <a:schemeClr val="tx1"/>
                </a:solidFill>
                <a:effectLst/>
                <a:latin typeface="Arial" charset="0"/>
                <a:ea typeface="+mn-ea"/>
                <a:cs typeface="+mn-cs"/>
              </a:rPr>
              <a:t> (добавили использование </a:t>
            </a:r>
            <a:r>
              <a:rPr lang="ru-RU" sz="1200" kern="1200" dirty="0" err="1" smtClean="0">
                <a:solidFill>
                  <a:schemeClr val="tx1"/>
                </a:solidFill>
                <a:effectLst/>
                <a:latin typeface="Arial" charset="0"/>
                <a:ea typeface="+mn-ea"/>
                <a:cs typeface="+mn-cs"/>
              </a:rPr>
              <a:t>faraday</a:t>
            </a:r>
            <a:r>
              <a:rPr lang="ru-RU" sz="1200" kern="1200" dirty="0" smtClean="0">
                <a:solidFill>
                  <a:schemeClr val="tx1"/>
                </a:solidFill>
                <a:effectLst/>
                <a:latin typeface="Arial" charset="0"/>
                <a:ea typeface="+mn-ea"/>
                <a:cs typeface="+mn-cs"/>
              </a:rPr>
              <a:t> через 2 недели после </a:t>
            </a:r>
            <a:r>
              <a:rPr lang="ru-RU" sz="1200" kern="1200" dirty="0" err="1" smtClean="0">
                <a:solidFill>
                  <a:schemeClr val="tx1"/>
                </a:solidFill>
                <a:effectLst/>
                <a:latin typeface="Arial" charset="0"/>
                <a:ea typeface="+mn-ea"/>
                <a:cs typeface="+mn-cs"/>
              </a:rPr>
              <a:t>патчинга</a:t>
            </a:r>
            <a:r>
              <a:rPr lang="ru-RU" sz="1200" kern="1200" dirty="0" smtClean="0">
                <a:solidFill>
                  <a:schemeClr val="tx1"/>
                </a:solidFill>
                <a:effectLst/>
                <a:latin typeface="Arial" charset="0"/>
                <a:ea typeface="+mn-ea"/>
                <a:cs typeface="+mn-cs"/>
              </a:rPr>
              <a:t>)</a:t>
            </a:r>
          </a:p>
          <a:p>
            <a:pPr marL="171450" indent="-171450">
              <a:buFont typeface="Arial" charset="0"/>
              <a:buChar char="•"/>
            </a:pPr>
            <a:r>
              <a:rPr lang="ru-RU" sz="1200" kern="1200" dirty="0" err="1" smtClean="0">
                <a:solidFill>
                  <a:schemeClr val="tx1"/>
                </a:solidFill>
                <a:effectLst/>
                <a:latin typeface="Arial" charset="0"/>
                <a:ea typeface="+mn-ea"/>
                <a:cs typeface="+mn-cs"/>
              </a:rPr>
              <a:t>lita-telegram</a:t>
            </a:r>
            <a:endParaRPr lang="ru-RU" sz="1200" kern="1200" dirty="0" smtClean="0">
              <a:solidFill>
                <a:schemeClr val="tx1"/>
              </a:solidFill>
              <a:effectLst/>
              <a:latin typeface="Arial" charset="0"/>
              <a:ea typeface="+mn-ea"/>
              <a:cs typeface="+mn-cs"/>
            </a:endParaRPr>
          </a:p>
          <a:p>
            <a:pPr marL="171450" indent="-171450">
              <a:buFont typeface="Arial" charset="0"/>
              <a:buChar char="•"/>
            </a:pPr>
            <a:r>
              <a:rPr lang="ru-RU" sz="1200" kern="1200" dirty="0" err="1" smtClean="0">
                <a:solidFill>
                  <a:schemeClr val="tx1"/>
                </a:solidFill>
                <a:effectLst/>
                <a:latin typeface="Arial" charset="0"/>
                <a:ea typeface="+mn-ea"/>
                <a:cs typeface="+mn-cs"/>
              </a:rPr>
              <a:t>wit-ruby</a:t>
            </a:r>
            <a:endParaRPr lang="ru-RU" sz="1200" kern="1200" dirty="0" smtClean="0">
              <a:solidFill>
                <a:schemeClr val="tx1"/>
              </a:solidFill>
              <a:effectLst/>
              <a:latin typeface="Arial" charset="0"/>
              <a:ea typeface="+mn-ea"/>
              <a:cs typeface="+mn-cs"/>
            </a:endParaRPr>
          </a:p>
          <a:p>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223843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46BD22-E584-E445-93D4-35B16B2A71DC}" type="slidenum">
              <a:rPr lang="ru-RU" altLang="ru-RU"/>
              <a:pPr>
                <a:defRPr/>
              </a:pPr>
              <a:t>19</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eaLnBrk="1" hangingPunct="1">
              <a:defRPr/>
            </a:pPr>
            <a:endParaRPr lang="ru-RU" altLang="ru-RU" smtClean="0"/>
          </a:p>
        </p:txBody>
      </p:sp>
    </p:spTree>
    <p:extLst>
      <p:ext uri="{BB962C8B-B14F-4D97-AF65-F5344CB8AC3E}">
        <p14:creationId xmlns:p14="http://schemas.microsoft.com/office/powerpoint/2010/main" val="189128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FEB04B-DA37-7F45-9C20-3243BF96E4B3}" type="slidenum">
              <a:rPr lang="ru-RU" altLang="ru-RU"/>
              <a:pPr>
                <a:defRPr/>
              </a:pPr>
              <a:t>2</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Меня зовут Антон Прохоров, я </a:t>
            </a:r>
            <a:r>
              <a:rPr lang="ru-RU" sz="1200" kern="1200" dirty="0" err="1" smtClean="0">
                <a:solidFill>
                  <a:schemeClr val="tx1"/>
                </a:solidFill>
                <a:effectLst/>
                <a:latin typeface="Arial" charset="0"/>
                <a:ea typeface="+mn-ea"/>
                <a:cs typeface="+mn-cs"/>
              </a:rPr>
              <a:t>ruby</a:t>
            </a:r>
            <a:r>
              <a:rPr lang="ru-RU" sz="1200" kern="1200" dirty="0" smtClean="0">
                <a:solidFill>
                  <a:schemeClr val="tx1"/>
                </a:solidFill>
                <a:effectLst/>
                <a:latin typeface="Arial" charset="0"/>
                <a:ea typeface="+mn-ea"/>
                <a:cs typeface="+mn-cs"/>
              </a:rPr>
              <a:t>-программист в компании "Рамблер". Я работаю на проекте "Афиша мир". </a:t>
            </a:r>
          </a:p>
          <a:p>
            <a:endParaRPr lang="ru-RU" sz="1200" kern="120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charset="0"/>
                <a:ea typeface="+mn-ea"/>
                <a:cs typeface="+mn-cs"/>
              </a:rPr>
              <a:t>Недавно мне досталась довольно интересная задача - разработать </a:t>
            </a:r>
            <a:r>
              <a:rPr lang="ru-RU" sz="1200" kern="1200" dirty="0" err="1" smtClean="0">
                <a:solidFill>
                  <a:schemeClr val="tx1"/>
                </a:solidFill>
                <a:effectLst/>
                <a:latin typeface="Arial" charset="0"/>
                <a:ea typeface="+mn-ea"/>
                <a:cs typeface="+mn-cs"/>
              </a:rPr>
              <a:t>Telegram</a:t>
            </a:r>
            <a:r>
              <a:rPr lang="ru-RU" sz="1200" kern="1200" dirty="0" smtClean="0">
                <a:solidFill>
                  <a:schemeClr val="tx1"/>
                </a:solidFill>
                <a:effectLst/>
                <a:latin typeface="Arial" charset="0"/>
                <a:ea typeface="+mn-ea"/>
                <a:cs typeface="+mn-cs"/>
              </a:rPr>
              <a:t> бота для "Афиши мир".  </a:t>
            </a:r>
          </a:p>
          <a:p>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1636457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7AE5DF-4A3D-CB4D-A3D1-7C3EF2A61D70}" type="slidenum">
              <a:rPr lang="ru-RU" altLang="ru-RU"/>
              <a:pPr>
                <a:defRPr/>
              </a:pPr>
              <a:t>20</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eaLnBrk="1" hangingPunct="1">
              <a:defRPr/>
            </a:pPr>
            <a:endParaRPr lang="ru-RU" altLang="ru-RU" smtClean="0"/>
          </a:p>
        </p:txBody>
      </p:sp>
    </p:spTree>
    <p:extLst>
      <p:ext uri="{BB962C8B-B14F-4D97-AF65-F5344CB8AC3E}">
        <p14:creationId xmlns:p14="http://schemas.microsoft.com/office/powerpoint/2010/main" val="1903703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FCF88E-786C-064D-A469-CB993A848D31}" type="slidenum">
              <a:rPr lang="ru-RU" altLang="ru-RU"/>
              <a:pPr>
                <a:defRPr/>
              </a:pPr>
              <a:t>21</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Если рассматривать этот вопрос в контексте </a:t>
            </a:r>
            <a:r>
              <a:rPr lang="ru-RU" sz="1200" kern="1200" dirty="0" err="1" smtClean="0">
                <a:solidFill>
                  <a:schemeClr val="tx1"/>
                </a:solidFill>
                <a:effectLst/>
                <a:latin typeface="Arial" charset="0"/>
                <a:ea typeface="+mn-ea"/>
                <a:cs typeface="+mn-cs"/>
              </a:rPr>
              <a:t>Telegram</a:t>
            </a:r>
            <a:r>
              <a:rPr lang="ru-RU" sz="1200" kern="1200" dirty="0" smtClean="0">
                <a:solidFill>
                  <a:schemeClr val="tx1"/>
                </a:solidFill>
                <a:effectLst/>
                <a:latin typeface="Arial" charset="0"/>
                <a:ea typeface="+mn-ea"/>
                <a:cs typeface="+mn-cs"/>
              </a:rPr>
              <a:t>, то возможно несколько вариантов: </a:t>
            </a:r>
          </a:p>
          <a:p>
            <a:pPr marL="171450" indent="-171450">
              <a:buFont typeface="Arial" charset="0"/>
              <a:buChar char="•"/>
            </a:pPr>
            <a:r>
              <a:rPr lang="ru-RU" sz="1200" kern="1200" dirty="0" smtClean="0">
                <a:solidFill>
                  <a:schemeClr val="tx1"/>
                </a:solidFill>
                <a:effectLst/>
                <a:latin typeface="Arial" charset="0"/>
                <a:ea typeface="+mn-ea"/>
                <a:cs typeface="+mn-cs"/>
              </a:rPr>
              <a:t>Навигация по контенту сайта с помощью </a:t>
            </a:r>
            <a:r>
              <a:rPr lang="ru-RU" sz="1200" kern="1200" dirty="0" err="1" smtClean="0">
                <a:solidFill>
                  <a:schemeClr val="tx1"/>
                </a:solidFill>
                <a:effectLst/>
                <a:latin typeface="Arial" charset="0"/>
                <a:ea typeface="+mn-ea"/>
                <a:cs typeface="+mn-cs"/>
              </a:rPr>
              <a:t>Telegram</a:t>
            </a:r>
            <a:r>
              <a:rPr lang="ru-RU" sz="1200" kern="1200" dirty="0" smtClean="0">
                <a:solidFill>
                  <a:schemeClr val="tx1"/>
                </a:solidFill>
                <a:effectLst/>
                <a:latin typeface="Arial" charset="0"/>
                <a:ea typeface="+mn-ea"/>
                <a:cs typeface="+mn-cs"/>
              </a:rPr>
              <a:t>-клавиатуры</a:t>
            </a:r>
          </a:p>
          <a:p>
            <a:pPr marL="171450" indent="-171450">
              <a:buFont typeface="Arial" charset="0"/>
              <a:buChar char="•"/>
            </a:pPr>
            <a:r>
              <a:rPr lang="ru-RU" sz="1200" kern="1200" dirty="0" smtClean="0">
                <a:solidFill>
                  <a:schemeClr val="tx1"/>
                </a:solidFill>
                <a:effectLst/>
                <a:latin typeface="Arial" charset="0"/>
                <a:ea typeface="+mn-ea"/>
                <a:cs typeface="+mn-cs"/>
              </a:rPr>
              <a:t>Обработка пользовательских запросов. (эмуляция диалога бота с пользователем)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charset="0"/>
                <a:ea typeface="+mn-ea"/>
                <a:cs typeface="+mn-cs"/>
              </a:rPr>
              <a:t>Мы решили пойти по пути обработки пользовательских запросов т.к. Использование </a:t>
            </a:r>
            <a:r>
              <a:rPr lang="ru-RU" sz="1200" kern="1200" dirty="0" err="1" smtClean="0">
                <a:solidFill>
                  <a:schemeClr val="tx1"/>
                </a:solidFill>
                <a:effectLst/>
                <a:latin typeface="Arial" charset="0"/>
                <a:ea typeface="+mn-ea"/>
                <a:cs typeface="+mn-cs"/>
              </a:rPr>
              <a:t>Telegram</a:t>
            </a:r>
            <a:r>
              <a:rPr lang="ru-RU" sz="1200" kern="1200" dirty="0" smtClean="0">
                <a:solidFill>
                  <a:schemeClr val="tx1"/>
                </a:solidFill>
                <a:effectLst/>
                <a:latin typeface="Arial" charset="0"/>
                <a:ea typeface="+mn-ea"/>
                <a:cs typeface="+mn-cs"/>
              </a:rPr>
              <a:t>-клавиатуры имеет следующие минусы: </a:t>
            </a:r>
          </a:p>
          <a:p>
            <a:endParaRPr lang="ru-RU"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186304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89F2C6-72D3-474C-8D09-3C3006BB3A89}" type="slidenum">
              <a:rPr lang="ru-RU" altLang="ru-RU"/>
              <a:pPr>
                <a:defRPr/>
              </a:pPr>
              <a:t>22</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Необходимо </a:t>
            </a:r>
            <a:r>
              <a:rPr lang="ru-RU" sz="1200" kern="1200" dirty="0" err="1" smtClean="0">
                <a:solidFill>
                  <a:schemeClr val="tx1"/>
                </a:solidFill>
                <a:effectLst/>
                <a:latin typeface="Arial" charset="0"/>
                <a:ea typeface="+mn-ea"/>
                <a:cs typeface="+mn-cs"/>
              </a:rPr>
              <a:t>програмно</a:t>
            </a:r>
            <a:r>
              <a:rPr lang="ru-RU" sz="1200" kern="1200" dirty="0" smtClean="0">
                <a:solidFill>
                  <a:schemeClr val="tx1"/>
                </a:solidFill>
                <a:effectLst/>
                <a:latin typeface="Arial" charset="0"/>
                <a:ea typeface="+mn-ea"/>
                <a:cs typeface="+mn-cs"/>
              </a:rPr>
              <a:t> описывать большую древовидную структуру и менять ее с добавлением | удалением новых моделей данных на сайте. Например чтобы добраться до вариантов кафе в городе Сочи пользователь вынужден бы был проделать следующий путь Город - Сочи -&gt; Подборка - Кафе и рестораны и тут бы он увидел список кафе описание которых есть на сайте (а если их 30??)  </a:t>
            </a:r>
          </a:p>
          <a:p>
            <a:r>
              <a:rPr lang="ru-RU" sz="1200" kern="1200" dirty="0" smtClean="0">
                <a:solidFill>
                  <a:schemeClr val="tx1"/>
                </a:solidFill>
                <a:effectLst/>
                <a:latin typeface="Arial" charset="0"/>
                <a:ea typeface="+mn-ea"/>
                <a:cs typeface="+mn-cs"/>
              </a:rPr>
              <a:t>Необходимо держать пользовательскую сессию в памяти, чтобы ориентироваться на каком пункте меню остановился пользователь</a:t>
            </a:r>
          </a:p>
        </p:txBody>
      </p:sp>
    </p:spTree>
    <p:extLst>
      <p:ext uri="{BB962C8B-B14F-4D97-AF65-F5344CB8AC3E}">
        <p14:creationId xmlns:p14="http://schemas.microsoft.com/office/powerpoint/2010/main" val="194103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46474C-FF23-B94D-9E5C-75FDF626A757}" type="slidenum">
              <a:rPr lang="ru-RU" altLang="ru-RU"/>
              <a:pPr>
                <a:defRPr/>
              </a:pPr>
              <a:t>23</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dirty="0" smtClean="0"/>
              <a:t>Можно было бы разбить на </a:t>
            </a:r>
            <a:r>
              <a:rPr lang="ru-RU" dirty="0" err="1" smtClean="0"/>
              <a:t>континеты</a:t>
            </a:r>
            <a:r>
              <a:rPr lang="ru-RU" dirty="0" smtClean="0"/>
              <a:t>,</a:t>
            </a:r>
            <a:r>
              <a:rPr lang="ru-RU" baseline="0" dirty="0" smtClean="0"/>
              <a:t> но этого хотелось бы избежать, но это должны были бы сделать редакторы их не очень хотелось этим напрягать</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272839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63C767-04E0-E64C-90C4-8E4B2DED86D1}" type="slidenum">
              <a:rPr lang="ru-RU" altLang="ru-RU"/>
              <a:pPr>
                <a:defRPr/>
              </a:pPr>
              <a:t>24</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Анализируя возможные варианты пользовательских запросов к нашему виду я пришел к выводу что мы должны обрабатывать 2 основных вида: </a:t>
            </a:r>
          </a:p>
          <a:p>
            <a:pPr marL="171450" indent="-171450">
              <a:buFont typeface="Arial" charset="0"/>
              <a:buChar char="•"/>
            </a:pPr>
            <a:r>
              <a:rPr lang="ru-RU" sz="1200" kern="1200" dirty="0" smtClean="0">
                <a:solidFill>
                  <a:schemeClr val="tx1"/>
                </a:solidFill>
                <a:effectLst/>
                <a:latin typeface="Arial" charset="0"/>
                <a:ea typeface="+mn-ea"/>
                <a:cs typeface="+mn-cs"/>
              </a:rPr>
              <a:t>прямой запрос(например - "сахара" или "формула 1" или "Магазин «Лакомка»").</a:t>
            </a:r>
          </a:p>
          <a:p>
            <a:pPr marL="171450" indent="-171450">
              <a:buFont typeface="Arial" charset="0"/>
              <a:buChar char="•"/>
            </a:pPr>
            <a:r>
              <a:rPr lang="ru-RU" sz="1200" kern="1200" dirty="0" smtClean="0">
                <a:solidFill>
                  <a:schemeClr val="tx1"/>
                </a:solidFill>
                <a:effectLst/>
                <a:latin typeface="Arial" charset="0"/>
                <a:ea typeface="+mn-ea"/>
                <a:cs typeface="+mn-cs"/>
              </a:rPr>
              <a:t>NLP (</a:t>
            </a:r>
            <a:r>
              <a:rPr lang="ru-RU" sz="1200" kern="1200" dirty="0" err="1" smtClean="0">
                <a:solidFill>
                  <a:schemeClr val="tx1"/>
                </a:solidFill>
                <a:effectLst/>
                <a:latin typeface="Arial" charset="0"/>
                <a:ea typeface="+mn-ea"/>
                <a:cs typeface="+mn-cs"/>
              </a:rPr>
              <a:t>Natural</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Language</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Proccessing</a:t>
            </a:r>
            <a:r>
              <a:rPr lang="ru-RU" sz="1200" kern="1200" dirty="0" smtClean="0">
                <a:solidFill>
                  <a:schemeClr val="tx1"/>
                </a:solidFill>
                <a:effectLst/>
                <a:latin typeface="Arial" charset="0"/>
                <a:ea typeface="+mn-ea"/>
                <a:cs typeface="+mn-cs"/>
              </a:rPr>
              <a:t>) (например "где отдохнуть в </a:t>
            </a:r>
            <a:r>
              <a:rPr lang="ru-RU" sz="1200" kern="1200" dirty="0" err="1" smtClean="0">
                <a:solidFill>
                  <a:schemeClr val="tx1"/>
                </a:solidFill>
                <a:effectLst/>
                <a:latin typeface="Arial" charset="0"/>
                <a:ea typeface="+mn-ea"/>
                <a:cs typeface="+mn-cs"/>
              </a:rPr>
              <a:t>минске</a:t>
            </a:r>
            <a:r>
              <a:rPr lang="ru-RU" sz="1200" kern="1200" dirty="0" smtClean="0">
                <a:solidFill>
                  <a:schemeClr val="tx1"/>
                </a:solidFill>
                <a:effectLst/>
                <a:latin typeface="Arial" charset="0"/>
                <a:ea typeface="+mn-ea"/>
                <a:cs typeface="+mn-cs"/>
              </a:rPr>
              <a:t>"). </a:t>
            </a:r>
          </a:p>
          <a:p>
            <a:endParaRPr lang="ru-RU" dirty="0" smtClean="0"/>
          </a:p>
          <a:p>
            <a:r>
              <a:rPr lang="ru-RU" sz="1200" kern="1200" dirty="0" smtClean="0">
                <a:solidFill>
                  <a:schemeClr val="tx1"/>
                </a:solidFill>
                <a:effectLst/>
                <a:latin typeface="Arial" charset="0"/>
                <a:ea typeface="+mn-ea"/>
                <a:cs typeface="+mn-cs"/>
              </a:rPr>
              <a:t>Если с первым видом запроса все более менее все понятно ( пользователь скорее знает или подразумевает о существовании данного контента или его интересует конкретная вещь.), мы просто должны передать этот запрос сайту, на стороне которого полнотекстовый поиск должен выдать нам результат, то со вторым видом возникают определенные сложности.</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73666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CDC091-B900-4F44-A13F-7E4A0073F5EC}" type="slidenum">
              <a:rPr lang="ru-RU" altLang="ru-RU"/>
              <a:pPr>
                <a:defRPr/>
              </a:pPr>
              <a:t>25</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dirty="0" smtClean="0"/>
              <a:t>Вот такого плана: </a:t>
            </a:r>
          </a:p>
          <a:p>
            <a:r>
              <a:rPr lang="ru-RU" dirty="0" smtClean="0"/>
              <a:t>Вот</a:t>
            </a:r>
            <a:r>
              <a:rPr lang="ru-RU" baseline="0" dirty="0" smtClean="0"/>
              <a:t> пример пользовательских запросов на который мы должны выдать один ответ</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856471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1C0F69-680A-7648-BEB9-C215FCF2577D}" type="slidenum">
              <a:rPr lang="ru-RU" altLang="ru-RU"/>
              <a:pPr>
                <a:defRPr/>
              </a:pPr>
              <a:t>26</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mn-cs"/>
              </a:rPr>
              <a:t>При анализе возможных вариантов решения мы </a:t>
            </a:r>
            <a:r>
              <a:rPr lang="ru-RU" sz="1200" kern="1200" dirty="0" err="1" smtClean="0">
                <a:solidFill>
                  <a:schemeClr val="tx1"/>
                </a:solidFill>
                <a:effectLst/>
                <a:latin typeface="Arial" charset="0"/>
                <a:ea typeface="+mn-ea"/>
                <a:cs typeface="+mn-cs"/>
              </a:rPr>
              <a:t>рассматривалли</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многогие</a:t>
            </a:r>
            <a:r>
              <a:rPr lang="ru-RU" sz="1200" kern="1200" dirty="0" smtClean="0">
                <a:solidFill>
                  <a:schemeClr val="tx1"/>
                </a:solidFill>
                <a:effectLst/>
                <a:latin typeface="Arial" charset="0"/>
                <a:ea typeface="+mn-ea"/>
                <a:cs typeface="+mn-cs"/>
              </a:rPr>
              <a:t> сервисы и библиотеки для обработки и структурирования естественного человеческого языка.</a:t>
            </a:r>
            <a:r>
              <a:rPr lang="ru-RU" sz="1200" kern="1200" baseline="0" dirty="0" smtClean="0">
                <a:solidFill>
                  <a:schemeClr val="tx1"/>
                </a:solidFill>
                <a:effectLst/>
                <a:latin typeface="Arial" charset="0"/>
                <a:ea typeface="+mn-ea"/>
                <a:cs typeface="+mn-cs"/>
              </a:rPr>
              <a:t> </a:t>
            </a:r>
            <a:r>
              <a:rPr lang="ru-RU" sz="1200" b="0" i="0" kern="1200" dirty="0" smtClean="0">
                <a:solidFill>
                  <a:schemeClr val="tx1"/>
                </a:solidFill>
                <a:effectLst/>
                <a:latin typeface="Arial" charset="0"/>
                <a:ea typeface="+mn-ea"/>
                <a:cs typeface="+mn-cs"/>
              </a:rPr>
              <a:t>Многие</a:t>
            </a:r>
            <a:r>
              <a:rPr lang="ru-RU" sz="1200" b="0" i="0" kern="1200" baseline="0" dirty="0" smtClean="0">
                <a:solidFill>
                  <a:schemeClr val="tx1"/>
                </a:solidFill>
                <a:effectLst/>
                <a:latin typeface="Arial" charset="0"/>
                <a:ea typeface="+mn-ea"/>
                <a:cs typeface="+mn-cs"/>
              </a:rPr>
              <a:t> не поддерживают русский язык, </a:t>
            </a:r>
            <a:r>
              <a:rPr lang="ru-RU" sz="1200" kern="1200" dirty="0" smtClean="0">
                <a:solidFill>
                  <a:schemeClr val="tx1"/>
                </a:solidFill>
                <a:effectLst/>
                <a:latin typeface="Arial" charset="0"/>
                <a:ea typeface="+mn-ea"/>
                <a:cs typeface="+mn-cs"/>
              </a:rPr>
              <a:t>нам наиболее подошел </a:t>
            </a:r>
            <a:r>
              <a:rPr lang="ru-RU" sz="1200" kern="1200" dirty="0" err="1" smtClean="0">
                <a:solidFill>
                  <a:schemeClr val="tx1"/>
                </a:solidFill>
                <a:effectLst/>
                <a:latin typeface="Arial" charset="0"/>
                <a:ea typeface="+mn-ea"/>
                <a:cs typeface="+mn-cs"/>
              </a:rPr>
              <a:t>Wit.ai</a:t>
            </a:r>
            <a:r>
              <a:rPr lang="ru-RU" sz="1200" kern="1200" dirty="0" smtClean="0">
                <a:solidFill>
                  <a:schemeClr val="tx1"/>
                </a:solidFill>
                <a:effectLst/>
                <a:latin typeface="Arial" charset="0"/>
                <a:ea typeface="+mn-ea"/>
                <a:cs typeface="+mn-cs"/>
              </a:rPr>
              <a:t> </a:t>
            </a:r>
          </a:p>
          <a:p>
            <a:r>
              <a:rPr lang="ru-RU" sz="1200" kern="1200" dirty="0" err="1" smtClean="0">
                <a:solidFill>
                  <a:schemeClr val="tx1"/>
                </a:solidFill>
                <a:effectLst/>
                <a:latin typeface="Arial" charset="0"/>
                <a:ea typeface="+mn-ea"/>
                <a:cs typeface="+mn-cs"/>
              </a:rPr>
              <a:t>Wit</a:t>
            </a:r>
            <a:r>
              <a:rPr lang="ru-RU" sz="1200" kern="1200" dirty="0" smtClean="0">
                <a:solidFill>
                  <a:schemeClr val="tx1"/>
                </a:solidFill>
                <a:effectLst/>
                <a:latin typeface="Arial" charset="0"/>
                <a:ea typeface="+mn-ea"/>
                <a:cs typeface="+mn-cs"/>
              </a:rPr>
              <a:t> - это открытая платформа для распознавания естественного человеческого языка. Умеет обрабатывать как аудио так и текст и на основе ранее полученных запросов и предположений и возвращает структурированные данные JSON. </a:t>
            </a:r>
          </a:p>
          <a:p>
            <a:endParaRPr lang="ru-RU" b="0" dirty="0" smtClean="0"/>
          </a:p>
          <a:p>
            <a:pPr eaLnBrk="1" hangingPunct="1">
              <a:defRPr/>
            </a:pPr>
            <a:endParaRPr lang="ru-RU" altLang="ru-RU" dirty="0" smtClean="0"/>
          </a:p>
        </p:txBody>
      </p:sp>
    </p:spTree>
    <p:extLst>
      <p:ext uri="{BB962C8B-B14F-4D97-AF65-F5344CB8AC3E}">
        <p14:creationId xmlns:p14="http://schemas.microsoft.com/office/powerpoint/2010/main" val="135026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439288-C616-3345-8F5A-4BE8FF6D2B79}" type="slidenum">
              <a:rPr lang="ru-RU" altLang="ru-RU"/>
              <a:pPr>
                <a:defRPr/>
              </a:pPr>
              <a:t>27</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mn-cs"/>
              </a:rPr>
              <a:t>Процесс обучения происходит следующим способом. </a:t>
            </a:r>
            <a:r>
              <a:rPr lang="ru-RU" sz="1200" kern="1200" dirty="0" err="1" smtClean="0">
                <a:solidFill>
                  <a:schemeClr val="tx1"/>
                </a:solidFill>
                <a:effectLst/>
                <a:latin typeface="Arial" charset="0"/>
                <a:ea typeface="+mn-ea"/>
                <a:cs typeface="+mn-cs"/>
              </a:rPr>
              <a:t>Wit</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логирует</a:t>
            </a:r>
            <a:r>
              <a:rPr lang="ru-RU" sz="1200" kern="1200" dirty="0" smtClean="0">
                <a:solidFill>
                  <a:schemeClr val="tx1"/>
                </a:solidFill>
                <a:effectLst/>
                <a:latin typeface="Arial" charset="0"/>
                <a:ea typeface="+mn-ea"/>
                <a:cs typeface="+mn-cs"/>
              </a:rPr>
              <a:t> все входящие запросы. </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1646763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4AB504-C4A8-2C40-96EC-872E0CEBE069}" type="slidenum">
              <a:rPr lang="ru-RU" altLang="ru-RU"/>
              <a:pPr>
                <a:defRPr/>
              </a:pPr>
              <a:t>28</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dirty="0" smtClean="0"/>
              <a:t>Мы определяем параметры которые мы хотим выбирать из запросов пользователя, например у нас тут определено</a:t>
            </a:r>
          </a:p>
          <a:p>
            <a:endParaRPr lang="ru-RU" dirty="0" smtClean="0"/>
          </a:p>
          <a:p>
            <a:r>
              <a:rPr lang="ru-RU" sz="1200" kern="1200" dirty="0" smtClean="0">
                <a:solidFill>
                  <a:schemeClr val="tx1"/>
                </a:solidFill>
                <a:effectLst/>
                <a:latin typeface="Arial" charset="0"/>
                <a:ea typeface="+mn-ea"/>
                <a:cs typeface="+mn-cs"/>
              </a:rPr>
              <a:t>Администратор бота должен указать интересующие нас данные в поисковом запросе, </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384851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0439CC-3164-7243-A754-CB16FE5627BB}" type="slidenum">
              <a:rPr lang="ru-RU" altLang="ru-RU"/>
              <a:pPr>
                <a:defRPr/>
              </a:pPr>
              <a:t>29</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например в запросе "какие</a:t>
            </a:r>
            <a:r>
              <a:rPr lang="ru-RU" dirty="0" smtClean="0"/>
              <a:t> </a:t>
            </a:r>
            <a:r>
              <a:rPr lang="ru-RU" sz="1200" kern="1200" dirty="0" smtClean="0">
                <a:solidFill>
                  <a:schemeClr val="tx1"/>
                </a:solidFill>
                <a:effectLst/>
                <a:latin typeface="Arial" charset="0"/>
                <a:ea typeface="+mn-ea"/>
                <a:cs typeface="+mn-cs"/>
              </a:rPr>
              <a:t>памятники есть в</a:t>
            </a:r>
            <a:r>
              <a:rPr lang="ru-RU" dirty="0" smtClean="0"/>
              <a:t> </a:t>
            </a:r>
            <a:r>
              <a:rPr lang="ru-RU" sz="1200" kern="1200" dirty="0" err="1" smtClean="0">
                <a:solidFill>
                  <a:schemeClr val="tx1"/>
                </a:solidFill>
                <a:effectLst/>
                <a:latin typeface="Arial" charset="0"/>
                <a:ea typeface="+mn-ea"/>
                <a:cs typeface="+mn-cs"/>
              </a:rPr>
              <a:t>питере</a:t>
            </a:r>
            <a:r>
              <a:rPr lang="ru-RU" sz="1200" kern="1200" dirty="0" smtClean="0">
                <a:solidFill>
                  <a:schemeClr val="tx1"/>
                </a:solidFill>
                <a:effectLst/>
                <a:latin typeface="Arial" charset="0"/>
                <a:ea typeface="+mn-ea"/>
                <a:cs typeface="+mn-cs"/>
              </a:rPr>
              <a:t>" мы можем сделать предположение что пользователь хочет найти информацию о памятниках в городе Санкт-Петербург. Указываем в веб интерфейсе </a:t>
            </a:r>
            <a:r>
              <a:rPr lang="ru-RU" sz="1200" kern="1200" dirty="0" err="1" smtClean="0">
                <a:solidFill>
                  <a:schemeClr val="tx1"/>
                </a:solidFill>
                <a:effectLst/>
                <a:latin typeface="Arial" charset="0"/>
                <a:ea typeface="+mn-ea"/>
                <a:cs typeface="+mn-cs"/>
              </a:rPr>
              <a:t>wit</a:t>
            </a:r>
            <a:r>
              <a:rPr lang="ru-RU" sz="1200" kern="1200" dirty="0" smtClean="0">
                <a:solidFill>
                  <a:schemeClr val="tx1"/>
                </a:solidFill>
                <a:effectLst/>
                <a:latin typeface="Arial" charset="0"/>
                <a:ea typeface="+mn-ea"/>
                <a:cs typeface="+mn-cs"/>
              </a:rPr>
              <a:t> эту информацию. После этого </a:t>
            </a:r>
            <a:r>
              <a:rPr lang="ru-RU" sz="1200" kern="1200" dirty="0" err="1" smtClean="0">
                <a:solidFill>
                  <a:schemeClr val="tx1"/>
                </a:solidFill>
                <a:effectLst/>
                <a:latin typeface="Arial" charset="0"/>
                <a:ea typeface="+mn-ea"/>
                <a:cs typeface="+mn-cs"/>
              </a:rPr>
              <a:t>wit</a:t>
            </a:r>
            <a:r>
              <a:rPr lang="ru-RU" sz="1200" kern="1200" dirty="0" smtClean="0">
                <a:solidFill>
                  <a:schemeClr val="tx1"/>
                </a:solidFill>
                <a:effectLst/>
                <a:latin typeface="Arial" charset="0"/>
                <a:ea typeface="+mn-ea"/>
                <a:cs typeface="+mn-cs"/>
              </a:rPr>
              <a:t> будет пытаться обрабатывать подобные запросы подобным образом, возвращая при этом коэффициент уверенности(от 0 до 1).</a:t>
            </a:r>
          </a:p>
          <a:p>
            <a:endParaRPr lang="ru-RU" sz="1200" kern="1200" dirty="0" smtClean="0">
              <a:solidFill>
                <a:schemeClr val="tx1"/>
              </a:solidFill>
              <a:effectLst/>
              <a:latin typeface="Arial" charset="0"/>
              <a:ea typeface="+mn-ea"/>
              <a:cs typeface="+mn-cs"/>
            </a:endParaRPr>
          </a:p>
          <a:p>
            <a:endParaRPr lang="ru-RU" sz="1200" kern="1200" dirty="0" smtClean="0">
              <a:solidFill>
                <a:schemeClr val="tx1"/>
              </a:solidFill>
              <a:effectLst/>
              <a:latin typeface="Arial" charset="0"/>
              <a:ea typeface="+mn-ea"/>
              <a:cs typeface="+mn-cs"/>
            </a:endParaRPr>
          </a:p>
          <a:p>
            <a:r>
              <a:rPr lang="ru-RU" sz="1200" kern="1200" dirty="0" smtClean="0">
                <a:solidFill>
                  <a:schemeClr val="tx1"/>
                </a:solidFill>
                <a:effectLst/>
                <a:latin typeface="Arial" charset="0"/>
                <a:ea typeface="+mn-ea"/>
                <a:cs typeface="+mn-cs"/>
              </a:rPr>
              <a:t>Рассказать о</a:t>
            </a:r>
            <a:r>
              <a:rPr lang="ru-RU" sz="1200" kern="1200" baseline="0" dirty="0" smtClean="0">
                <a:solidFill>
                  <a:schemeClr val="tx1"/>
                </a:solidFill>
                <a:effectLst/>
                <a:latin typeface="Arial" charset="0"/>
                <a:ea typeface="+mn-ea"/>
                <a:cs typeface="+mn-cs"/>
              </a:rPr>
              <a:t> количестве запросов как обрабатывались о </a:t>
            </a:r>
            <a:r>
              <a:rPr lang="ru-RU" sz="1200" kern="1200" baseline="0" dirty="0" err="1" smtClean="0">
                <a:solidFill>
                  <a:schemeClr val="tx1"/>
                </a:solidFill>
                <a:effectLst/>
                <a:latin typeface="Arial" charset="0"/>
                <a:ea typeface="+mn-ea"/>
                <a:cs typeface="+mn-cs"/>
              </a:rPr>
              <a:t>историии</a:t>
            </a:r>
            <a:r>
              <a:rPr lang="ru-RU" sz="1200" kern="1200" baseline="0" dirty="0" smtClean="0">
                <a:solidFill>
                  <a:schemeClr val="tx1"/>
                </a:solidFill>
                <a:effectLst/>
                <a:latin typeface="Arial" charset="0"/>
                <a:ea typeface="+mn-ea"/>
                <a:cs typeface="+mn-cs"/>
              </a:rPr>
              <a:t> обучении </a:t>
            </a:r>
            <a:r>
              <a:rPr lang="ru-RU" sz="1200" kern="1200" baseline="0" dirty="0" err="1" smtClean="0">
                <a:solidFill>
                  <a:schemeClr val="tx1"/>
                </a:solidFill>
                <a:effectLst/>
                <a:latin typeface="Arial" charset="0"/>
                <a:ea typeface="+mn-ea"/>
                <a:cs typeface="+mn-cs"/>
              </a:rPr>
              <a:t>рамблера</a:t>
            </a:r>
            <a:r>
              <a:rPr lang="ru-RU" sz="1200" kern="1200" baseline="0" dirty="0" smtClean="0">
                <a:solidFill>
                  <a:schemeClr val="tx1"/>
                </a:solidFill>
                <a:effectLst/>
                <a:latin typeface="Arial" charset="0"/>
                <a:ea typeface="+mn-ea"/>
                <a:cs typeface="+mn-cs"/>
              </a:rPr>
              <a:t> </a:t>
            </a:r>
            <a:r>
              <a:rPr lang="en-US" sz="1200" kern="1200" baseline="0" dirty="0" smtClean="0">
                <a:solidFill>
                  <a:schemeClr val="tx1"/>
                </a:solidFill>
                <a:effectLst/>
                <a:latin typeface="Arial" charset="0"/>
                <a:ea typeface="+mn-ea"/>
                <a:cs typeface="+mn-cs"/>
              </a:rPr>
              <a:t>rambler</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212662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64AEF9-F9D4-6148-AB7F-1BB9AEC57269}" type="slidenum">
              <a:rPr lang="ru-RU" altLang="ru-RU"/>
              <a:pPr>
                <a:defRPr/>
              </a:pPr>
              <a:t>3</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У заказчика было 2 основных требования: </a:t>
            </a:r>
          </a:p>
          <a:p>
            <a:r>
              <a:rPr lang="ru-RU" sz="1200" kern="1200" dirty="0" smtClean="0">
                <a:solidFill>
                  <a:schemeClr val="tx1"/>
                </a:solidFill>
                <a:effectLst/>
                <a:latin typeface="Arial" charset="0"/>
                <a:ea typeface="+mn-ea"/>
                <a:cs typeface="+mn-cs"/>
              </a:rPr>
              <a:t>Уведомление пользователя о выходе нового контента на сайте</a:t>
            </a:r>
          </a:p>
          <a:p>
            <a:r>
              <a:rPr lang="ru-RU" sz="1200" kern="1200" dirty="0" smtClean="0">
                <a:solidFill>
                  <a:schemeClr val="tx1"/>
                </a:solidFill>
                <a:effectLst/>
                <a:latin typeface="Arial" charset="0"/>
                <a:ea typeface="+mn-ea"/>
                <a:cs typeface="+mn-cs"/>
              </a:rPr>
              <a:t>Быстрый доступ к существующему контенту на сайте.</a:t>
            </a:r>
          </a:p>
          <a:p>
            <a:pPr eaLnBrk="1" hangingPunct="1">
              <a:defRPr/>
            </a:pPr>
            <a:endParaRPr lang="ru-RU" altLang="ru-RU" dirty="0" smtClean="0"/>
          </a:p>
        </p:txBody>
      </p:sp>
    </p:spTree>
    <p:extLst>
      <p:ext uri="{BB962C8B-B14F-4D97-AF65-F5344CB8AC3E}">
        <p14:creationId xmlns:p14="http://schemas.microsoft.com/office/powerpoint/2010/main" val="1123211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56EF91-E858-6E42-81B4-80E412FD62FD}" type="slidenum">
              <a:rPr lang="ru-RU" altLang="ru-RU"/>
              <a:pPr>
                <a:defRPr/>
              </a:pPr>
              <a:t>30</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mn-cs"/>
              </a:rPr>
              <a:t>Допустим пройдя обучение на запрос с </a:t>
            </a:r>
            <a:r>
              <a:rPr lang="ru-RU" sz="1200" kern="1200" dirty="0" err="1" smtClean="0">
                <a:solidFill>
                  <a:schemeClr val="tx1"/>
                </a:solidFill>
                <a:effectLst/>
                <a:latin typeface="Arial" charset="0"/>
                <a:ea typeface="+mn-ea"/>
                <a:cs typeface="+mn-cs"/>
              </a:rPr>
              <a:t>питером</a:t>
            </a:r>
            <a:r>
              <a:rPr lang="ru-RU" sz="1200" kern="1200" dirty="0" smtClean="0">
                <a:solidFill>
                  <a:schemeClr val="tx1"/>
                </a:solidFill>
                <a:effectLst/>
                <a:latin typeface="Arial" charset="0"/>
                <a:ea typeface="+mn-ea"/>
                <a:cs typeface="+mn-cs"/>
              </a:rPr>
              <a:t>, на запрос "какие памятники есть в Самаре" </a:t>
            </a:r>
            <a:r>
              <a:rPr lang="ru-RU" sz="1200" kern="1200" dirty="0" err="1" smtClean="0">
                <a:solidFill>
                  <a:schemeClr val="tx1"/>
                </a:solidFill>
                <a:effectLst/>
                <a:latin typeface="Arial" charset="0"/>
                <a:ea typeface="+mn-ea"/>
                <a:cs typeface="+mn-cs"/>
              </a:rPr>
              <a:t>wit</a:t>
            </a:r>
            <a:r>
              <a:rPr lang="ru-RU" sz="1200" kern="1200" dirty="0" smtClean="0">
                <a:solidFill>
                  <a:schemeClr val="tx1"/>
                </a:solidFill>
                <a:effectLst/>
                <a:latin typeface="Arial" charset="0"/>
                <a:ea typeface="+mn-ea"/>
                <a:cs typeface="+mn-cs"/>
              </a:rPr>
              <a:t> справедливо предположит что мы ищем памятники в городе </a:t>
            </a:r>
            <a:r>
              <a:rPr lang="ru-RU" sz="1200" kern="1200" dirty="0" err="1" smtClean="0">
                <a:solidFill>
                  <a:schemeClr val="tx1"/>
                </a:solidFill>
                <a:effectLst/>
                <a:latin typeface="Arial" charset="0"/>
                <a:ea typeface="+mn-ea"/>
                <a:cs typeface="+mn-cs"/>
              </a:rPr>
              <a:t>самарЕ</a:t>
            </a:r>
            <a:endParaRPr lang="ru-RU" dirty="0" smtClean="0"/>
          </a:p>
        </p:txBody>
      </p:sp>
    </p:spTree>
    <p:extLst>
      <p:ext uri="{BB962C8B-B14F-4D97-AF65-F5344CB8AC3E}">
        <p14:creationId xmlns:p14="http://schemas.microsoft.com/office/powerpoint/2010/main" val="1567028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DF209A-EA5A-0D4E-B1C8-941E1DEA9839}" type="slidenum">
              <a:rPr lang="ru-RU" altLang="ru-RU"/>
              <a:pPr>
                <a:defRPr/>
              </a:pPr>
              <a:t>31</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Также очень приятной особенность - возможность указывать соответствия для объектов запроса. </a:t>
            </a:r>
          </a:p>
          <a:p>
            <a:r>
              <a:rPr lang="ru-RU" sz="1200" kern="1200" dirty="0" smtClean="0">
                <a:solidFill>
                  <a:schemeClr val="tx1"/>
                </a:solidFill>
                <a:effectLst/>
                <a:latin typeface="Arial" charset="0"/>
                <a:ea typeface="+mn-ea"/>
                <a:cs typeface="+mn-cs"/>
              </a:rPr>
              <a:t>Например для распознавания города "</a:t>
            </a:r>
            <a:r>
              <a:rPr lang="ru-RU" sz="1200" kern="1200" dirty="0" err="1" smtClean="0">
                <a:solidFill>
                  <a:schemeClr val="tx1"/>
                </a:solidFill>
                <a:effectLst/>
                <a:latin typeface="Arial" charset="0"/>
                <a:ea typeface="+mn-ea"/>
                <a:cs typeface="+mn-cs"/>
              </a:rPr>
              <a:t>санкт-петербург</a:t>
            </a:r>
            <a:r>
              <a:rPr lang="ru-RU" sz="1200" kern="1200" dirty="0" smtClean="0">
                <a:solidFill>
                  <a:schemeClr val="tx1"/>
                </a:solidFill>
                <a:effectLst/>
                <a:latin typeface="Arial" charset="0"/>
                <a:ea typeface="+mn-ea"/>
                <a:cs typeface="+mn-cs"/>
              </a:rPr>
              <a:t>" мы можем указать - </a:t>
            </a:r>
            <a:r>
              <a:rPr lang="ru-RU" sz="1200" kern="1200" dirty="0" err="1" smtClean="0">
                <a:solidFill>
                  <a:schemeClr val="tx1"/>
                </a:solidFill>
                <a:effectLst/>
                <a:latin typeface="Arial" charset="0"/>
                <a:ea typeface="+mn-ea"/>
                <a:cs typeface="+mn-cs"/>
              </a:rPr>
              <a:t>питер</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спб</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итд</a:t>
            </a:r>
            <a:r>
              <a:rPr lang="ru-RU" sz="1200" kern="1200" dirty="0" smtClean="0">
                <a:solidFill>
                  <a:schemeClr val="tx1"/>
                </a:solidFill>
                <a:effectLst/>
                <a:latin typeface="Arial" charset="0"/>
                <a:ea typeface="+mn-ea"/>
                <a:cs typeface="+mn-cs"/>
              </a:rPr>
              <a:t> </a:t>
            </a:r>
          </a:p>
          <a:p>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313040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F7379A-8620-BB40-8582-3343A46A5A87}" type="slidenum">
              <a:rPr lang="ru-RU" altLang="ru-RU"/>
              <a:pPr>
                <a:defRPr/>
              </a:pPr>
              <a:t>32</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тот сервис позволяет решить нашу вторую проблему с обработкой естественного языка, т.е. вычленить данные из пользовательского запроса по которым мы уже можем осуществлять полнотекстовый поиск. Например отсылая </a:t>
            </a:r>
            <a:r>
              <a:rPr lang="ru-RU" sz="1200" kern="1200" dirty="0" err="1" smtClean="0">
                <a:solidFill>
                  <a:schemeClr val="tx1"/>
                </a:solidFill>
                <a:effectLst/>
                <a:latin typeface="Arial" charset="0"/>
                <a:ea typeface="+mn-ea"/>
                <a:cs typeface="+mn-cs"/>
              </a:rPr>
              <a:t>wit`у</a:t>
            </a:r>
            <a:r>
              <a:rPr lang="ru-RU" sz="1200" kern="1200" dirty="0" smtClean="0">
                <a:solidFill>
                  <a:schemeClr val="tx1"/>
                </a:solidFill>
                <a:effectLst/>
                <a:latin typeface="Arial" charset="0"/>
                <a:ea typeface="+mn-ea"/>
                <a:cs typeface="+mn-cs"/>
              </a:rPr>
              <a:t> пользовательский запрос он нам возвращает JSON вида </a:t>
            </a:r>
          </a:p>
          <a:p>
            <a:endParaRPr lang="ru-RU" sz="1200" kern="1200" dirty="0" smtClean="0">
              <a:solidFill>
                <a:schemeClr val="tx1"/>
              </a:solidFill>
              <a:effectLst/>
              <a:latin typeface="Arial" charset="0"/>
              <a:ea typeface="+mn-ea"/>
              <a:cs typeface="+mn-cs"/>
            </a:endParaRPr>
          </a:p>
          <a:p>
            <a:r>
              <a:rPr lang="ru-RU" sz="1200" kern="1200" dirty="0" smtClean="0">
                <a:solidFill>
                  <a:schemeClr val="tx1"/>
                </a:solidFill>
                <a:effectLst/>
                <a:latin typeface="Arial" charset="0"/>
                <a:ea typeface="+mn-ea"/>
                <a:cs typeface="+mn-cs"/>
              </a:rPr>
              <a:t>На стороне нашего бота мы </a:t>
            </a:r>
            <a:r>
              <a:rPr lang="ru-RU" sz="1200" kern="1200" dirty="0" err="1" smtClean="0">
                <a:solidFill>
                  <a:schemeClr val="tx1"/>
                </a:solidFill>
                <a:effectLst/>
                <a:latin typeface="Arial" charset="0"/>
                <a:ea typeface="+mn-ea"/>
                <a:cs typeface="+mn-cs"/>
              </a:rPr>
              <a:t>парсим</a:t>
            </a:r>
            <a:r>
              <a:rPr lang="ru-RU" sz="1200" kern="1200" dirty="0" smtClean="0">
                <a:solidFill>
                  <a:schemeClr val="tx1"/>
                </a:solidFill>
                <a:effectLst/>
                <a:latin typeface="Arial" charset="0"/>
                <a:ea typeface="+mn-ea"/>
                <a:cs typeface="+mn-cs"/>
              </a:rPr>
              <a:t> этот JSON и передаем запрос сайту, на стороне которого полнотекстовый поиск ищет бар с отбором по городу "Санкт-Петербург". Также важно ориентироваться на </a:t>
            </a:r>
            <a:r>
              <a:rPr lang="ru-RU" sz="1200" kern="1200" dirty="0" err="1" smtClean="0">
                <a:solidFill>
                  <a:schemeClr val="tx1"/>
                </a:solidFill>
                <a:effectLst/>
                <a:latin typeface="Arial" charset="0"/>
                <a:ea typeface="+mn-ea"/>
                <a:cs typeface="+mn-cs"/>
              </a:rPr>
              <a:t>confidence</a:t>
            </a:r>
            <a:r>
              <a:rPr lang="ru-RU" sz="1200" kern="1200" dirty="0" smtClean="0">
                <a:solidFill>
                  <a:schemeClr val="tx1"/>
                </a:solidFill>
                <a:effectLst/>
                <a:latin typeface="Arial" charset="0"/>
                <a:ea typeface="+mn-ea"/>
                <a:cs typeface="+mn-cs"/>
              </a:rPr>
              <a:t>, указывающий коэффициент уверенности, отсекая при этом предположительно неизвестные или непроработанные запросы.</a:t>
            </a:r>
          </a:p>
          <a:p>
            <a:endParaRPr lang="ru-RU" sz="1200" kern="1200" dirty="0" smtClean="0">
              <a:solidFill>
                <a:schemeClr val="tx1"/>
              </a:solidFill>
              <a:effectLst/>
              <a:latin typeface="Arial" charset="0"/>
              <a:ea typeface="+mn-ea"/>
              <a:cs typeface="+mn-cs"/>
            </a:endParaRPr>
          </a:p>
          <a:p>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2078534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02BA11-CEC1-A347-A5C5-F7054645AA31}" type="slidenum">
              <a:rPr lang="ru-RU" altLang="ru-RU"/>
              <a:pPr>
                <a:defRPr/>
              </a:pPr>
              <a:t>33</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eaLnBrk="1" hangingPunct="1">
              <a:defRPr/>
            </a:pPr>
            <a:endParaRPr lang="ru-RU" altLang="ru-RU" smtClean="0"/>
          </a:p>
        </p:txBody>
      </p:sp>
    </p:spTree>
    <p:extLst>
      <p:ext uri="{BB962C8B-B14F-4D97-AF65-F5344CB8AC3E}">
        <p14:creationId xmlns:p14="http://schemas.microsoft.com/office/powerpoint/2010/main" val="811578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BE39CD-7E76-CE4F-B6DE-2D026D0E2B32}" type="slidenum">
              <a:rPr lang="ru-RU" altLang="ru-RU"/>
              <a:pPr>
                <a:defRPr/>
              </a:pPr>
              <a:t>34</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Wit</a:t>
            </a:r>
            <a:r>
              <a:rPr lang="ru-RU" baseline="0" dirty="0" smtClean="0"/>
              <a:t> замечательная штука она бесплатна для любого использования но у нее есть свои ограничения, которые нас устраивают. Мы пока спокойно </a:t>
            </a:r>
            <a:r>
              <a:rPr lang="ru-RU" baseline="0" dirty="0" err="1" smtClean="0"/>
              <a:t>влазием</a:t>
            </a:r>
            <a:r>
              <a:rPr lang="ru-RU" baseline="0" dirty="0" smtClean="0"/>
              <a:t> в эти ограничения,</a:t>
            </a:r>
            <a:r>
              <a:rPr lang="en-US" baseline="0" dirty="0" smtClean="0"/>
              <a:t> </a:t>
            </a:r>
            <a:r>
              <a:rPr lang="ru-RU" baseline="0" dirty="0" smtClean="0"/>
              <a:t>они просят использовать здравый смысл и стараться не превышать 1 </a:t>
            </a:r>
            <a:r>
              <a:rPr lang="ru-RU" baseline="0" dirty="0" err="1" smtClean="0"/>
              <a:t>запр</a:t>
            </a:r>
            <a:r>
              <a:rPr lang="ru-RU" baseline="0" dirty="0" smtClean="0"/>
              <a:t>/сек</a:t>
            </a:r>
            <a:endParaRPr lang="ru-RU" dirty="0" smtClean="0"/>
          </a:p>
        </p:txBody>
      </p:sp>
    </p:spTree>
    <p:extLst>
      <p:ext uri="{BB962C8B-B14F-4D97-AF65-F5344CB8AC3E}">
        <p14:creationId xmlns:p14="http://schemas.microsoft.com/office/powerpoint/2010/main" val="1529846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D536A4-F652-E94F-9D96-660ABF2414E9}" type="slidenum">
              <a:rPr lang="ru-RU" altLang="ru-RU"/>
              <a:pPr>
                <a:defRPr/>
              </a:pPr>
              <a:t>35</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mn-cs"/>
              </a:rPr>
              <a:t>+ Единая структура проектов ,</a:t>
            </a:r>
            <a:r>
              <a:rPr lang="ru-RU" sz="1200" kern="1200" baseline="0" dirty="0" smtClean="0">
                <a:solidFill>
                  <a:schemeClr val="tx1"/>
                </a:solidFill>
                <a:effectLst/>
                <a:latin typeface="Arial" charset="0"/>
                <a:ea typeface="+mn-ea"/>
                <a:cs typeface="+mn-cs"/>
              </a:rPr>
              <a:t> все проекты имеют единую структуру директорий, и программист знакомый с лита примерно представляет что где находится</a:t>
            </a:r>
            <a:endParaRPr lang="ru-RU" sz="1200" kern="1200" dirty="0" smtClean="0">
              <a:solidFill>
                <a:schemeClr val="tx1"/>
              </a:solidFill>
              <a:effectLst/>
              <a:latin typeface="Arial" charset="0"/>
              <a:ea typeface="+mn-ea"/>
              <a:cs typeface="+mn-cs"/>
            </a:endParaRPr>
          </a:p>
          <a:p>
            <a:pPr eaLnBrk="1" hangingPunct="1">
              <a:defRPr/>
            </a:pPr>
            <a:endParaRPr lang="ru-RU" altLang="ru-RU" dirty="0" smtClean="0"/>
          </a:p>
        </p:txBody>
      </p:sp>
    </p:spTree>
    <p:extLst>
      <p:ext uri="{BB962C8B-B14F-4D97-AF65-F5344CB8AC3E}">
        <p14:creationId xmlns:p14="http://schemas.microsoft.com/office/powerpoint/2010/main" val="300621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5D620B-5370-EB48-BB63-3172741ABEBA}" type="slidenum">
              <a:rPr lang="ru-RU" altLang="ru-RU"/>
              <a:pPr>
                <a:defRPr/>
              </a:pPr>
              <a:t>36</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dirty="0" smtClean="0"/>
              <a:t>Типовая</a:t>
            </a:r>
            <a:r>
              <a:rPr lang="ru-RU" baseline="0" dirty="0" smtClean="0"/>
              <a:t> структура проекта на Лита с сгенерированными адаптером, </a:t>
            </a:r>
            <a:r>
              <a:rPr lang="ru-RU" baseline="0" dirty="0" err="1" smtClean="0"/>
              <a:t>экстеншеном</a:t>
            </a:r>
            <a:r>
              <a:rPr lang="ru-RU" baseline="0" dirty="0" smtClean="0"/>
              <a:t> и </a:t>
            </a:r>
            <a:r>
              <a:rPr lang="ru-RU" baseline="0" dirty="0" err="1" smtClean="0"/>
              <a:t>хендлером</a:t>
            </a:r>
            <a:r>
              <a:rPr lang="ru-RU" baseline="0" dirty="0" smtClean="0"/>
              <a:t>, у них автоматом генерируется </a:t>
            </a:r>
            <a:r>
              <a:rPr lang="ru-RU" baseline="0" dirty="0" err="1" smtClean="0"/>
              <a:t>гемспек</a:t>
            </a:r>
            <a:r>
              <a:rPr lang="ru-RU" baseline="0" dirty="0" smtClean="0"/>
              <a:t> и из них можно собрать </a:t>
            </a:r>
            <a:r>
              <a:rPr lang="ru-RU" baseline="0" dirty="0" err="1" smtClean="0"/>
              <a:t>гем</a:t>
            </a:r>
            <a:endParaRPr lang="ru-RU" baseline="0" dirty="0" smtClean="0"/>
          </a:p>
          <a:p>
            <a:endParaRPr lang="ru-RU" baseline="0" dirty="0" smtClean="0"/>
          </a:p>
          <a:p>
            <a:r>
              <a:rPr lang="ru-RU" baseline="0" dirty="0" smtClean="0"/>
              <a:t>Адаптер это плагин для Лита, который позволяет соединяться к конкретному чат-сервису</a:t>
            </a:r>
            <a:endParaRPr lang="en-US" baseline="0" dirty="0" smtClean="0"/>
          </a:p>
          <a:p>
            <a:r>
              <a:rPr lang="ru-RU" baseline="0" dirty="0" err="1" smtClean="0"/>
              <a:t>Хендлер</a:t>
            </a:r>
            <a:r>
              <a:rPr lang="ru-RU" baseline="0" dirty="0" smtClean="0"/>
              <a:t> – это плагин, которой добавляет новую функциональность для обработки и отправки пользовательских сообщений</a:t>
            </a:r>
          </a:p>
          <a:p>
            <a:r>
              <a:rPr lang="ru-RU" baseline="0" dirty="0" err="1" smtClean="0"/>
              <a:t>Экстеншн</a:t>
            </a:r>
            <a:r>
              <a:rPr lang="ru-RU" baseline="0" dirty="0" smtClean="0"/>
              <a:t> – плагин расширяющий ядро самой лита</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1664365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DE65B4-AE0B-3049-887B-BC9306907FA3}" type="slidenum">
              <a:rPr lang="ru-RU" altLang="ru-RU"/>
              <a:pPr>
                <a:defRPr/>
              </a:pPr>
              <a:t>37</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latin typeface="Arial" charset="0"/>
                <a:ea typeface="+mn-ea"/>
                <a:cs typeface="+mn-cs"/>
              </a:rPr>
              <a:t>Вот</a:t>
            </a:r>
            <a:r>
              <a:rPr lang="ru-RU" sz="1200" kern="1200" baseline="0" dirty="0" smtClean="0">
                <a:solidFill>
                  <a:schemeClr val="tx1"/>
                </a:solidFill>
                <a:latin typeface="Arial" charset="0"/>
                <a:ea typeface="+mn-ea"/>
                <a:cs typeface="+mn-cs"/>
              </a:rPr>
              <a:t> пример адаптера, создаем новый класс </a:t>
            </a:r>
            <a:r>
              <a:rPr lang="ru-RU" sz="1200" kern="1200" baseline="0" dirty="0" err="1" smtClean="0">
                <a:solidFill>
                  <a:schemeClr val="tx1"/>
                </a:solidFill>
                <a:latin typeface="Arial" charset="0"/>
                <a:ea typeface="+mn-ea"/>
                <a:cs typeface="+mn-cs"/>
              </a:rPr>
              <a:t>отнаследовавшись</a:t>
            </a:r>
            <a:r>
              <a:rPr lang="ru-RU" sz="1200" kern="1200" baseline="0" dirty="0" smtClean="0">
                <a:solidFill>
                  <a:schemeClr val="tx1"/>
                </a:solidFill>
                <a:latin typeface="Arial" charset="0"/>
                <a:ea typeface="+mn-ea"/>
                <a:cs typeface="+mn-cs"/>
              </a:rPr>
              <a:t> от лита адаптера</a:t>
            </a:r>
          </a:p>
          <a:p>
            <a:endParaRPr lang="ru-RU" sz="1200" kern="1200" baseline="0" dirty="0" smtClean="0">
              <a:solidFill>
                <a:schemeClr val="tx1"/>
              </a:solidFill>
              <a:latin typeface="Arial" charset="0"/>
              <a:ea typeface="+mn-ea"/>
              <a:cs typeface="+mn-cs"/>
            </a:endParaRPr>
          </a:p>
          <a:p>
            <a:r>
              <a:rPr lang="ru-RU" sz="1200" kern="1200" baseline="0" dirty="0" smtClean="0">
                <a:solidFill>
                  <a:schemeClr val="tx1"/>
                </a:solidFill>
                <a:latin typeface="Arial" charset="0"/>
                <a:ea typeface="+mn-ea"/>
                <a:cs typeface="+mn-cs"/>
              </a:rPr>
              <a:t>Тут представлены 2 наиболее важных метода</a:t>
            </a:r>
          </a:p>
          <a:p>
            <a:r>
              <a:rPr lang="en-US" sz="1200" kern="1200" baseline="0" dirty="0" smtClean="0">
                <a:solidFill>
                  <a:schemeClr val="tx1"/>
                </a:solidFill>
                <a:latin typeface="Arial" charset="0"/>
                <a:ea typeface="+mn-ea"/>
                <a:cs typeface="+mn-cs"/>
              </a:rPr>
              <a:t>Run – </a:t>
            </a:r>
            <a:r>
              <a:rPr lang="ru-RU" sz="1200" kern="1200" baseline="0" dirty="0" smtClean="0">
                <a:solidFill>
                  <a:schemeClr val="tx1"/>
                </a:solidFill>
                <a:latin typeface="Arial" charset="0"/>
                <a:ea typeface="+mn-ea"/>
                <a:cs typeface="+mn-cs"/>
              </a:rPr>
              <a:t>этот метод вызывается литой при запуске, в этом методе устанавливается соединение с чатом и прослушивает входящие сообщения и создается </a:t>
            </a:r>
            <a:r>
              <a:rPr lang="ru-RU" sz="1200" kern="1200" baseline="0" dirty="0" err="1" smtClean="0">
                <a:solidFill>
                  <a:schemeClr val="tx1"/>
                </a:solidFill>
                <a:latin typeface="Arial" charset="0"/>
                <a:ea typeface="+mn-ea"/>
                <a:cs typeface="+mn-cs"/>
              </a:rPr>
              <a:t>мессадж</a:t>
            </a:r>
            <a:r>
              <a:rPr lang="ru-RU" sz="1200" kern="1200" baseline="0" dirty="0" smtClean="0">
                <a:solidFill>
                  <a:schemeClr val="tx1"/>
                </a:solidFill>
                <a:latin typeface="Arial" charset="0"/>
                <a:ea typeface="+mn-ea"/>
                <a:cs typeface="+mn-cs"/>
              </a:rPr>
              <a:t> литы и отправляем его роботу</a:t>
            </a:r>
          </a:p>
          <a:p>
            <a:endParaRPr lang="ru-RU" sz="1200" kern="1200" baseline="0" dirty="0" smtClean="0">
              <a:solidFill>
                <a:schemeClr val="tx1"/>
              </a:solidFill>
              <a:latin typeface="Arial" charset="0"/>
              <a:ea typeface="+mn-ea"/>
              <a:cs typeface="+mn-cs"/>
            </a:endParaRPr>
          </a:p>
          <a:p>
            <a:r>
              <a:rPr lang="ru-RU" dirty="0" smtClean="0"/>
              <a:t>И </a:t>
            </a:r>
            <a:r>
              <a:rPr lang="en-US" sz="1200" dirty="0" err="1" smtClean="0">
                <a:solidFill>
                  <a:srgbClr val="00A000"/>
                </a:solidFill>
              </a:rPr>
              <a:t>send_messages</a:t>
            </a:r>
            <a:r>
              <a:rPr lang="ru-RU" sz="1200" baseline="0" dirty="0" smtClean="0">
                <a:solidFill>
                  <a:schemeClr val="tx1"/>
                </a:solidFill>
              </a:rPr>
              <a:t> функция для отправки сообщения пользователю</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2019868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0B42C7-46CF-274F-B917-1EC9BE7BD82C}" type="slidenum">
              <a:rPr lang="ru-RU" altLang="ru-RU"/>
              <a:pPr>
                <a:defRPr/>
              </a:pPr>
              <a:t>38</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dirty="0" smtClean="0"/>
              <a:t>Пишем</a:t>
            </a:r>
            <a:r>
              <a:rPr lang="ru-RU" baseline="0" dirty="0" smtClean="0"/>
              <a:t> функциональность </a:t>
            </a:r>
            <a:r>
              <a:rPr lang="ru-RU" baseline="0" dirty="0" err="1" smtClean="0"/>
              <a:t>экстеншена</a:t>
            </a:r>
            <a:r>
              <a:rPr lang="ru-RU" baseline="0" dirty="0" smtClean="0"/>
              <a:t> в методе </a:t>
            </a:r>
            <a:r>
              <a:rPr lang="ru-RU" baseline="0" dirty="0" err="1" smtClean="0"/>
              <a:t>колл</a:t>
            </a:r>
            <a:r>
              <a:rPr lang="ru-RU" baseline="0" dirty="0" smtClean="0"/>
              <a:t> и регистрируем хук</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502438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5C0E85-6F02-1A49-AD67-885F84B067C7}" type="slidenum">
              <a:rPr lang="ru-RU" altLang="ru-RU"/>
              <a:pPr>
                <a:defRPr/>
              </a:pPr>
              <a:t>39</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dirty="0" smtClean="0"/>
              <a:t>Определяем</a:t>
            </a:r>
            <a:r>
              <a:rPr lang="ru-RU" baseline="0" dirty="0" smtClean="0"/>
              <a:t> 2 </a:t>
            </a:r>
            <a:r>
              <a:rPr lang="ru-RU" baseline="0" dirty="0" err="1" smtClean="0"/>
              <a:t>роута</a:t>
            </a:r>
            <a:r>
              <a:rPr lang="ru-RU" baseline="0" dirty="0" smtClean="0"/>
              <a:t> на сообщения и на входящие </a:t>
            </a:r>
            <a:r>
              <a:rPr lang="ru-RU" baseline="0" dirty="0" err="1" smtClean="0"/>
              <a:t>ро</a:t>
            </a:r>
            <a:r>
              <a:rPr lang="en-US" baseline="0" dirty="0" err="1" smtClean="0"/>
              <a:t>st</a:t>
            </a:r>
            <a:r>
              <a:rPr lang="en-US" baseline="0" dirty="0" smtClean="0"/>
              <a:t> </a:t>
            </a:r>
            <a:r>
              <a:rPr lang="ru-RU" baseline="0" dirty="0" smtClean="0"/>
              <a:t>запросы и регистрируем</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57053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83F116-AF9A-9B48-8945-FFC137F7468C}" type="slidenum">
              <a:rPr lang="ru-RU" altLang="ru-RU"/>
              <a:pPr>
                <a:defRPr/>
              </a:pPr>
              <a:t>4</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mn-cs"/>
              </a:rPr>
              <a:t>Анализируя доступные инструменты для решения этой задачи, я нашел довольно много разнообразных библиотек и </a:t>
            </a:r>
            <a:r>
              <a:rPr lang="ru-RU" sz="1200" kern="1200" dirty="0" err="1" smtClean="0">
                <a:solidFill>
                  <a:schemeClr val="tx1"/>
                </a:solidFill>
                <a:effectLst/>
                <a:latin typeface="Arial" charset="0"/>
                <a:ea typeface="+mn-ea"/>
                <a:cs typeface="+mn-cs"/>
              </a:rPr>
              <a:t>фреймворков</a:t>
            </a:r>
            <a:r>
              <a:rPr lang="ru-RU" sz="1200" kern="1200" dirty="0" smtClean="0">
                <a:solidFill>
                  <a:schemeClr val="tx1"/>
                </a:solidFill>
                <a:effectLst/>
                <a:latin typeface="Arial" charset="0"/>
                <a:ea typeface="+mn-ea"/>
                <a:cs typeface="+mn-cs"/>
              </a:rPr>
              <a:t> на различных языках. Всех их можно классифицировать на 2 основных вида: 1)</a:t>
            </a:r>
            <a:r>
              <a:rPr lang="ru-RU" sz="1200" kern="1200" baseline="0" dirty="0" smtClean="0">
                <a:solidFill>
                  <a:schemeClr val="tx1"/>
                </a:solidFill>
                <a:effectLst/>
                <a:latin typeface="Arial" charset="0"/>
                <a:ea typeface="+mn-ea"/>
                <a:cs typeface="+mn-cs"/>
              </a:rPr>
              <a:t> </a:t>
            </a:r>
            <a:r>
              <a:rPr lang="ru-RU" sz="1200" kern="1200" dirty="0" smtClean="0">
                <a:solidFill>
                  <a:schemeClr val="tx1"/>
                </a:solidFill>
                <a:effectLst/>
                <a:latin typeface="Arial" charset="0"/>
                <a:ea typeface="+mn-ea"/>
                <a:cs typeface="+mn-cs"/>
              </a:rPr>
              <a:t>Использование библиотек </a:t>
            </a:r>
            <a:r>
              <a:rPr lang="ru-RU" sz="1200" kern="1200" dirty="0" err="1" smtClean="0">
                <a:solidFill>
                  <a:schemeClr val="tx1"/>
                </a:solidFill>
                <a:effectLst/>
                <a:latin typeface="Arial" charset="0"/>
                <a:ea typeface="+mn-ea"/>
                <a:cs typeface="+mn-cs"/>
              </a:rPr>
              <a:t>врапперов</a:t>
            </a:r>
            <a:r>
              <a:rPr lang="ru-RU" sz="1200" kern="1200" dirty="0" smtClean="0">
                <a:solidFill>
                  <a:schemeClr val="tx1"/>
                </a:solidFill>
                <a:effectLst/>
                <a:latin typeface="Arial" charset="0"/>
                <a:ea typeface="+mn-ea"/>
                <a:cs typeface="+mn-cs"/>
              </a:rPr>
              <a:t> вокруг </a:t>
            </a:r>
            <a:r>
              <a:rPr lang="ru-RU" sz="1200" kern="1200" dirty="0" err="1" smtClean="0">
                <a:solidFill>
                  <a:schemeClr val="tx1"/>
                </a:solidFill>
                <a:effectLst/>
                <a:latin typeface="Arial" charset="0"/>
                <a:ea typeface="+mn-ea"/>
                <a:cs typeface="+mn-cs"/>
              </a:rPr>
              <a:t>api</a:t>
            </a:r>
            <a:endParaRPr lang="ru-RU" sz="1200" kern="1200" dirty="0" smtClean="0">
              <a:solidFill>
                <a:schemeClr val="tx1"/>
              </a:solidFill>
              <a:effectLst/>
              <a:latin typeface="Arial" charset="0"/>
              <a:ea typeface="+mn-ea"/>
              <a:cs typeface="+mn-cs"/>
            </a:endParaRPr>
          </a:p>
          <a:p>
            <a:pPr eaLnBrk="1" hangingPunct="1">
              <a:defRPr/>
            </a:pPr>
            <a:endParaRPr lang="ru-RU" altLang="ru-RU" dirty="0" smtClean="0"/>
          </a:p>
        </p:txBody>
      </p:sp>
    </p:spTree>
    <p:extLst>
      <p:ext uri="{BB962C8B-B14F-4D97-AF65-F5344CB8AC3E}">
        <p14:creationId xmlns:p14="http://schemas.microsoft.com/office/powerpoint/2010/main" val="1427448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CC1B24-99DA-6A4C-A95B-AC71BDD4D4BE}" type="slidenum">
              <a:rPr lang="ru-RU" altLang="ru-RU"/>
              <a:pPr>
                <a:defRPr/>
              </a:pPr>
              <a:t>40</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latin typeface="Arial" charset="0"/>
                <a:ea typeface="+mn-ea"/>
                <a:cs typeface="+mn-cs"/>
              </a:rPr>
              <a:t> </a:t>
            </a:r>
            <a:r>
              <a:rPr lang="ru-RU" sz="1200" kern="1200" dirty="0" err="1" smtClean="0">
                <a:solidFill>
                  <a:schemeClr val="tx1"/>
                </a:solidFill>
                <a:latin typeface="Arial" charset="0"/>
                <a:ea typeface="+mn-ea"/>
                <a:cs typeface="+mn-cs"/>
              </a:rPr>
              <a:t>роутинг</a:t>
            </a:r>
            <a:r>
              <a:rPr lang="ru-RU" sz="1200" kern="1200" dirty="0" smtClean="0">
                <a:solidFill>
                  <a:schemeClr val="tx1"/>
                </a:solidFill>
                <a:latin typeface="Arial" charset="0"/>
                <a:ea typeface="+mn-ea"/>
                <a:cs typeface="+mn-cs"/>
              </a:rPr>
              <a:t> </a:t>
            </a:r>
          </a:p>
          <a:p>
            <a:r>
              <a:rPr lang="is-IS" sz="1200" kern="1200" dirty="0" smtClean="0">
                <a:solidFill>
                  <a:schemeClr val="tx1"/>
                </a:solidFill>
                <a:latin typeface="Arial" charset="0"/>
                <a:ea typeface="+mn-ea"/>
                <a:cs typeface="+mn-cs"/>
              </a:rPr>
              <a:t> хттп</a:t>
            </a:r>
          </a:p>
          <a:p>
            <a:r>
              <a:rPr lang="ru-RU" sz="1200" kern="1200" dirty="0" smtClean="0">
                <a:solidFill>
                  <a:schemeClr val="tx1"/>
                </a:solidFill>
                <a:latin typeface="Arial" charset="0"/>
                <a:ea typeface="+mn-ea"/>
                <a:cs typeface="+mn-cs"/>
              </a:rPr>
              <a:t> расширение </a:t>
            </a:r>
            <a:r>
              <a:rPr lang="ru-RU" sz="1200" kern="1200" dirty="0" err="1" smtClean="0">
                <a:solidFill>
                  <a:schemeClr val="tx1"/>
                </a:solidFill>
                <a:latin typeface="Arial" charset="0"/>
                <a:ea typeface="+mn-ea"/>
                <a:cs typeface="+mn-cs"/>
              </a:rPr>
              <a:t>рспека</a:t>
            </a:r>
            <a:r>
              <a:rPr lang="ru-RU" sz="1200" kern="1200" dirty="0" smtClean="0">
                <a:solidFill>
                  <a:schemeClr val="tx1"/>
                </a:solidFill>
                <a:latin typeface="Arial" charset="0"/>
                <a:ea typeface="+mn-ea"/>
                <a:cs typeface="+mn-cs"/>
              </a:rPr>
              <a:t> для тестирования</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536472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1A96C1-B7BD-E74B-9ED6-8ED5DFFDE184}" type="slidenum">
              <a:rPr lang="ru-RU" altLang="ru-RU"/>
              <a:pPr>
                <a:defRPr/>
              </a:pPr>
              <a:t>41</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dirty="0" smtClean="0"/>
              <a:t>Универсальность является как преимуществом</a:t>
            </a:r>
            <a:r>
              <a:rPr lang="ru-RU" baseline="0" dirty="0" smtClean="0"/>
              <a:t> проектов на на лита, так и их недостатком, с одной стороны мы не </a:t>
            </a:r>
            <a:r>
              <a:rPr lang="ru-RU" baseline="0" dirty="0" err="1" smtClean="0"/>
              <a:t>привязанны</a:t>
            </a:r>
            <a:r>
              <a:rPr lang="ru-RU" baseline="0" dirty="0" smtClean="0"/>
              <a:t> к конкретному мессенджеру, но с другой мы имеем на лита только общую функциональность - прием и отправку сообщений, а для вещей </a:t>
            </a:r>
            <a:r>
              <a:rPr lang="ru-RU" baseline="0" dirty="0" err="1" smtClean="0"/>
              <a:t>индивудуальных</a:t>
            </a:r>
            <a:r>
              <a:rPr lang="ru-RU" baseline="0" dirty="0" smtClean="0"/>
              <a:t> для каждого мессенджера (</a:t>
            </a:r>
            <a:r>
              <a:rPr lang="ru-RU" sz="1200" kern="1200" dirty="0" smtClean="0">
                <a:solidFill>
                  <a:schemeClr val="tx1"/>
                </a:solidFill>
                <a:effectLst/>
                <a:latin typeface="Arial" charset="0"/>
                <a:ea typeface="+mn-ea"/>
                <a:cs typeface="+mn-cs"/>
              </a:rPr>
              <a:t>например </a:t>
            </a:r>
            <a:r>
              <a:rPr lang="ru-RU" sz="1200" kern="1200" dirty="0" err="1" smtClean="0">
                <a:solidFill>
                  <a:schemeClr val="tx1"/>
                </a:solidFill>
                <a:effectLst/>
                <a:latin typeface="Arial" charset="0"/>
                <a:ea typeface="+mn-ea"/>
                <a:cs typeface="+mn-cs"/>
              </a:rPr>
              <a:t>телеграм</a:t>
            </a:r>
            <a:r>
              <a:rPr lang="ru-RU" sz="1200" kern="1200" dirty="0" smtClean="0">
                <a:solidFill>
                  <a:schemeClr val="tx1"/>
                </a:solidFill>
                <a:effectLst/>
                <a:latin typeface="Arial" charset="0"/>
                <a:ea typeface="+mn-ea"/>
                <a:cs typeface="+mn-cs"/>
              </a:rPr>
              <a:t> клавиатура и </a:t>
            </a:r>
            <a:r>
              <a:rPr lang="ru-RU" sz="1200" kern="1200" dirty="0" err="1" smtClean="0">
                <a:solidFill>
                  <a:schemeClr val="tx1"/>
                </a:solidFill>
                <a:effectLst/>
                <a:latin typeface="Arial" charset="0"/>
                <a:ea typeface="+mn-ea"/>
                <a:cs typeface="+mn-cs"/>
              </a:rPr>
              <a:t>инлайн</a:t>
            </a:r>
            <a:r>
              <a:rPr lang="ru-RU" sz="1200" kern="1200" dirty="0" smtClean="0">
                <a:solidFill>
                  <a:schemeClr val="tx1"/>
                </a:solidFill>
                <a:effectLst/>
                <a:latin typeface="Arial" charset="0"/>
                <a:ea typeface="+mn-ea"/>
                <a:cs typeface="+mn-cs"/>
              </a:rPr>
              <a:t> боты телеграмм, </a:t>
            </a:r>
            <a:r>
              <a:rPr lang="ru-RU" sz="1200" kern="1200" dirty="0" err="1" smtClean="0">
                <a:solidFill>
                  <a:schemeClr val="tx1"/>
                </a:solidFill>
                <a:effectLst/>
                <a:latin typeface="Arial" charset="0"/>
                <a:ea typeface="+mn-ea"/>
                <a:cs typeface="+mn-cs"/>
              </a:rPr>
              <a:t>стикеры</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viber</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и.т.д</a:t>
            </a:r>
            <a:r>
              <a:rPr lang="ru-RU" baseline="0" dirty="0" smtClean="0"/>
              <a:t>) мы должны городить свой огород</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1354789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0EB78B-032C-2F4D-A759-8893B00B483B}" type="slidenum">
              <a:rPr lang="ru-RU" altLang="ru-RU"/>
              <a:pPr>
                <a:defRPr/>
              </a:pPr>
              <a:t>42</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Итак</a:t>
            </a:r>
            <a:r>
              <a:rPr lang="ru-RU" baseline="0" dirty="0" smtClean="0"/>
              <a:t> рассмотрим для чего же подходят </a:t>
            </a:r>
            <a:r>
              <a:rPr lang="ru-RU" baseline="0" dirty="0" err="1" smtClean="0"/>
              <a:t>чатбот</a:t>
            </a:r>
            <a:r>
              <a:rPr lang="ru-RU" baseline="0" dirty="0" smtClean="0"/>
              <a:t> </a:t>
            </a:r>
            <a:r>
              <a:rPr lang="ru-RU" baseline="0" dirty="0" err="1" smtClean="0"/>
              <a:t>фреймворки</a:t>
            </a:r>
            <a:r>
              <a:rPr lang="ru-RU" baseline="0" dirty="0" smtClean="0"/>
              <a:t>, они очень хорошо подходят для </a:t>
            </a:r>
            <a:r>
              <a:rPr lang="ru-RU" baseline="0" dirty="0" err="1" smtClean="0"/>
              <a:t>чатопс</a:t>
            </a:r>
            <a:r>
              <a:rPr lang="ru-RU" baseline="0" dirty="0" smtClean="0"/>
              <a:t>(управление окружением через мессенджер) т.к. Обмен идет простыми командами или текстом. </a:t>
            </a:r>
            <a:r>
              <a:rPr lang="ru-RU" dirty="0" smtClean="0"/>
              <a:t>Простой обмен текстовыми сообщениями. Оповещение пользователей – у лита есть </a:t>
            </a:r>
            <a:r>
              <a:rPr lang="en-US" dirty="0" smtClean="0"/>
              <a:t>http </a:t>
            </a:r>
            <a:r>
              <a:rPr lang="ru-RU" dirty="0" err="1" smtClean="0"/>
              <a:t>роуты</a:t>
            </a:r>
            <a:r>
              <a:rPr lang="ru-RU" dirty="0" smtClean="0"/>
              <a:t> для реализации </a:t>
            </a:r>
            <a:r>
              <a:rPr lang="ru-RU" dirty="0" err="1" smtClean="0"/>
              <a:t>апи</a:t>
            </a:r>
            <a:r>
              <a:rPr lang="ru-RU" dirty="0" smtClean="0"/>
              <a:t> и последующим</a:t>
            </a:r>
            <a:r>
              <a:rPr lang="ru-RU" baseline="0" dirty="0" smtClean="0"/>
              <a:t> оповещением пользователей</a:t>
            </a:r>
            <a:endParaRPr lang="en-US" dirty="0" smtClean="0"/>
          </a:p>
          <a:p>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174504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653390-DA28-5441-961D-0B59AECBACEC}" type="slidenum">
              <a:rPr lang="ru-RU" altLang="ru-RU"/>
              <a:pPr>
                <a:defRPr/>
              </a:pPr>
              <a:t>43</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baseline="0" dirty="0" smtClean="0"/>
              <a:t>Как  уже говорил мы имеем на лита только общую функциональность - прием и отправку сообщений, а для вещей </a:t>
            </a:r>
            <a:r>
              <a:rPr lang="ru-RU" baseline="0" dirty="0" err="1" smtClean="0"/>
              <a:t>индивудуальных</a:t>
            </a:r>
            <a:r>
              <a:rPr lang="ru-RU" baseline="0" dirty="0" smtClean="0"/>
              <a:t> для каждого мессенджера (</a:t>
            </a:r>
            <a:r>
              <a:rPr lang="ru-RU" sz="1200" kern="1200" dirty="0" smtClean="0">
                <a:solidFill>
                  <a:schemeClr val="tx1"/>
                </a:solidFill>
                <a:effectLst/>
                <a:latin typeface="Arial" charset="0"/>
                <a:ea typeface="+mn-ea"/>
                <a:cs typeface="+mn-cs"/>
              </a:rPr>
              <a:t>например </a:t>
            </a:r>
            <a:r>
              <a:rPr lang="ru-RU" sz="1200" kern="1200" dirty="0" err="1" smtClean="0">
                <a:solidFill>
                  <a:schemeClr val="tx1"/>
                </a:solidFill>
                <a:effectLst/>
                <a:latin typeface="Arial" charset="0"/>
                <a:ea typeface="+mn-ea"/>
                <a:cs typeface="+mn-cs"/>
              </a:rPr>
              <a:t>телеграм</a:t>
            </a:r>
            <a:r>
              <a:rPr lang="ru-RU" sz="1200" kern="1200" dirty="0" smtClean="0">
                <a:solidFill>
                  <a:schemeClr val="tx1"/>
                </a:solidFill>
                <a:effectLst/>
                <a:latin typeface="Arial" charset="0"/>
                <a:ea typeface="+mn-ea"/>
                <a:cs typeface="+mn-cs"/>
              </a:rPr>
              <a:t> клавиатура и </a:t>
            </a:r>
            <a:r>
              <a:rPr lang="ru-RU" sz="1200" kern="1200" dirty="0" err="1" smtClean="0">
                <a:solidFill>
                  <a:schemeClr val="tx1"/>
                </a:solidFill>
                <a:effectLst/>
                <a:latin typeface="Arial" charset="0"/>
                <a:ea typeface="+mn-ea"/>
                <a:cs typeface="+mn-cs"/>
              </a:rPr>
              <a:t>инлайн</a:t>
            </a:r>
            <a:r>
              <a:rPr lang="ru-RU" sz="1200" kern="1200" dirty="0" smtClean="0">
                <a:solidFill>
                  <a:schemeClr val="tx1"/>
                </a:solidFill>
                <a:effectLst/>
                <a:latin typeface="Arial" charset="0"/>
                <a:ea typeface="+mn-ea"/>
                <a:cs typeface="+mn-cs"/>
              </a:rPr>
              <a:t> боты телеграмм, </a:t>
            </a:r>
            <a:r>
              <a:rPr lang="ru-RU" sz="1200" kern="1200" dirty="0" err="1" smtClean="0">
                <a:solidFill>
                  <a:schemeClr val="tx1"/>
                </a:solidFill>
                <a:effectLst/>
                <a:latin typeface="Arial" charset="0"/>
                <a:ea typeface="+mn-ea"/>
                <a:cs typeface="+mn-cs"/>
              </a:rPr>
              <a:t>стикеры</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viber</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и.т.д</a:t>
            </a:r>
            <a:r>
              <a:rPr lang="ru-RU" baseline="0" dirty="0" smtClean="0"/>
              <a:t>) мы должны городить свой огород</a:t>
            </a:r>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1585247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FA9E7F-1F42-2E41-8A54-C91A04448714}" type="slidenum">
              <a:rPr lang="ru-RU" altLang="ru-RU"/>
              <a:pPr>
                <a:defRPr/>
              </a:pPr>
              <a:t>44</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eaLnBrk="1" hangingPunct="1">
              <a:defRPr/>
            </a:pPr>
            <a:endParaRPr lang="ru-RU" altLang="ru-RU" smtClean="0"/>
          </a:p>
        </p:txBody>
      </p:sp>
    </p:spTree>
    <p:extLst>
      <p:ext uri="{BB962C8B-B14F-4D97-AF65-F5344CB8AC3E}">
        <p14:creationId xmlns:p14="http://schemas.microsoft.com/office/powerpoint/2010/main" val="157289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ACCA28-5642-5C4D-B78B-E8EB5C7192A4}" type="slidenum">
              <a:rPr lang="ru-RU" altLang="ru-RU"/>
              <a:pPr>
                <a:defRPr/>
              </a:pPr>
              <a:t>5</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err="1" smtClean="0">
                <a:solidFill>
                  <a:schemeClr val="tx1"/>
                </a:solidFill>
                <a:effectLst/>
                <a:latin typeface="Arial" charset="0"/>
                <a:ea typeface="+mn-ea"/>
                <a:cs typeface="+mn-cs"/>
              </a:rPr>
              <a:t>ChatBot</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frameworks</a:t>
            </a:r>
            <a:r>
              <a:rPr lang="ru-RU" sz="1200" kern="1200" dirty="0" smtClean="0">
                <a:solidFill>
                  <a:schemeClr val="tx1"/>
                </a:solidFill>
                <a:effectLst/>
                <a:latin typeface="Arial" charset="0"/>
                <a:ea typeface="+mn-ea"/>
                <a:cs typeface="+mn-cs"/>
              </a:rPr>
              <a:t> – это </a:t>
            </a:r>
            <a:r>
              <a:rPr lang="ru-RU" sz="1200" kern="1200" dirty="0" err="1" smtClean="0">
                <a:solidFill>
                  <a:schemeClr val="tx1"/>
                </a:solidFill>
                <a:effectLst/>
                <a:latin typeface="Arial" charset="0"/>
                <a:ea typeface="+mn-ea"/>
                <a:cs typeface="+mn-cs"/>
              </a:rPr>
              <a:t>униыерсальные</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фреймворки</a:t>
            </a:r>
            <a:r>
              <a:rPr lang="ru-RU" sz="1200" kern="1200" dirty="0" smtClean="0">
                <a:solidFill>
                  <a:schemeClr val="tx1"/>
                </a:solidFill>
                <a:effectLst/>
                <a:latin typeface="Arial" charset="0"/>
                <a:ea typeface="+mn-ea"/>
                <a:cs typeface="+mn-cs"/>
              </a:rPr>
              <a:t> не привязанные к</a:t>
            </a:r>
            <a:r>
              <a:rPr lang="ru-RU" sz="1200" kern="1200" baseline="0" dirty="0" smtClean="0">
                <a:solidFill>
                  <a:schemeClr val="tx1"/>
                </a:solidFill>
                <a:effectLst/>
                <a:latin typeface="Arial" charset="0"/>
                <a:ea typeface="+mn-ea"/>
                <a:cs typeface="+mn-cs"/>
              </a:rPr>
              <a:t> конкретному </a:t>
            </a:r>
            <a:r>
              <a:rPr lang="ru-RU" sz="1200" kern="1200" baseline="0" dirty="0" err="1" smtClean="0">
                <a:solidFill>
                  <a:schemeClr val="tx1"/>
                </a:solidFill>
                <a:effectLst/>
                <a:latin typeface="Arial" charset="0"/>
                <a:ea typeface="+mn-ea"/>
                <a:cs typeface="+mn-cs"/>
              </a:rPr>
              <a:t>месенджеру</a:t>
            </a:r>
            <a:endParaRPr lang="ru-RU" sz="1200" kern="1200" dirty="0" smtClean="0">
              <a:solidFill>
                <a:schemeClr val="tx1"/>
              </a:solidFill>
              <a:effectLst/>
              <a:latin typeface="Arial" charset="0"/>
              <a:ea typeface="+mn-ea"/>
              <a:cs typeface="+mn-cs"/>
            </a:endParaRPr>
          </a:p>
          <a:p>
            <a:r>
              <a:rPr lang="ru-RU" sz="1200" kern="1200" dirty="0" smtClean="0">
                <a:solidFill>
                  <a:schemeClr val="tx1"/>
                </a:solidFill>
                <a:effectLst/>
                <a:latin typeface="Arial" charset="0"/>
                <a:ea typeface="+mn-ea"/>
                <a:cs typeface="+mn-cs"/>
              </a:rPr>
              <a:t>Плюсы от использования </a:t>
            </a:r>
            <a:r>
              <a:rPr lang="ru-RU" sz="1200" kern="1200" dirty="0" err="1" smtClean="0">
                <a:solidFill>
                  <a:schemeClr val="tx1"/>
                </a:solidFill>
                <a:effectLst/>
                <a:latin typeface="Arial" charset="0"/>
                <a:ea typeface="+mn-ea"/>
                <a:cs typeface="+mn-cs"/>
              </a:rPr>
              <a:t>фреймворков</a:t>
            </a:r>
            <a:r>
              <a:rPr lang="ru-RU" sz="1200" kern="1200" dirty="0" smtClean="0">
                <a:solidFill>
                  <a:schemeClr val="tx1"/>
                </a:solidFill>
                <a:effectLst/>
                <a:latin typeface="Arial" charset="0"/>
                <a:ea typeface="+mn-ea"/>
                <a:cs typeface="+mn-cs"/>
              </a:rPr>
              <a:t>, думаю, всем очевидны - строгая архитектура и удобные инструменты для шаблонных операций (функциональности). Поэтому я остановился на них.</a:t>
            </a:r>
          </a:p>
          <a:p>
            <a:pPr eaLnBrk="1" hangingPunct="1">
              <a:defRPr/>
            </a:pPr>
            <a:endParaRPr lang="ru-RU" altLang="ru-RU" dirty="0" smtClean="0"/>
          </a:p>
        </p:txBody>
      </p:sp>
    </p:spTree>
    <p:extLst>
      <p:ext uri="{BB962C8B-B14F-4D97-AF65-F5344CB8AC3E}">
        <p14:creationId xmlns:p14="http://schemas.microsoft.com/office/powerpoint/2010/main" val="158653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2CF8B0-9881-984F-8BAB-FE9BB66DFDA5}" type="slidenum">
              <a:rPr lang="ru-RU" altLang="ru-RU"/>
              <a:pPr>
                <a:defRPr/>
              </a:pPr>
              <a:t>6</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Поискав наиболее популярные </a:t>
            </a:r>
            <a:r>
              <a:rPr lang="ru-RU" sz="1200" kern="1200" dirty="0" err="1" smtClean="0">
                <a:solidFill>
                  <a:schemeClr val="tx1"/>
                </a:solidFill>
                <a:effectLst/>
                <a:latin typeface="Arial" charset="0"/>
                <a:ea typeface="+mn-ea"/>
                <a:cs typeface="+mn-cs"/>
              </a:rPr>
              <a:t>ChatBot</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фрейморки</a:t>
            </a:r>
            <a:r>
              <a:rPr lang="ru-RU" sz="1200" kern="1200" dirty="0" smtClean="0">
                <a:solidFill>
                  <a:schemeClr val="tx1"/>
                </a:solidFill>
                <a:effectLst/>
                <a:latin typeface="Arial" charset="0"/>
                <a:ea typeface="+mn-ea"/>
                <a:cs typeface="+mn-cs"/>
              </a:rPr>
              <a:t> я наше следующие варианты: </a:t>
            </a:r>
          </a:p>
          <a:p>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Hubot</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CoffeeScript</a:t>
            </a:r>
            <a:r>
              <a:rPr lang="ru-RU" sz="1200" kern="1200" dirty="0" smtClean="0">
                <a:solidFill>
                  <a:schemeClr val="tx1"/>
                </a:solidFill>
                <a:effectLst/>
                <a:latin typeface="Arial" charset="0"/>
                <a:ea typeface="+mn-ea"/>
                <a:cs typeface="+mn-cs"/>
              </a:rPr>
              <a:t>)</a:t>
            </a:r>
          </a:p>
          <a:p>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Lita</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Ruby</a:t>
            </a:r>
            <a:r>
              <a:rPr lang="ru-RU" sz="1200" kern="1200" dirty="0" smtClean="0">
                <a:solidFill>
                  <a:schemeClr val="tx1"/>
                </a:solidFill>
                <a:effectLst/>
                <a:latin typeface="Arial" charset="0"/>
                <a:ea typeface="+mn-ea"/>
                <a:cs typeface="+mn-cs"/>
              </a:rPr>
              <a:t>)</a:t>
            </a:r>
          </a:p>
          <a:p>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Err</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Python</a:t>
            </a:r>
            <a:r>
              <a:rPr lang="ru-RU" sz="1200" kern="1200" dirty="0" smtClean="0">
                <a:solidFill>
                  <a:schemeClr val="tx1"/>
                </a:solidFill>
                <a:effectLst/>
                <a:latin typeface="Arial" charset="0"/>
                <a:ea typeface="+mn-ea"/>
                <a:cs typeface="+mn-cs"/>
              </a:rPr>
              <a:t>)</a:t>
            </a:r>
          </a:p>
          <a:p>
            <a:pPr eaLnBrk="1" hangingPunct="1">
              <a:defRPr/>
            </a:pPr>
            <a:endParaRPr lang="ru-RU" altLang="ru-RU" dirty="0" smtClean="0"/>
          </a:p>
        </p:txBody>
      </p:sp>
    </p:spTree>
    <p:extLst>
      <p:ext uri="{BB962C8B-B14F-4D97-AF65-F5344CB8AC3E}">
        <p14:creationId xmlns:p14="http://schemas.microsoft.com/office/powerpoint/2010/main" val="166313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8D5A9A-6989-0D45-8901-B577F5AAF0FB}" type="slidenum">
              <a:rPr lang="ru-RU" altLang="ru-RU"/>
              <a:pPr>
                <a:defRPr/>
              </a:pPr>
              <a:t>7</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Т.к. мне нравится язык руби, естественно мой выбор пришелся на </a:t>
            </a:r>
            <a:r>
              <a:rPr lang="ru-RU" sz="1200" kern="1200" dirty="0" err="1" smtClean="0">
                <a:solidFill>
                  <a:schemeClr val="tx1"/>
                </a:solidFill>
                <a:effectLst/>
                <a:latin typeface="Arial" charset="0"/>
                <a:ea typeface="+mn-ea"/>
                <a:cs typeface="+mn-cs"/>
              </a:rPr>
              <a:t>L</a:t>
            </a:r>
            <a:r>
              <a:rPr lang="en-US" sz="1200" kern="1200" dirty="0" err="1" smtClean="0">
                <a:solidFill>
                  <a:schemeClr val="tx1"/>
                </a:solidFill>
                <a:effectLst/>
                <a:latin typeface="Arial" charset="0"/>
                <a:ea typeface="+mn-ea"/>
                <a:cs typeface="+mn-cs"/>
              </a:rPr>
              <a:t>i</a:t>
            </a:r>
            <a:r>
              <a:rPr lang="ru-RU" sz="1200" kern="1200" dirty="0" err="1" smtClean="0">
                <a:solidFill>
                  <a:schemeClr val="tx1"/>
                </a:solidFill>
                <a:effectLst/>
                <a:latin typeface="Arial" charset="0"/>
                <a:ea typeface="+mn-ea"/>
                <a:cs typeface="+mn-cs"/>
              </a:rPr>
              <a:t>ta</a:t>
            </a:r>
            <a:endParaRPr lang="ru-RU" sz="1200" kern="1200" dirty="0" smtClean="0">
              <a:solidFill>
                <a:schemeClr val="tx1"/>
              </a:solidFill>
              <a:effectLst/>
              <a:latin typeface="Arial" charset="0"/>
              <a:ea typeface="+mn-ea"/>
              <a:cs typeface="+mn-cs"/>
            </a:endParaRPr>
          </a:p>
          <a:p>
            <a:endParaRPr lang="ru-RU" sz="1200" kern="120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charset="0"/>
                <a:ea typeface="+mn-ea"/>
                <a:cs typeface="+mn-cs"/>
              </a:rPr>
              <a:t>Немного</a:t>
            </a:r>
            <a:r>
              <a:rPr lang="ru-RU" sz="1200" kern="1200" baseline="0" dirty="0" smtClean="0">
                <a:solidFill>
                  <a:schemeClr val="tx1"/>
                </a:solidFill>
                <a:effectLst/>
                <a:latin typeface="Arial" charset="0"/>
                <a:ea typeface="+mn-ea"/>
                <a:cs typeface="+mn-cs"/>
              </a:rPr>
              <a:t> расскажу о особенностях </a:t>
            </a:r>
            <a:r>
              <a:rPr lang="ru-RU" sz="1200" kern="1200" dirty="0" err="1" smtClean="0">
                <a:solidFill>
                  <a:schemeClr val="tx1"/>
                </a:solidFill>
                <a:effectLst/>
                <a:latin typeface="Arial" charset="0"/>
                <a:ea typeface="+mn-ea"/>
                <a:cs typeface="+mn-cs"/>
              </a:rPr>
              <a:t>Lita</a:t>
            </a:r>
            <a:r>
              <a:rPr lang="ru-RU" sz="1200" kern="1200" dirty="0" smtClean="0">
                <a:solidFill>
                  <a:schemeClr val="tx1"/>
                </a:solidFill>
                <a:effectLst/>
                <a:latin typeface="Arial" charset="0"/>
                <a:ea typeface="+mn-ea"/>
                <a:cs typeface="+mn-cs"/>
              </a:rPr>
              <a:t>. </a:t>
            </a:r>
          </a:p>
        </p:txBody>
      </p:sp>
    </p:spTree>
    <p:extLst>
      <p:ext uri="{BB962C8B-B14F-4D97-AF65-F5344CB8AC3E}">
        <p14:creationId xmlns:p14="http://schemas.microsoft.com/office/powerpoint/2010/main" val="67244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D8B966-8668-4B46-9D8B-65184321FE0F}" type="slidenum">
              <a:rPr lang="ru-RU" altLang="ru-RU"/>
              <a:pPr>
                <a:defRPr/>
              </a:pPr>
              <a:t>8</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ru-RU" sz="1200" kern="1200" dirty="0" smtClean="0">
                <a:solidFill>
                  <a:schemeClr val="tx1"/>
                </a:solidFill>
                <a:effectLst/>
                <a:latin typeface="Arial" charset="0"/>
                <a:ea typeface="+mn-ea"/>
                <a:cs typeface="+mn-cs"/>
              </a:rPr>
              <a:t>Имеет следующие основные возможности: </a:t>
            </a:r>
          </a:p>
          <a:p>
            <a:r>
              <a:rPr lang="ru-RU"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t>
            </a:r>
            <a:r>
              <a:rPr lang="en-US" sz="1200" kern="1200" baseline="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роутинг</a:t>
            </a:r>
            <a:r>
              <a:rPr lang="ru-RU" sz="1200" kern="1200" dirty="0" smtClean="0">
                <a:solidFill>
                  <a:schemeClr val="tx1"/>
                </a:solidFill>
                <a:effectLst/>
                <a:latin typeface="Arial" charset="0"/>
                <a:ea typeface="+mn-ea"/>
                <a:cs typeface="+mn-cs"/>
              </a:rPr>
              <a:t> ( на основе регулярных выражений)</a:t>
            </a:r>
          </a:p>
          <a:p>
            <a:r>
              <a:rPr lang="en-US" sz="1200" kern="1200" dirty="0" smtClean="0">
                <a:solidFill>
                  <a:schemeClr val="tx1"/>
                </a:solidFill>
                <a:effectLst/>
                <a:latin typeface="Arial" charset="0"/>
                <a:ea typeface="+mn-ea"/>
                <a:cs typeface="+mn-cs"/>
              </a:rPr>
              <a:t>	</a:t>
            </a:r>
            <a:endParaRPr lang="ru-RU" sz="1200" kern="1200" dirty="0" smtClean="0">
              <a:solidFill>
                <a:schemeClr val="tx1"/>
              </a:solidFill>
              <a:effectLst/>
              <a:latin typeface="Arial" charset="0"/>
              <a:ea typeface="+mn-ea"/>
              <a:cs typeface="+mn-cs"/>
            </a:endParaRPr>
          </a:p>
          <a:p>
            <a:pPr eaLnBrk="1" hangingPunct="1">
              <a:defRPr/>
            </a:pPr>
            <a:endParaRPr lang="ru-RU" altLang="ru-RU" dirty="0" smtClean="0"/>
          </a:p>
        </p:txBody>
      </p:sp>
    </p:spTree>
    <p:extLst>
      <p:ext uri="{BB962C8B-B14F-4D97-AF65-F5344CB8AC3E}">
        <p14:creationId xmlns:p14="http://schemas.microsoft.com/office/powerpoint/2010/main" val="168829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4978EB-7B15-494E-B125-5F626AB34B57}" type="slidenum">
              <a:rPr lang="ru-RU" altLang="ru-RU"/>
              <a:pPr>
                <a:defRPr/>
              </a:pPr>
              <a:t>9</a:t>
            </a:fld>
            <a:endParaRPr lang="ru-RU" altLang="ru-RU"/>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http</a:t>
            </a:r>
            <a:r>
              <a:rPr lang="ru-RU" sz="1200" kern="1200" dirty="0" smtClean="0">
                <a:solidFill>
                  <a:schemeClr val="tx1"/>
                </a:solidFill>
                <a:effectLst/>
                <a:latin typeface="Arial" charset="0"/>
                <a:ea typeface="+mn-ea"/>
                <a:cs typeface="+mn-cs"/>
              </a:rPr>
              <a:t> </a:t>
            </a:r>
            <a:r>
              <a:rPr lang="ru-RU" sz="1200" kern="1200" dirty="0" err="1" smtClean="0">
                <a:solidFill>
                  <a:schemeClr val="tx1"/>
                </a:solidFill>
                <a:effectLst/>
                <a:latin typeface="Arial" charset="0"/>
                <a:ea typeface="+mn-ea"/>
                <a:cs typeface="+mn-cs"/>
              </a:rPr>
              <a:t>роутинг</a:t>
            </a:r>
            <a:r>
              <a:rPr lang="ru-RU" sz="1200" kern="1200" dirty="0" smtClean="0">
                <a:solidFill>
                  <a:schemeClr val="tx1"/>
                </a:solidFill>
                <a:effectLst/>
                <a:latin typeface="Arial" charset="0"/>
                <a:ea typeface="+mn-ea"/>
                <a:cs typeface="+mn-cs"/>
              </a:rPr>
              <a:t> (поднимается сервер на </a:t>
            </a:r>
            <a:r>
              <a:rPr lang="ru-RU" sz="1200" kern="1200" dirty="0" err="1" smtClean="0">
                <a:solidFill>
                  <a:schemeClr val="tx1"/>
                </a:solidFill>
                <a:effectLst/>
                <a:latin typeface="Arial" charset="0"/>
                <a:ea typeface="+mn-ea"/>
                <a:cs typeface="+mn-cs"/>
              </a:rPr>
              <a:t>thin</a:t>
            </a:r>
            <a:r>
              <a:rPr lang="ru-RU" sz="1200" kern="1200" dirty="0" smtClean="0">
                <a:solidFill>
                  <a:schemeClr val="tx1"/>
                </a:solidFill>
                <a:effectLst/>
                <a:latin typeface="Arial" charset="0"/>
                <a:ea typeface="+mn-ea"/>
                <a:cs typeface="+mn-cs"/>
              </a:rPr>
              <a:t> и</a:t>
            </a:r>
            <a:r>
              <a:rPr lang="ru-RU" sz="1200" kern="1200" baseline="0" dirty="0" smtClean="0">
                <a:solidFill>
                  <a:schemeClr val="tx1"/>
                </a:solidFill>
                <a:effectLst/>
                <a:latin typeface="Arial" charset="0"/>
                <a:ea typeface="+mn-ea"/>
                <a:cs typeface="+mn-cs"/>
              </a:rPr>
              <a:t> приложение имеет возможность </a:t>
            </a:r>
            <a:r>
              <a:rPr lang="ru-RU" sz="1200" kern="1200" baseline="0" dirty="0" err="1" smtClean="0">
                <a:solidFill>
                  <a:schemeClr val="tx1"/>
                </a:solidFill>
                <a:effectLst/>
                <a:latin typeface="Arial" charset="0"/>
                <a:ea typeface="+mn-ea"/>
                <a:cs typeface="+mn-cs"/>
              </a:rPr>
              <a:t>принемать</a:t>
            </a:r>
            <a:r>
              <a:rPr lang="ru-RU" sz="1200" kern="1200" baseline="0" dirty="0" smtClean="0">
                <a:solidFill>
                  <a:schemeClr val="tx1"/>
                </a:solidFill>
                <a:effectLst/>
                <a:latin typeface="Arial" charset="0"/>
                <a:ea typeface="+mn-ea"/>
                <a:cs typeface="+mn-cs"/>
              </a:rPr>
              <a:t> данные по </a:t>
            </a:r>
            <a:r>
              <a:rPr lang="en-US" sz="1200" kern="1200" baseline="0" dirty="0" smtClean="0">
                <a:solidFill>
                  <a:schemeClr val="tx1"/>
                </a:solidFill>
                <a:effectLst/>
                <a:latin typeface="Arial" charset="0"/>
                <a:ea typeface="+mn-ea"/>
                <a:cs typeface="+mn-cs"/>
              </a:rPr>
              <a:t>http</a:t>
            </a:r>
            <a:r>
              <a:rPr lang="ru-RU" sz="1200" kern="1200" dirty="0" smtClean="0">
                <a:solidFill>
                  <a:schemeClr val="tx1"/>
                </a:solidFill>
                <a:effectLst/>
                <a:latin typeface="Arial" charset="0"/>
                <a:ea typeface="+mn-ea"/>
                <a:cs typeface="+mn-cs"/>
              </a:rPr>
              <a:t>)</a:t>
            </a:r>
          </a:p>
          <a:p>
            <a:endParaRPr lang="ru-RU" dirty="0" smtClean="0"/>
          </a:p>
          <a:p>
            <a:pPr eaLnBrk="1" hangingPunct="1">
              <a:defRPr/>
            </a:pPr>
            <a:endParaRPr lang="ru-RU" altLang="ru-RU" dirty="0" smtClean="0"/>
          </a:p>
        </p:txBody>
      </p:sp>
    </p:spTree>
    <p:extLst>
      <p:ext uri="{BB962C8B-B14F-4D97-AF65-F5344CB8AC3E}">
        <p14:creationId xmlns:p14="http://schemas.microsoft.com/office/powerpoint/2010/main" val="52890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F36C09C-E1A4-8F4D-8542-A91FFEAC67EA}" type="slidenum">
              <a:rPr lang="ru-RU" altLang="ru-RU"/>
              <a:pPr>
                <a:defRPr/>
              </a:pPr>
              <a:t>‹#›</a:t>
            </a:fld>
            <a:endParaRPr lang="ru-RU" altLang="ru-RU"/>
          </a:p>
        </p:txBody>
      </p:sp>
    </p:spTree>
    <p:extLst>
      <p:ext uri="{BB962C8B-B14F-4D97-AF65-F5344CB8AC3E}">
        <p14:creationId xmlns:p14="http://schemas.microsoft.com/office/powerpoint/2010/main" val="9798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1D4D86AA-86A7-BF48-AF7F-03A09A5E7266}" type="slidenum">
              <a:rPr lang="ru-RU" altLang="ru-RU"/>
              <a:pPr>
                <a:defRPr/>
              </a:pPr>
              <a:t>‹#›</a:t>
            </a:fld>
            <a:endParaRPr lang="ru-RU" altLang="ru-RU"/>
          </a:p>
        </p:txBody>
      </p:sp>
    </p:spTree>
    <p:extLst>
      <p:ext uri="{BB962C8B-B14F-4D97-AF65-F5344CB8AC3E}">
        <p14:creationId xmlns:p14="http://schemas.microsoft.com/office/powerpoint/2010/main" val="22578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6C8B66D-86EB-2746-8C92-CA1D5BA06F64}" type="slidenum">
              <a:rPr lang="ru-RU" altLang="ru-RU"/>
              <a:pPr>
                <a:defRPr/>
              </a:pPr>
              <a:t>‹#›</a:t>
            </a:fld>
            <a:endParaRPr lang="ru-RU" altLang="ru-RU"/>
          </a:p>
        </p:txBody>
      </p:sp>
    </p:spTree>
    <p:extLst>
      <p:ext uri="{BB962C8B-B14F-4D97-AF65-F5344CB8AC3E}">
        <p14:creationId xmlns:p14="http://schemas.microsoft.com/office/powerpoint/2010/main" val="2359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BE75EEA-64D9-A941-86DA-8FD0822A0423}" type="slidenum">
              <a:rPr lang="ru-RU" altLang="ru-RU"/>
              <a:pPr>
                <a:defRPr/>
              </a:pPr>
              <a:t>‹#›</a:t>
            </a:fld>
            <a:endParaRPr lang="ru-RU" altLang="ru-RU"/>
          </a:p>
        </p:txBody>
      </p:sp>
    </p:spTree>
    <p:extLst>
      <p:ext uri="{BB962C8B-B14F-4D97-AF65-F5344CB8AC3E}">
        <p14:creationId xmlns:p14="http://schemas.microsoft.com/office/powerpoint/2010/main" val="180745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402749D8-C1C9-8941-8A7D-E6C5A18FE44E}" type="slidenum">
              <a:rPr lang="ru-RU" altLang="ru-RU"/>
              <a:pPr>
                <a:defRPr/>
              </a:pPr>
              <a:t>‹#›</a:t>
            </a:fld>
            <a:endParaRPr lang="ru-RU" altLang="ru-RU"/>
          </a:p>
        </p:txBody>
      </p:sp>
    </p:spTree>
    <p:extLst>
      <p:ext uri="{BB962C8B-B14F-4D97-AF65-F5344CB8AC3E}">
        <p14:creationId xmlns:p14="http://schemas.microsoft.com/office/powerpoint/2010/main" val="172522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A3F5713-FC83-2044-BABB-B133D854BEBF}" type="slidenum">
              <a:rPr lang="ru-RU" altLang="ru-RU"/>
              <a:pPr>
                <a:defRPr/>
              </a:pPr>
              <a:t>‹#›</a:t>
            </a:fld>
            <a:endParaRPr lang="ru-RU" altLang="ru-RU"/>
          </a:p>
        </p:txBody>
      </p:sp>
    </p:spTree>
    <p:extLst>
      <p:ext uri="{BB962C8B-B14F-4D97-AF65-F5344CB8AC3E}">
        <p14:creationId xmlns:p14="http://schemas.microsoft.com/office/powerpoint/2010/main" val="52954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F371F5D4-1C89-3347-830E-CA7BFDB3162E}" type="slidenum">
              <a:rPr lang="ru-RU" altLang="ru-RU"/>
              <a:pPr>
                <a:defRPr/>
              </a:pPr>
              <a:t>‹#›</a:t>
            </a:fld>
            <a:endParaRPr lang="ru-RU" altLang="ru-RU"/>
          </a:p>
        </p:txBody>
      </p:sp>
    </p:spTree>
    <p:extLst>
      <p:ext uri="{BB962C8B-B14F-4D97-AF65-F5344CB8AC3E}">
        <p14:creationId xmlns:p14="http://schemas.microsoft.com/office/powerpoint/2010/main" val="96839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805D9633-233E-0C48-99E9-0E3BE0EA24F6}" type="slidenum">
              <a:rPr lang="ru-RU" altLang="ru-RU"/>
              <a:pPr>
                <a:defRPr/>
              </a:pPr>
              <a:t>‹#›</a:t>
            </a:fld>
            <a:endParaRPr lang="ru-RU" altLang="ru-RU"/>
          </a:p>
        </p:txBody>
      </p:sp>
    </p:spTree>
    <p:extLst>
      <p:ext uri="{BB962C8B-B14F-4D97-AF65-F5344CB8AC3E}">
        <p14:creationId xmlns:p14="http://schemas.microsoft.com/office/powerpoint/2010/main" val="9069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673AF148-38CF-EA45-A8C5-0919D4C1E3B7}" type="slidenum">
              <a:rPr lang="ru-RU" altLang="ru-RU"/>
              <a:pPr>
                <a:defRPr/>
              </a:pPr>
              <a:t>‹#›</a:t>
            </a:fld>
            <a:endParaRPr lang="ru-RU" altLang="ru-RU"/>
          </a:p>
        </p:txBody>
      </p:sp>
    </p:spTree>
    <p:extLst>
      <p:ext uri="{BB962C8B-B14F-4D97-AF65-F5344CB8AC3E}">
        <p14:creationId xmlns:p14="http://schemas.microsoft.com/office/powerpoint/2010/main" val="170598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B31D4555-D262-8F48-A240-595211726F2A}" type="slidenum">
              <a:rPr lang="ru-RU" altLang="ru-RU"/>
              <a:pPr>
                <a:defRPr/>
              </a:pPr>
              <a:t>‹#›</a:t>
            </a:fld>
            <a:endParaRPr lang="ru-RU" altLang="ru-RU"/>
          </a:p>
        </p:txBody>
      </p:sp>
    </p:spTree>
    <p:extLst>
      <p:ext uri="{BB962C8B-B14F-4D97-AF65-F5344CB8AC3E}">
        <p14:creationId xmlns:p14="http://schemas.microsoft.com/office/powerpoint/2010/main" val="141629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Чтобы добавить рисунок, перетащите его в заполнитель или щелкните значок</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07D1EA6B-8015-664A-BA81-8E4F3EA46EFE}" type="slidenum">
              <a:rPr lang="ru-RU" altLang="ru-RU"/>
              <a:pPr>
                <a:defRPr/>
              </a:pPr>
              <a:t>‹#›</a:t>
            </a:fld>
            <a:endParaRPr lang="ru-RU" altLang="ru-RU"/>
          </a:p>
        </p:txBody>
      </p:sp>
    </p:spTree>
    <p:extLst>
      <p:ext uri="{BB962C8B-B14F-4D97-AF65-F5344CB8AC3E}">
        <p14:creationId xmlns:p14="http://schemas.microsoft.com/office/powerpoint/2010/main" val="9615065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196A11C-DDD0-5F43-99AE-7401B343272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692150"/>
            <a:ext cx="7772400" cy="1944688"/>
          </a:xfrm>
        </p:spPr>
        <p:txBody>
          <a:bodyPr anchor="ctr"/>
          <a:lstStyle/>
          <a:p>
            <a:pPr eaLnBrk="1" hangingPunct="1">
              <a:defRPr/>
            </a:pPr>
            <a:r>
              <a:rPr lang="ru-RU" altLang="ru-RU" sz="3600" b="1" dirty="0" smtClean="0">
                <a:solidFill>
                  <a:schemeClr val="bg1"/>
                </a:solidFill>
                <a:latin typeface="Trebuchet MS" charset="0"/>
              </a:rPr>
              <a:t>Разработка </a:t>
            </a:r>
            <a:r>
              <a:rPr lang="ru-RU" altLang="ru-RU" sz="3600" b="1" dirty="0" err="1" smtClean="0">
                <a:solidFill>
                  <a:schemeClr val="bg1"/>
                </a:solidFill>
                <a:latin typeface="Trebuchet MS" charset="0"/>
              </a:rPr>
              <a:t>Telegram</a:t>
            </a:r>
            <a:r>
              <a:rPr lang="ru-RU" altLang="ru-RU" sz="3600" b="1" dirty="0" smtClean="0">
                <a:solidFill>
                  <a:schemeClr val="bg1"/>
                </a:solidFill>
                <a:latin typeface="Trebuchet MS" charset="0"/>
              </a:rPr>
              <a:t>-ботов на языке </a:t>
            </a:r>
            <a:r>
              <a:rPr lang="ru-RU" altLang="ru-RU" sz="3600" b="1" dirty="0" err="1" smtClean="0">
                <a:solidFill>
                  <a:schemeClr val="bg1"/>
                </a:solidFill>
                <a:latin typeface="Trebuchet MS" charset="0"/>
              </a:rPr>
              <a:t>Ruby</a:t>
            </a:r>
            <a:endParaRPr lang="ru-RU" altLang="ru-RU" sz="4000" dirty="0" smtClean="0">
              <a:solidFill>
                <a:schemeClr val="bg1"/>
              </a:solidFill>
            </a:endParaRPr>
          </a:p>
        </p:txBody>
      </p:sp>
      <p:sp>
        <p:nvSpPr>
          <p:cNvPr id="2051" name="Rectangle 3"/>
          <p:cNvSpPr>
            <a:spLocks noGrp="1" noChangeArrowheads="1"/>
          </p:cNvSpPr>
          <p:nvPr>
            <p:ph type="subTitle" idx="1"/>
          </p:nvPr>
        </p:nvSpPr>
        <p:spPr>
          <a:xfrm>
            <a:off x="684213" y="2779713"/>
            <a:ext cx="7775575" cy="865187"/>
          </a:xfrm>
        </p:spPr>
        <p:txBody>
          <a:bodyPr/>
          <a:lstStyle/>
          <a:p>
            <a:pPr eaLnBrk="1" hangingPunct="1">
              <a:defRPr/>
            </a:pPr>
            <a:r>
              <a:rPr lang="en-US" altLang="ru-RU" sz="1800" dirty="0" smtClean="0">
                <a:solidFill>
                  <a:schemeClr val="bg1"/>
                </a:solidFill>
              </a:rPr>
              <a:t>@</a:t>
            </a:r>
            <a:r>
              <a:rPr lang="en-US" altLang="ru-RU" sz="1800" dirty="0" err="1" smtClean="0">
                <a:solidFill>
                  <a:schemeClr val="bg1"/>
                </a:solidFill>
              </a:rPr>
              <a:t>AfishaMir_bot</a:t>
            </a:r>
            <a:endParaRPr lang="en-US" altLang="ru-RU" sz="1800" dirty="0" smtClean="0">
              <a:solidFill>
                <a:schemeClr val="bg1"/>
              </a:solidFill>
            </a:endParaRPr>
          </a:p>
          <a:p>
            <a:pPr eaLnBrk="1" hangingPunct="1">
              <a:defRPr/>
            </a:pPr>
            <a:endParaRPr lang="ru-RU" altLang="ru-RU" sz="18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r>
              <a:rPr lang="ru-RU" altLang="ru-RU" sz="2800" dirty="0">
                <a:latin typeface="Trebuchet MS" charset="0"/>
                <a:ea typeface="Trebuchet MS" charset="0"/>
                <a:cs typeface="Trebuchet MS" charset="0"/>
              </a:rPr>
              <a:t>Очередь сообщений в </a:t>
            </a:r>
            <a:r>
              <a:rPr lang="ru-RU" altLang="ru-RU" sz="2800" dirty="0" err="1" smtClean="0">
                <a:latin typeface="Trebuchet MS" charset="0"/>
                <a:ea typeface="Trebuchet MS" charset="0"/>
                <a:cs typeface="Trebuchet MS" charset="0"/>
              </a:rPr>
              <a:t>Redis</a:t>
            </a:r>
            <a:endParaRPr lang="ru-RU" altLang="ru-RU" sz="2800" dirty="0">
              <a:latin typeface="Trebuchet MS" charset="0"/>
              <a:ea typeface="Trebuchet MS" charset="0"/>
              <a:cs typeface="Trebuchet MS" charset="0"/>
            </a:endParaRPr>
          </a:p>
        </p:txBody>
      </p:sp>
      <p:pic>
        <p:nvPicPr>
          <p:cNvPr id="22530" name="Изображение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2441575"/>
            <a:ext cx="39116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r>
              <a:rPr lang="en-US" altLang="ru-RU" sz="2800">
                <a:latin typeface="Trebuchet MS" charset="0"/>
                <a:ea typeface="Trebuchet MS" charset="0"/>
                <a:cs typeface="Trebuchet MS" charset="0"/>
              </a:rPr>
              <a:t>Internationalization (i18n)</a:t>
            </a:r>
            <a:endParaRPr lang="ru-RU" altLang="ru-RU" sz="2800">
              <a:latin typeface="Trebuchet MS" charset="0"/>
              <a:ea typeface="Trebuchet MS" charset="0"/>
              <a:cs typeface="Trebuchet MS" charset="0"/>
            </a:endParaRPr>
          </a:p>
        </p:txBody>
      </p:sp>
      <p:pic>
        <p:nvPicPr>
          <p:cNvPr id="24578" name="Изображение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060575"/>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en-US" altLang="ru-RU" sz="2800" b="1" dirty="0" smtClean="0">
                <a:latin typeface="Trebuchet MS" charset="0"/>
              </a:rPr>
              <a:t>Generators</a:t>
            </a:r>
            <a:r>
              <a:rPr lang="ru-RU" altLang="ru-RU" sz="2800" b="1" dirty="0" smtClean="0">
                <a:latin typeface="Trebuchet MS" charset="0"/>
              </a:rPr>
              <a:t>:</a:t>
            </a:r>
            <a:r>
              <a:rPr lang="en-US" altLang="ru-RU" sz="2800" b="1" dirty="0" smtClean="0">
                <a:latin typeface="Trebuchet MS" charset="0"/>
              </a:rPr>
              <a:t/>
            </a:r>
            <a:br>
              <a:rPr lang="en-US" altLang="ru-RU" sz="2800" b="1" dirty="0" smtClean="0">
                <a:latin typeface="Trebuchet MS" charset="0"/>
              </a:rPr>
            </a:br>
            <a:endParaRPr lang="ru-RU" altLang="ru-RU" sz="2800" b="1" dirty="0" smtClean="0">
              <a:latin typeface="Trebuchet MS" charset="0"/>
            </a:endParaRPr>
          </a:p>
        </p:txBody>
      </p:sp>
      <p:sp>
        <p:nvSpPr>
          <p:cNvPr id="4099" name="Rectangle 3"/>
          <p:cNvSpPr>
            <a:spLocks noGrp="1" noChangeArrowheads="1"/>
          </p:cNvSpPr>
          <p:nvPr>
            <p:ph type="body" idx="1"/>
          </p:nvPr>
        </p:nvSpPr>
        <p:spPr>
          <a:xfrm>
            <a:off x="755650" y="2708275"/>
            <a:ext cx="7931150" cy="3168650"/>
          </a:xfrm>
        </p:spPr>
        <p:txBody>
          <a:bodyPr/>
          <a:lstStyle/>
          <a:p>
            <a:pPr marL="0" indent="0" eaLnBrk="1" fontAlgn="auto" hangingPunct="1">
              <a:spcBef>
                <a:spcPts val="0"/>
              </a:spcBef>
              <a:spcAft>
                <a:spcPts val="0"/>
              </a:spcAft>
              <a:buFontTx/>
              <a:buNone/>
              <a:defRPr/>
            </a:pPr>
            <a:r>
              <a:rPr lang="en-US" sz="2000" dirty="0" err="1" smtClean="0">
                <a:solidFill>
                  <a:prstClr val="black"/>
                </a:solidFill>
                <a:latin typeface="Calibri" panose="020F0502020204030204"/>
              </a:rPr>
              <a:t>lita</a:t>
            </a:r>
            <a:r>
              <a:rPr lang="en-US" sz="2000" dirty="0" smtClean="0">
                <a:solidFill>
                  <a:prstClr val="black"/>
                </a:solidFill>
                <a:latin typeface="Calibri" panose="020F0502020204030204"/>
              </a:rPr>
              <a:t> </a:t>
            </a:r>
            <a:r>
              <a:rPr lang="en-US" sz="2000" dirty="0" smtClean="0">
                <a:solidFill>
                  <a:srgbClr val="C00000"/>
                </a:solidFill>
                <a:latin typeface="Calibri" panose="020F0502020204030204"/>
              </a:rPr>
              <a:t>adapter </a:t>
            </a:r>
            <a:r>
              <a:rPr lang="en-US" sz="2000" dirty="0" smtClean="0">
                <a:solidFill>
                  <a:prstClr val="black"/>
                </a:solidFill>
                <a:latin typeface="Calibri" panose="020F0502020204030204"/>
              </a:rPr>
              <a:t>NAME        # Generates a new </a:t>
            </a:r>
            <a:r>
              <a:rPr lang="en-US" sz="2000" dirty="0" err="1" smtClean="0">
                <a:solidFill>
                  <a:prstClr val="black"/>
                </a:solidFill>
                <a:latin typeface="Calibri" panose="020F0502020204030204"/>
              </a:rPr>
              <a:t>Lita</a:t>
            </a:r>
            <a:r>
              <a:rPr lang="en-US" sz="2000" dirty="0" smtClean="0">
                <a:solidFill>
                  <a:prstClr val="black"/>
                </a:solidFill>
                <a:latin typeface="Calibri" panose="020F0502020204030204"/>
              </a:rPr>
              <a:t> adapter  </a:t>
            </a:r>
          </a:p>
          <a:p>
            <a:pPr marL="0" indent="0" eaLnBrk="1" fontAlgn="auto" hangingPunct="1">
              <a:spcBef>
                <a:spcPts val="0"/>
              </a:spcBef>
              <a:spcAft>
                <a:spcPts val="0"/>
              </a:spcAft>
              <a:buFontTx/>
              <a:buNone/>
              <a:defRPr/>
            </a:pPr>
            <a:r>
              <a:rPr lang="en-US" sz="2000" dirty="0" err="1" smtClean="0">
                <a:solidFill>
                  <a:prstClr val="black"/>
                </a:solidFill>
                <a:latin typeface="Calibri" panose="020F0502020204030204"/>
              </a:rPr>
              <a:t>lita</a:t>
            </a:r>
            <a:r>
              <a:rPr lang="en-US" sz="2000" dirty="0" smtClean="0">
                <a:solidFill>
                  <a:prstClr val="black"/>
                </a:solidFill>
                <a:latin typeface="Calibri" panose="020F0502020204030204"/>
              </a:rPr>
              <a:t> </a:t>
            </a:r>
            <a:r>
              <a:rPr lang="en-US" sz="2000" dirty="0" smtClean="0">
                <a:solidFill>
                  <a:srgbClr val="C00000"/>
                </a:solidFill>
                <a:latin typeface="Calibri" panose="020F0502020204030204"/>
              </a:rPr>
              <a:t>extension</a:t>
            </a:r>
            <a:r>
              <a:rPr lang="en-US" sz="2000" dirty="0" smtClean="0">
                <a:solidFill>
                  <a:prstClr val="black"/>
                </a:solidFill>
                <a:latin typeface="Calibri" panose="020F0502020204030204"/>
              </a:rPr>
              <a:t> NAME     # Generates a new </a:t>
            </a:r>
            <a:r>
              <a:rPr lang="en-US" sz="2000" dirty="0" err="1" smtClean="0">
                <a:solidFill>
                  <a:prstClr val="black"/>
                </a:solidFill>
                <a:latin typeface="Calibri" panose="020F0502020204030204"/>
              </a:rPr>
              <a:t>Lita</a:t>
            </a:r>
            <a:r>
              <a:rPr lang="en-US" sz="2000" dirty="0" smtClean="0">
                <a:solidFill>
                  <a:prstClr val="black"/>
                </a:solidFill>
                <a:latin typeface="Calibri" panose="020F0502020204030204"/>
              </a:rPr>
              <a:t> extension  </a:t>
            </a:r>
          </a:p>
          <a:p>
            <a:pPr marL="0" indent="0" eaLnBrk="1" fontAlgn="auto" hangingPunct="1">
              <a:spcBef>
                <a:spcPts val="0"/>
              </a:spcBef>
              <a:spcAft>
                <a:spcPts val="0"/>
              </a:spcAft>
              <a:buFontTx/>
              <a:buNone/>
              <a:defRPr/>
            </a:pPr>
            <a:r>
              <a:rPr lang="en-US" sz="2000" dirty="0" err="1" smtClean="0">
                <a:solidFill>
                  <a:prstClr val="black"/>
                </a:solidFill>
                <a:latin typeface="Calibri" panose="020F0502020204030204"/>
              </a:rPr>
              <a:t>lita</a:t>
            </a:r>
            <a:r>
              <a:rPr lang="en-US" sz="2000" dirty="0" smtClean="0">
                <a:solidFill>
                  <a:prstClr val="black"/>
                </a:solidFill>
                <a:latin typeface="Calibri" panose="020F0502020204030204"/>
              </a:rPr>
              <a:t> </a:t>
            </a:r>
            <a:r>
              <a:rPr lang="en-US" sz="2000" dirty="0" smtClean="0">
                <a:solidFill>
                  <a:srgbClr val="C00000"/>
                </a:solidFill>
                <a:latin typeface="Calibri" panose="020F0502020204030204"/>
              </a:rPr>
              <a:t>handler</a:t>
            </a:r>
            <a:r>
              <a:rPr lang="en-US" sz="2000" dirty="0" smtClean="0">
                <a:solidFill>
                  <a:prstClr val="black"/>
                </a:solidFill>
                <a:latin typeface="Calibri" panose="020F0502020204030204"/>
              </a:rPr>
              <a:t> NAME         # Generates a new </a:t>
            </a:r>
            <a:r>
              <a:rPr lang="en-US" sz="2000" dirty="0" err="1" smtClean="0">
                <a:solidFill>
                  <a:prstClr val="black"/>
                </a:solidFill>
                <a:latin typeface="Calibri" panose="020F0502020204030204"/>
              </a:rPr>
              <a:t>Lita</a:t>
            </a:r>
            <a:r>
              <a:rPr lang="en-US" sz="2000" dirty="0" smtClean="0">
                <a:solidFill>
                  <a:prstClr val="black"/>
                </a:solidFill>
                <a:latin typeface="Calibri" panose="020F0502020204030204"/>
              </a:rPr>
              <a:t> handler  </a:t>
            </a:r>
          </a:p>
          <a:p>
            <a:pPr marL="0" indent="0" eaLnBrk="1" fontAlgn="auto" hangingPunct="1">
              <a:spcBef>
                <a:spcPts val="0"/>
              </a:spcBef>
              <a:spcAft>
                <a:spcPts val="0"/>
              </a:spcAft>
              <a:buFontTx/>
              <a:buNone/>
              <a:defRPr/>
            </a:pPr>
            <a:r>
              <a:rPr lang="en-US" sz="2000" dirty="0" err="1" smtClean="0">
                <a:solidFill>
                  <a:prstClr val="black"/>
                </a:solidFill>
                <a:latin typeface="Calibri" panose="020F0502020204030204"/>
              </a:rPr>
              <a:t>lita</a:t>
            </a:r>
            <a:r>
              <a:rPr lang="en-US" sz="2000" dirty="0" smtClean="0">
                <a:solidFill>
                  <a:prstClr val="black"/>
                </a:solidFill>
                <a:latin typeface="Calibri" panose="020F0502020204030204"/>
              </a:rPr>
              <a:t> </a:t>
            </a:r>
            <a:r>
              <a:rPr lang="en-US" sz="2000" dirty="0" smtClean="0">
                <a:solidFill>
                  <a:srgbClr val="C00000"/>
                </a:solidFill>
                <a:latin typeface="Calibri" panose="020F0502020204030204"/>
              </a:rPr>
              <a:t>new</a:t>
            </a:r>
            <a:r>
              <a:rPr lang="en-US" sz="2000" dirty="0" smtClean="0">
                <a:solidFill>
                  <a:prstClr val="black"/>
                </a:solidFill>
                <a:latin typeface="Calibri" panose="020F0502020204030204"/>
              </a:rPr>
              <a:t> NAME               # Generates a new </a:t>
            </a:r>
            <a:r>
              <a:rPr lang="en-US" sz="2000" dirty="0" err="1" smtClean="0">
                <a:solidFill>
                  <a:prstClr val="black"/>
                </a:solidFill>
                <a:latin typeface="Calibri" panose="020F0502020204030204"/>
              </a:rPr>
              <a:t>Lita</a:t>
            </a:r>
            <a:r>
              <a:rPr lang="en-US" sz="2000" dirty="0" smtClean="0">
                <a:solidFill>
                  <a:prstClr val="black"/>
                </a:solidFill>
                <a:latin typeface="Calibri" panose="020F0502020204030204"/>
              </a:rPr>
              <a:t> project (default name: </a:t>
            </a:r>
            <a:r>
              <a:rPr lang="en-US" sz="2000" dirty="0" err="1" smtClean="0">
                <a:solidFill>
                  <a:prstClr val="black"/>
                </a:solidFill>
                <a:latin typeface="Calibri" panose="020F0502020204030204"/>
              </a:rPr>
              <a:t>lita</a:t>
            </a:r>
            <a:r>
              <a:rPr lang="en-US" sz="2000" dirty="0" smtClean="0">
                <a:solidFill>
                  <a:prstClr val="black"/>
                </a:solidFill>
                <a:latin typeface="Calibri" panose="020F0502020204030204"/>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r>
              <a:rPr lang="en-US" altLang="ru-RU" sz="2800" dirty="0" smtClean="0">
                <a:latin typeface="Trebuchet MS" charset="0"/>
                <a:ea typeface="Trebuchet MS" charset="0"/>
                <a:cs typeface="Trebuchet MS" charset="0"/>
              </a:rPr>
              <a:t>Logger</a:t>
            </a:r>
            <a:r>
              <a:rPr lang="ru-RU" altLang="ru-RU" sz="2800" dirty="0" smtClean="0">
                <a:latin typeface="Trebuchet MS" charset="0"/>
                <a:ea typeface="Trebuchet MS" charset="0"/>
                <a:cs typeface="Trebuchet MS" charset="0"/>
              </a:rPr>
              <a:t>:</a:t>
            </a:r>
            <a:endParaRPr lang="ru-RU" altLang="ru-RU" sz="2800" dirty="0">
              <a:latin typeface="Trebuchet MS" charset="0"/>
              <a:ea typeface="Trebuchet MS" charset="0"/>
              <a:cs typeface="Trebuchet MS" charset="0"/>
            </a:endParaRPr>
          </a:p>
        </p:txBody>
      </p:sp>
      <p:sp>
        <p:nvSpPr>
          <p:cNvPr id="4099" name="Rectangle 3"/>
          <p:cNvSpPr>
            <a:spLocks noGrp="1" noChangeArrowheads="1"/>
          </p:cNvSpPr>
          <p:nvPr>
            <p:ph type="body" idx="1"/>
          </p:nvPr>
        </p:nvSpPr>
        <p:spPr>
          <a:xfrm>
            <a:off x="457200" y="2708275"/>
            <a:ext cx="8229600" cy="3168650"/>
          </a:xfrm>
        </p:spPr>
        <p:txBody>
          <a:bodyPr/>
          <a:lstStyle/>
          <a:p>
            <a:pPr marL="0" indent="0" algn="ctr" eaLnBrk="1" fontAlgn="auto" hangingPunct="1">
              <a:spcBef>
                <a:spcPts val="0"/>
              </a:spcBef>
              <a:spcAft>
                <a:spcPts val="0"/>
              </a:spcAft>
              <a:buFontTx/>
              <a:buNone/>
              <a:defRPr/>
            </a:pPr>
            <a:r>
              <a:rPr lang="en-US" dirty="0" err="1" smtClean="0">
                <a:solidFill>
                  <a:srgbClr val="880000"/>
                </a:solidFill>
                <a:latin typeface="Calibri" panose="020F0502020204030204"/>
              </a:rPr>
              <a:t>Lita</a:t>
            </a:r>
            <a:r>
              <a:rPr lang="en-US" dirty="0" err="1" smtClean="0">
                <a:solidFill>
                  <a:srgbClr val="666666"/>
                </a:solidFill>
                <a:latin typeface="Calibri" panose="020F0502020204030204"/>
              </a:rPr>
              <a:t>.</a:t>
            </a:r>
            <a:r>
              <a:rPr lang="en-US" dirty="0" err="1" smtClean="0">
                <a:solidFill>
                  <a:prstClr val="black"/>
                </a:solidFill>
                <a:latin typeface="Calibri" panose="020F0502020204030204"/>
              </a:rPr>
              <a:t>logger</a:t>
            </a:r>
            <a:r>
              <a:rPr lang="en-US" dirty="0" err="1" smtClean="0">
                <a:solidFill>
                  <a:srgbClr val="666666"/>
                </a:solidFill>
                <a:latin typeface="Calibri" panose="020F0502020204030204"/>
              </a:rPr>
              <a:t>.</a:t>
            </a:r>
            <a:r>
              <a:rPr lang="en-US" dirty="0" err="1" smtClean="0">
                <a:solidFill>
                  <a:prstClr val="black"/>
                </a:solidFill>
                <a:latin typeface="Calibri" panose="020F0502020204030204"/>
              </a:rPr>
              <a:t>info</a:t>
            </a:r>
            <a:r>
              <a:rPr lang="en-US" dirty="0" smtClean="0">
                <a:solidFill>
                  <a:prstClr val="black"/>
                </a:solidFill>
                <a:latin typeface="Calibri" panose="020F0502020204030204"/>
              </a:rPr>
              <a:t>(</a:t>
            </a:r>
            <a:r>
              <a:rPr lang="en-US" dirty="0" smtClean="0">
                <a:solidFill>
                  <a:srgbClr val="BB4444"/>
                </a:solidFill>
                <a:latin typeface="Calibri" panose="020F0502020204030204"/>
              </a:rPr>
              <a:t>"logging info"</a:t>
            </a:r>
            <a:r>
              <a:rPr lang="en-US" dirty="0" smtClean="0">
                <a:solidFill>
                  <a:prstClr val="black"/>
                </a:solidFill>
                <a:latin typeface="Calibri" panose="020F0502020204030204"/>
              </a:rPr>
              <a:t>)</a:t>
            </a:r>
            <a:endParaRPr lang="ru-RU"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en-US" sz="2800" dirty="0" smtClean="0">
                <a:latin typeface="Trebuchet MS" charset="0"/>
                <a:ea typeface="Trebuchet MS" charset="0"/>
                <a:cs typeface="Trebuchet MS" charset="0"/>
              </a:rPr>
              <a:t>Templates</a:t>
            </a:r>
            <a:r>
              <a:rPr lang="ru-RU" sz="2800" dirty="0" smtClean="0">
                <a:latin typeface="Trebuchet MS" charset="0"/>
                <a:ea typeface="Trebuchet MS" charset="0"/>
                <a:cs typeface="Trebuchet MS" charset="0"/>
              </a:rPr>
              <a:t>:</a:t>
            </a:r>
            <a:endParaRPr lang="en-US" sz="2800" dirty="0">
              <a:latin typeface="Trebuchet MS" charset="0"/>
              <a:ea typeface="Trebuchet MS" charset="0"/>
              <a:cs typeface="Trebuchet MS" charset="0"/>
            </a:endParaRPr>
          </a:p>
        </p:txBody>
      </p:sp>
      <p:sp>
        <p:nvSpPr>
          <p:cNvPr id="4099" name="Rectangle 3"/>
          <p:cNvSpPr>
            <a:spLocks noGrp="1" noChangeArrowheads="1"/>
          </p:cNvSpPr>
          <p:nvPr>
            <p:ph type="body" idx="1"/>
          </p:nvPr>
        </p:nvSpPr>
        <p:spPr>
          <a:xfrm>
            <a:off x="457200" y="2708275"/>
            <a:ext cx="8229600" cy="3168650"/>
          </a:xfrm>
        </p:spPr>
        <p:txBody>
          <a:bodyPr/>
          <a:lstStyle/>
          <a:p>
            <a:pPr marL="0" indent="0" algn="ctr" eaLnBrk="1" fontAlgn="auto" hangingPunct="1">
              <a:spcBef>
                <a:spcPts val="0"/>
              </a:spcBef>
              <a:spcAft>
                <a:spcPts val="0"/>
              </a:spcAft>
              <a:buFontTx/>
              <a:buNone/>
              <a:defRPr/>
            </a:pPr>
            <a:r>
              <a:rPr lang="en-US" dirty="0" err="1" smtClean="0">
                <a:solidFill>
                  <a:prstClr val="black"/>
                </a:solidFill>
                <a:latin typeface="Calibri" panose="020F0502020204030204"/>
              </a:rPr>
              <a:t>render_template</a:t>
            </a:r>
            <a:r>
              <a:rPr lang="en-US" dirty="0" smtClean="0">
                <a:solidFill>
                  <a:prstClr val="black"/>
                </a:solidFill>
                <a:latin typeface="Calibri" panose="020F0502020204030204"/>
              </a:rPr>
              <a:t>(</a:t>
            </a:r>
            <a:r>
              <a:rPr lang="en-US" dirty="0" smtClean="0">
                <a:solidFill>
                  <a:srgbClr val="BB4444"/>
                </a:solidFill>
                <a:latin typeface="Calibri" panose="020F0502020204030204"/>
              </a:rPr>
              <a:t>"example"</a:t>
            </a:r>
            <a:r>
              <a:rPr lang="en-US" dirty="0" smtClean="0">
                <a:solidFill>
                  <a:prstClr val="black"/>
                </a:solidFill>
                <a:latin typeface="Calibri" panose="020F0502020204030204"/>
              </a:rPr>
              <a:t>)</a:t>
            </a:r>
            <a:endParaRPr lang="ru-RU"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Рассылка уведомлений</a:t>
            </a:r>
          </a:p>
        </p:txBody>
      </p:sp>
      <p:graphicFrame>
        <p:nvGraphicFramePr>
          <p:cNvPr id="5" name="Объект 4"/>
          <p:cNvGraphicFramePr>
            <a:graphicFrameLocks noGrp="1"/>
          </p:cNvGraphicFramePr>
          <p:nvPr>
            <p:ph idx="1"/>
          </p:nvPr>
        </p:nvGraphicFramePr>
        <p:xfrm>
          <a:off x="1187624" y="2420938"/>
          <a:ext cx="8112264" cy="4188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388" y="1268413"/>
            <a:ext cx="3359150" cy="4752975"/>
          </a:xfrm>
        </p:spPr>
      </p:pic>
      <p:sp>
        <p:nvSpPr>
          <p:cNvPr id="34818" name="TextBox 6"/>
          <p:cNvSpPr txBox="1">
            <a:spLocks noChangeArrowheads="1"/>
          </p:cNvSpPr>
          <p:nvPr/>
        </p:nvSpPr>
        <p:spPr bwMode="auto">
          <a:xfrm>
            <a:off x="3538538" y="2768600"/>
            <a:ext cx="549795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ru-RU" altLang="ru-RU" sz="3600" dirty="0">
                <a:latin typeface="Trebuchet MS" charset="0"/>
                <a:ea typeface="Trebuchet MS" charset="0"/>
                <a:cs typeface="Trebuchet MS" charset="0"/>
              </a:rPr>
              <a:t>список пользователей</a:t>
            </a:r>
          </a:p>
          <a:p>
            <a:pPr eaLnBrk="1" hangingPunct="1">
              <a:buFont typeface="Arial" charset="0"/>
              <a:buChar char="•"/>
            </a:pPr>
            <a:r>
              <a:rPr lang="ru-RU" altLang="ru-RU" sz="3600" dirty="0">
                <a:latin typeface="Trebuchet MS" charset="0"/>
                <a:ea typeface="Trebuchet MS" charset="0"/>
                <a:cs typeface="Trebuchet MS" charset="0"/>
              </a:rPr>
              <a:t>хранение данных</a:t>
            </a:r>
          </a:p>
          <a:p>
            <a:pPr eaLnBrk="1" hangingPunct="1">
              <a:buFont typeface="Arial" charset="0"/>
              <a:buChar char="•"/>
            </a:pPr>
            <a:r>
              <a:rPr lang="en-US" altLang="ru-RU" sz="3600" dirty="0" smtClean="0">
                <a:latin typeface="Trebuchet MS" charset="0"/>
                <a:ea typeface="Trebuchet MS" charset="0"/>
                <a:cs typeface="Trebuchet MS" charset="0"/>
              </a:rPr>
              <a:t>proxy server</a:t>
            </a:r>
            <a:endParaRPr lang="ru-RU" altLang="ru-RU" sz="3600" dirty="0">
              <a:latin typeface="Trebuchet MS" charset="0"/>
              <a:ea typeface="Trebuchet MS" charset="0"/>
              <a:cs typeface="Trebuchet MS"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2" y="980728"/>
            <a:ext cx="9144000" cy="524199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err="1" smtClean="0">
                <a:latin typeface="Trebuchet MS" charset="0"/>
              </a:rPr>
              <a:t>Пропатченные</a:t>
            </a:r>
            <a:r>
              <a:rPr lang="ru-RU" altLang="ru-RU" sz="2800" b="1" dirty="0" smtClean="0">
                <a:latin typeface="Trebuchet MS" charset="0"/>
              </a:rPr>
              <a:t> </a:t>
            </a:r>
            <a:r>
              <a:rPr lang="ru-RU" altLang="ru-RU" sz="2800" b="1" dirty="0" err="1" smtClean="0">
                <a:latin typeface="Trebuchet MS" charset="0"/>
              </a:rPr>
              <a:t>gem`ы</a:t>
            </a:r>
            <a:r>
              <a:rPr lang="ru-RU" altLang="ru-RU" sz="2800" b="1" dirty="0" smtClean="0">
                <a:latin typeface="Trebuchet MS" charset="0"/>
              </a:rPr>
              <a:t>:</a:t>
            </a:r>
          </a:p>
        </p:txBody>
      </p:sp>
      <p:sp>
        <p:nvSpPr>
          <p:cNvPr id="4099" name="Rectangle 3"/>
          <p:cNvSpPr>
            <a:spLocks noGrp="1" noChangeArrowheads="1"/>
          </p:cNvSpPr>
          <p:nvPr>
            <p:ph type="body" idx="1"/>
          </p:nvPr>
        </p:nvSpPr>
        <p:spPr>
          <a:xfrm>
            <a:off x="457200" y="2708275"/>
            <a:ext cx="8229600" cy="3168650"/>
          </a:xfrm>
        </p:spPr>
        <p:txBody>
          <a:bodyPr/>
          <a:lstStyle/>
          <a:p>
            <a:pPr eaLnBrk="1" hangingPunct="1">
              <a:defRPr/>
            </a:pPr>
            <a:r>
              <a:rPr lang="en-US" altLang="ru-RU" sz="2000" dirty="0" smtClean="0">
                <a:latin typeface="Trebuchet MS" charset="0"/>
              </a:rPr>
              <a:t>telegram-bot-ruby</a:t>
            </a:r>
          </a:p>
          <a:p>
            <a:pPr eaLnBrk="1" hangingPunct="1">
              <a:defRPr/>
            </a:pPr>
            <a:r>
              <a:rPr lang="en-US" altLang="ru-RU" sz="2000" dirty="0" err="1" smtClean="0">
                <a:latin typeface="Trebuchet MS" charset="0"/>
              </a:rPr>
              <a:t>lita</a:t>
            </a:r>
            <a:r>
              <a:rPr lang="en-US" altLang="ru-RU" sz="2000" dirty="0" smtClean="0">
                <a:latin typeface="Trebuchet MS" charset="0"/>
              </a:rPr>
              <a:t>-telegram</a:t>
            </a:r>
          </a:p>
          <a:p>
            <a:pPr eaLnBrk="1" hangingPunct="1">
              <a:defRPr/>
            </a:pPr>
            <a:r>
              <a:rPr lang="en-US" altLang="ru-RU" sz="2000" dirty="0" smtClean="0">
                <a:latin typeface="Trebuchet MS" charset="0"/>
              </a:rPr>
              <a:t>wit-ruby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Пример уведомления</a:t>
            </a:r>
          </a:p>
        </p:txBody>
      </p:sp>
      <p:pic>
        <p:nvPicPr>
          <p:cNvPr id="40962" name="Изображение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4738" y="2420938"/>
            <a:ext cx="4454525"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О себе:</a:t>
            </a:r>
          </a:p>
        </p:txBody>
      </p:sp>
      <p:sp>
        <p:nvSpPr>
          <p:cNvPr id="10" name="Объект 2"/>
          <p:cNvSpPr txBox="1">
            <a:spLocks/>
          </p:cNvSpPr>
          <p:nvPr/>
        </p:nvSpPr>
        <p:spPr bwMode="auto">
          <a:xfrm>
            <a:off x="4265613" y="2844800"/>
            <a:ext cx="4878387"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ru-RU" altLang="ru-RU" dirty="0">
                <a:latin typeface="Trebuchet MS" charset="0"/>
                <a:ea typeface="Trebuchet MS" charset="0"/>
                <a:cs typeface="Trebuchet MS" charset="0"/>
              </a:rPr>
              <a:t>Антон Прохоров</a:t>
            </a:r>
          </a:p>
          <a:p>
            <a:pPr eaLnBrk="1" hangingPunct="1"/>
            <a:r>
              <a:rPr lang="en-US" altLang="ru-RU" dirty="0">
                <a:latin typeface="Trebuchet MS" charset="0"/>
                <a:ea typeface="Trebuchet MS" charset="0"/>
                <a:cs typeface="Trebuchet MS" charset="0"/>
              </a:rPr>
              <a:t>Ruby – </a:t>
            </a:r>
            <a:r>
              <a:rPr lang="ru-RU" altLang="ru-RU" dirty="0">
                <a:latin typeface="Trebuchet MS" charset="0"/>
                <a:ea typeface="Trebuchet MS" charset="0"/>
                <a:cs typeface="Trebuchet MS" charset="0"/>
              </a:rPr>
              <a:t>программист</a:t>
            </a:r>
            <a:endParaRPr lang="en-US" altLang="ru-RU" dirty="0">
              <a:latin typeface="Trebuchet MS" charset="0"/>
              <a:ea typeface="Trebuchet MS" charset="0"/>
              <a:cs typeface="Trebuchet MS" charset="0"/>
            </a:endParaRPr>
          </a:p>
          <a:p>
            <a:pPr eaLnBrk="1" hangingPunct="1"/>
            <a:r>
              <a:rPr lang="en-US" altLang="ru-RU" dirty="0">
                <a:latin typeface="Trebuchet MS" charset="0"/>
                <a:ea typeface="Trebuchet MS" charset="0"/>
                <a:cs typeface="Trebuchet MS" charset="0"/>
              </a:rPr>
              <a:t>Rambler/</a:t>
            </a:r>
            <a:endParaRPr lang="ru-RU" altLang="ru-RU" dirty="0">
              <a:latin typeface="Trebuchet MS" charset="0"/>
              <a:ea typeface="Trebuchet MS" charset="0"/>
              <a:cs typeface="Trebuchet MS" charset="0"/>
            </a:endParaRPr>
          </a:p>
          <a:p>
            <a:pPr eaLnBrk="1" hangingPunct="1"/>
            <a:r>
              <a:rPr lang="en-US" altLang="ru-RU" dirty="0">
                <a:latin typeface="Trebuchet MS" charset="0"/>
                <a:ea typeface="Trebuchet MS" charset="0"/>
                <a:cs typeface="Trebuchet MS" charset="0"/>
              </a:rPr>
              <a:t>http://</a:t>
            </a:r>
            <a:r>
              <a:rPr lang="en-US" altLang="ru-RU" dirty="0" err="1">
                <a:latin typeface="Trebuchet MS" charset="0"/>
                <a:ea typeface="Trebuchet MS" charset="0"/>
                <a:cs typeface="Trebuchet MS" charset="0"/>
              </a:rPr>
              <a:t>mir.afisha.ru</a:t>
            </a:r>
            <a:endParaRPr lang="ru-RU" altLang="ru-RU" dirty="0">
              <a:latin typeface="Trebuchet MS" charset="0"/>
              <a:ea typeface="Trebuchet MS" charset="0"/>
              <a:cs typeface="Trebuchet MS" charset="0"/>
            </a:endParaRPr>
          </a:p>
        </p:txBody>
      </p:sp>
      <p:pic>
        <p:nvPicPr>
          <p:cNvPr id="6147" name="Изображение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2276475"/>
            <a:ext cx="33528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Быстрый доступ к существующему контенту на сайте</a:t>
            </a:r>
          </a:p>
        </p:txBody>
      </p:sp>
      <p:graphicFrame>
        <p:nvGraphicFramePr>
          <p:cNvPr id="5" name="Объект 4"/>
          <p:cNvGraphicFramePr>
            <a:graphicFrameLocks noGrp="1"/>
          </p:cNvGraphicFramePr>
          <p:nvPr>
            <p:ph idx="1"/>
          </p:nvPr>
        </p:nvGraphicFramePr>
        <p:xfrm>
          <a:off x="27103" y="2481061"/>
          <a:ext cx="9518104" cy="375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04058"/>
            <a:ext cx="8229600" cy="1079500"/>
          </a:xfrm>
        </p:spPr>
        <p:txBody>
          <a:bodyPr/>
          <a:lstStyle/>
          <a:p>
            <a:pPr eaLnBrk="1" hangingPunct="1">
              <a:defRPr/>
            </a:pPr>
            <a:r>
              <a:rPr lang="ru-RU" altLang="ru-RU" sz="2800" b="1" dirty="0" smtClean="0">
                <a:latin typeface="Trebuchet MS" charset="0"/>
              </a:rPr>
              <a:t>Варианты:</a:t>
            </a:r>
          </a:p>
        </p:txBody>
      </p:sp>
      <p:sp>
        <p:nvSpPr>
          <p:cNvPr id="4099" name="Rectangle 3"/>
          <p:cNvSpPr>
            <a:spLocks noGrp="1" noChangeArrowheads="1"/>
          </p:cNvSpPr>
          <p:nvPr>
            <p:ph type="body" idx="1"/>
          </p:nvPr>
        </p:nvSpPr>
        <p:spPr>
          <a:xfrm>
            <a:off x="3563888" y="3284983"/>
            <a:ext cx="5122912" cy="1080121"/>
          </a:xfrm>
        </p:spPr>
        <p:txBody>
          <a:bodyPr/>
          <a:lstStyle/>
          <a:p>
            <a:pPr marL="514350" indent="-514350" eaLnBrk="1" hangingPunct="1">
              <a:buFont typeface="+mj-lt"/>
              <a:buAutoNum type="arabicPeriod"/>
              <a:defRPr/>
            </a:pPr>
            <a:r>
              <a:rPr lang="ru-RU" altLang="ru-RU" sz="1600" dirty="0" err="1" smtClean="0">
                <a:latin typeface="Trebuchet MS" charset="0"/>
              </a:rPr>
              <a:t>Telegram</a:t>
            </a:r>
            <a:r>
              <a:rPr lang="en-US" altLang="ru-RU" sz="1600" dirty="0" smtClean="0">
                <a:latin typeface="Trebuchet MS" charset="0"/>
              </a:rPr>
              <a:t>-</a:t>
            </a:r>
            <a:r>
              <a:rPr lang="ru-RU" altLang="ru-RU" sz="1600" dirty="0" smtClean="0">
                <a:latin typeface="Trebuchet MS" charset="0"/>
              </a:rPr>
              <a:t>клавиатура</a:t>
            </a:r>
          </a:p>
          <a:p>
            <a:pPr marL="514350" indent="-514350" eaLnBrk="1" hangingPunct="1">
              <a:buFont typeface="+mj-lt"/>
              <a:buAutoNum type="arabicPeriod"/>
              <a:defRPr/>
            </a:pPr>
            <a:r>
              <a:rPr lang="ru-RU" altLang="ru-RU" sz="1600" dirty="0" smtClean="0">
                <a:latin typeface="Trebuchet MS" charset="0"/>
              </a:rPr>
              <a:t>Обработка поисковых запросов пользователя</a:t>
            </a:r>
          </a:p>
        </p:txBody>
      </p:sp>
      <p:pic>
        <p:nvPicPr>
          <p:cNvPr id="2" name="Изображение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276872"/>
            <a:ext cx="3070522" cy="269761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Изображение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896461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Изображение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7525" y="981075"/>
            <a:ext cx="55689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Виды пользовательских запросов:</a:t>
            </a:r>
          </a:p>
        </p:txBody>
      </p:sp>
      <p:sp>
        <p:nvSpPr>
          <p:cNvPr id="4099" name="Rectangle 3"/>
          <p:cNvSpPr>
            <a:spLocks noGrp="1" noChangeArrowheads="1"/>
          </p:cNvSpPr>
          <p:nvPr>
            <p:ph type="body" idx="1"/>
          </p:nvPr>
        </p:nvSpPr>
        <p:spPr>
          <a:xfrm>
            <a:off x="755576" y="3429000"/>
            <a:ext cx="4824536" cy="936105"/>
          </a:xfrm>
        </p:spPr>
        <p:txBody>
          <a:bodyPr/>
          <a:lstStyle/>
          <a:p>
            <a:pPr eaLnBrk="1" hangingPunct="1">
              <a:defRPr/>
            </a:pPr>
            <a:r>
              <a:rPr lang="it-IT" altLang="ru-RU" sz="2000" dirty="0" err="1" smtClean="0">
                <a:latin typeface="Trebuchet MS" charset="0"/>
              </a:rPr>
              <a:t>Прямой</a:t>
            </a:r>
            <a:r>
              <a:rPr lang="it-IT" altLang="ru-RU" sz="2000" dirty="0" smtClean="0">
                <a:latin typeface="Trebuchet MS" charset="0"/>
              </a:rPr>
              <a:t> </a:t>
            </a:r>
            <a:r>
              <a:rPr lang="it-IT" altLang="ru-RU" sz="2000" dirty="0" err="1" smtClean="0">
                <a:latin typeface="Trebuchet MS" charset="0"/>
              </a:rPr>
              <a:t>запрос</a:t>
            </a:r>
            <a:endParaRPr lang="it-IT" altLang="ru-RU" sz="2000" dirty="0" smtClean="0">
              <a:latin typeface="Trebuchet MS" charset="0"/>
            </a:endParaRPr>
          </a:p>
          <a:p>
            <a:pPr eaLnBrk="1" hangingPunct="1">
              <a:defRPr/>
            </a:pPr>
            <a:r>
              <a:rPr lang="it-IT" altLang="ru-RU" sz="2000" dirty="0" smtClean="0">
                <a:latin typeface="Trebuchet MS" charset="0"/>
              </a:rPr>
              <a:t>NLP (Natural Language </a:t>
            </a:r>
            <a:r>
              <a:rPr lang="it-IT" altLang="ru-RU" sz="2000" dirty="0" err="1" smtClean="0">
                <a:latin typeface="Trebuchet MS" charset="0"/>
              </a:rPr>
              <a:t>Proccessing</a:t>
            </a:r>
            <a:r>
              <a:rPr lang="it-IT" altLang="ru-RU" sz="2000" dirty="0" smtClean="0">
                <a:latin typeface="Trebuchet MS"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Пример запроса:</a:t>
            </a:r>
          </a:p>
        </p:txBody>
      </p:sp>
      <p:sp>
        <p:nvSpPr>
          <p:cNvPr id="6" name="Объект 2"/>
          <p:cNvSpPr>
            <a:spLocks noGrp="1"/>
          </p:cNvSpPr>
          <p:nvPr>
            <p:ph idx="1"/>
          </p:nvPr>
        </p:nvSpPr>
        <p:spPr>
          <a:xfrm>
            <a:off x="717550" y="3429000"/>
            <a:ext cx="3230563" cy="1871663"/>
          </a:xfrm>
        </p:spPr>
        <p:txBody>
          <a:bodyPr/>
          <a:lstStyle/>
          <a:p>
            <a:pPr marL="0" indent="0" eaLnBrk="1" hangingPunct="1">
              <a:buFontTx/>
              <a:buNone/>
            </a:pPr>
            <a:r>
              <a:rPr lang="ru-RU" altLang="ru-RU" sz="2000" dirty="0">
                <a:latin typeface="Trebuchet MS" charset="0"/>
                <a:ea typeface="Trebuchet MS" charset="0"/>
                <a:cs typeface="Trebuchet MS" charset="0"/>
              </a:rPr>
              <a:t>Бары Санкт-Петербурга</a:t>
            </a:r>
          </a:p>
          <a:p>
            <a:pPr marL="0" indent="0" eaLnBrk="1" hangingPunct="1">
              <a:buFontTx/>
              <a:buNone/>
            </a:pPr>
            <a:r>
              <a:rPr lang="ru-RU" altLang="ru-RU" sz="2000" dirty="0">
                <a:latin typeface="Trebuchet MS" charset="0"/>
                <a:ea typeface="Trebuchet MS" charset="0"/>
                <a:cs typeface="Trebuchet MS" charset="0"/>
              </a:rPr>
              <a:t>Где выпить в П</a:t>
            </a:r>
            <a:r>
              <a:rPr lang="ru-RU" altLang="ru-RU" sz="2000" dirty="0" smtClean="0">
                <a:latin typeface="Trebuchet MS" charset="0"/>
                <a:ea typeface="Trebuchet MS" charset="0"/>
                <a:cs typeface="Trebuchet MS" charset="0"/>
              </a:rPr>
              <a:t>итере</a:t>
            </a:r>
            <a:r>
              <a:rPr lang="ru-RU" altLang="ru-RU" sz="2000" dirty="0">
                <a:latin typeface="Trebuchet MS" charset="0"/>
                <a:ea typeface="Trebuchet MS" charset="0"/>
                <a:cs typeface="Trebuchet MS" charset="0"/>
              </a:rPr>
              <a:t>?</a:t>
            </a:r>
          </a:p>
          <a:p>
            <a:pPr marL="0" indent="0" eaLnBrk="1" hangingPunct="1">
              <a:buFontTx/>
              <a:buNone/>
            </a:pPr>
            <a:r>
              <a:rPr lang="ru-RU" altLang="ru-RU" sz="2000" dirty="0">
                <a:latin typeface="Trebuchet MS" charset="0"/>
                <a:ea typeface="Trebuchet MS" charset="0"/>
                <a:cs typeface="Trebuchet MS" charset="0"/>
              </a:rPr>
              <a:t>Питерские бары</a:t>
            </a:r>
            <a:endParaRPr lang="en-US" altLang="ru-RU" sz="2000" dirty="0">
              <a:latin typeface="Trebuchet MS" charset="0"/>
              <a:ea typeface="Trebuchet MS" charset="0"/>
              <a:cs typeface="Trebuchet MS" charset="0"/>
            </a:endParaRPr>
          </a:p>
          <a:p>
            <a:pPr marL="0" indent="0" eaLnBrk="1" hangingPunct="1">
              <a:buFontTx/>
              <a:buNone/>
            </a:pPr>
            <a:r>
              <a:rPr lang="ru-RU" altLang="ru-RU" sz="2000" dirty="0">
                <a:latin typeface="Trebuchet MS" charset="0"/>
                <a:ea typeface="Trebuchet MS" charset="0"/>
                <a:cs typeface="Trebuchet MS" charset="0"/>
              </a:rPr>
              <a:t>Лучшие бары Питера</a:t>
            </a:r>
          </a:p>
        </p:txBody>
      </p:sp>
      <p:sp>
        <p:nvSpPr>
          <p:cNvPr id="53251" name="TextBox 6"/>
          <p:cNvSpPr txBox="1">
            <a:spLocks noChangeArrowheads="1"/>
          </p:cNvSpPr>
          <p:nvPr/>
        </p:nvSpPr>
        <p:spPr bwMode="auto">
          <a:xfrm>
            <a:off x="5580063" y="3684588"/>
            <a:ext cx="4160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000">
                <a:latin typeface="Trebuchet MS" charset="0"/>
                <a:ea typeface="Trebuchet MS" charset="0"/>
                <a:cs typeface="Trebuchet MS" charset="0"/>
              </a:rPr>
              <a:t>Город: Санкт-Петербург</a:t>
            </a:r>
          </a:p>
          <a:p>
            <a:pPr eaLnBrk="1" hangingPunct="1"/>
            <a:endParaRPr lang="ru-RU" altLang="ru-RU" sz="2000">
              <a:latin typeface="Trebuchet MS" charset="0"/>
              <a:ea typeface="Trebuchet MS" charset="0"/>
              <a:cs typeface="Trebuchet MS" charset="0"/>
            </a:endParaRPr>
          </a:p>
          <a:p>
            <a:pPr eaLnBrk="1" hangingPunct="1"/>
            <a:r>
              <a:rPr lang="ru-RU" altLang="ru-RU" sz="2000">
                <a:latin typeface="Trebuchet MS" charset="0"/>
                <a:ea typeface="Trebuchet MS" charset="0"/>
                <a:cs typeface="Trebuchet MS" charset="0"/>
              </a:rPr>
              <a:t>Объект поиска: Бар</a:t>
            </a:r>
          </a:p>
        </p:txBody>
      </p:sp>
      <p:sp>
        <p:nvSpPr>
          <p:cNvPr id="8" name="Стрелка вправо 7"/>
          <p:cNvSpPr/>
          <p:nvPr/>
        </p:nvSpPr>
        <p:spPr>
          <a:xfrm>
            <a:off x="4137025" y="3754438"/>
            <a:ext cx="1066800" cy="874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en-US" altLang="ru-RU" sz="2800" b="1" dirty="0" smtClean="0">
                <a:latin typeface="Trebuchet MS" charset="0"/>
              </a:rPr>
              <a:t>Natural Language for Developers</a:t>
            </a:r>
            <a:endParaRPr lang="ru-RU" altLang="ru-RU" sz="2800" b="1" dirty="0" smtClean="0">
              <a:latin typeface="Trebuchet MS" charset="0"/>
            </a:endParaRPr>
          </a:p>
        </p:txBody>
      </p:sp>
      <p:pic>
        <p:nvPicPr>
          <p:cNvPr id="5"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313" y="2205038"/>
            <a:ext cx="3348037" cy="406241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463" y="1557338"/>
            <a:ext cx="8601075" cy="42259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Изображение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1557338"/>
            <a:ext cx="90185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Этот запрос обработал я</a:t>
            </a:r>
          </a:p>
        </p:txBody>
      </p:sp>
      <p:pic>
        <p:nvPicPr>
          <p:cNvPr id="5"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5" y="2636838"/>
            <a:ext cx="9140825" cy="29591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Бизнес-требования:</a:t>
            </a:r>
          </a:p>
        </p:txBody>
      </p:sp>
      <p:graphicFrame>
        <p:nvGraphicFramePr>
          <p:cNvPr id="5" name="Объект 4"/>
          <p:cNvGraphicFramePr>
            <a:graphicFrameLocks noGrp="1"/>
          </p:cNvGraphicFramePr>
          <p:nvPr>
            <p:ph idx="1"/>
          </p:nvPr>
        </p:nvGraphicFramePr>
        <p:xfrm>
          <a:off x="430311" y="4149080"/>
          <a:ext cx="3210471" cy="2307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5" name="TextBox 5"/>
          <p:cNvSpPr txBox="1">
            <a:spLocks noChangeArrowheads="1"/>
          </p:cNvSpPr>
          <p:nvPr/>
        </p:nvSpPr>
        <p:spPr bwMode="auto">
          <a:xfrm>
            <a:off x="757238" y="2606675"/>
            <a:ext cx="3598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dirty="0">
                <a:latin typeface="Trebuchet MS" charset="0"/>
                <a:ea typeface="Trebuchet MS" charset="0"/>
                <a:cs typeface="Trebuchet MS" charset="0"/>
              </a:rPr>
              <a:t>Уведомление пользователей о выходе нового контента на сайте</a:t>
            </a:r>
          </a:p>
        </p:txBody>
      </p:sp>
      <p:graphicFrame>
        <p:nvGraphicFramePr>
          <p:cNvPr id="7" name="Объект 4"/>
          <p:cNvGraphicFramePr>
            <a:graphicFrameLocks/>
          </p:cNvGraphicFramePr>
          <p:nvPr/>
        </p:nvGraphicFramePr>
        <p:xfrm>
          <a:off x="5508104" y="4509120"/>
          <a:ext cx="3021079" cy="21718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197" name="TextBox 7"/>
          <p:cNvSpPr txBox="1">
            <a:spLocks noChangeArrowheads="1"/>
          </p:cNvSpPr>
          <p:nvPr/>
        </p:nvSpPr>
        <p:spPr bwMode="auto">
          <a:xfrm>
            <a:off x="5076825" y="2606675"/>
            <a:ext cx="3609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dirty="0">
                <a:latin typeface="Trebuchet MS" charset="0"/>
                <a:ea typeface="Trebuchet MS" charset="0"/>
                <a:cs typeface="Trebuchet MS" charset="0"/>
              </a:rPr>
              <a:t>Быстрый доступ к существующему контенту </a:t>
            </a:r>
            <a:r>
              <a:rPr lang="ru-RU" altLang="ru-RU">
                <a:latin typeface="Trebuchet MS" charset="0"/>
                <a:ea typeface="Trebuchet MS" charset="0"/>
                <a:cs typeface="Trebuchet MS" charset="0"/>
              </a:rPr>
              <a:t>на </a:t>
            </a:r>
            <a:r>
              <a:rPr lang="ru-RU" altLang="ru-RU" smtClean="0">
                <a:latin typeface="Trebuchet MS" charset="0"/>
                <a:ea typeface="Trebuchet MS" charset="0"/>
                <a:cs typeface="Trebuchet MS" charset="0"/>
              </a:rPr>
              <a:t>сайте</a:t>
            </a:r>
            <a:endParaRPr lang="ru-RU" altLang="ru-RU" dirty="0">
              <a:latin typeface="Trebuchet MS" charset="0"/>
              <a:ea typeface="Trebuchet MS" charset="0"/>
              <a:cs typeface="Trebuchet MS"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Предположение </a:t>
            </a:r>
            <a:r>
              <a:rPr lang="ru-RU" altLang="ru-RU" sz="2800" b="1" dirty="0" err="1" smtClean="0">
                <a:latin typeface="Trebuchet MS" charset="0"/>
              </a:rPr>
              <a:t>Wit</a:t>
            </a:r>
            <a:endParaRPr lang="ru-RU" altLang="ru-RU" sz="2800" b="1" dirty="0" smtClean="0">
              <a:latin typeface="Trebuchet MS" charset="0"/>
            </a:endParaRPr>
          </a:p>
        </p:txBody>
      </p:sp>
      <p:pic>
        <p:nvPicPr>
          <p:cNvPr id="5"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435225"/>
            <a:ext cx="9144000" cy="303847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Соответствия</a:t>
            </a:r>
            <a:r>
              <a:rPr lang="en-US" altLang="ru-RU" sz="2800" b="1" dirty="0" smtClean="0">
                <a:latin typeface="Trebuchet MS" charset="0"/>
              </a:rPr>
              <a:t>:</a:t>
            </a:r>
            <a:endParaRPr lang="ru-RU" altLang="ru-RU" sz="2800" b="1" dirty="0" smtClean="0">
              <a:latin typeface="Trebuchet MS" charset="0"/>
            </a:endParaRPr>
          </a:p>
        </p:txBody>
      </p:sp>
      <p:pic>
        <p:nvPicPr>
          <p:cNvPr id="5"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38" y="2708275"/>
            <a:ext cx="9139238" cy="28289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96975"/>
            <a:ext cx="9628188" cy="53689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Пример переписки с пользователем</a:t>
            </a:r>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63" y="2781300"/>
            <a:ext cx="9193213" cy="256698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Ограничения</a:t>
            </a:r>
            <a:r>
              <a:rPr lang="en-US" altLang="ru-RU" sz="2800" b="1" dirty="0" smtClean="0">
                <a:latin typeface="Trebuchet MS" charset="0"/>
              </a:rPr>
              <a:t>:</a:t>
            </a:r>
            <a:endParaRPr lang="ru-RU" altLang="ru-RU" sz="2800" b="1" dirty="0" smtClean="0">
              <a:latin typeface="Trebuchet MS" charset="0"/>
            </a:endParaRPr>
          </a:p>
        </p:txBody>
      </p:sp>
      <p:pic>
        <p:nvPicPr>
          <p:cNvPr id="5"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663" y="2852738"/>
            <a:ext cx="8956675" cy="16541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Преимущества:</a:t>
            </a:r>
          </a:p>
        </p:txBody>
      </p:sp>
      <p:sp>
        <p:nvSpPr>
          <p:cNvPr id="4099" name="Rectangle 3"/>
          <p:cNvSpPr>
            <a:spLocks noGrp="1" noChangeArrowheads="1"/>
          </p:cNvSpPr>
          <p:nvPr>
            <p:ph type="body" idx="1"/>
          </p:nvPr>
        </p:nvSpPr>
        <p:spPr>
          <a:xfrm>
            <a:off x="457200" y="2708275"/>
            <a:ext cx="8229600" cy="3168650"/>
          </a:xfrm>
        </p:spPr>
        <p:txBody>
          <a:bodyPr/>
          <a:lstStyle/>
          <a:p>
            <a:pPr eaLnBrk="1" hangingPunct="1">
              <a:defRPr/>
            </a:pPr>
            <a:r>
              <a:rPr lang="ru-RU" altLang="ru-RU" sz="2000" dirty="0" smtClean="0">
                <a:latin typeface="Trebuchet MS" charset="0"/>
              </a:rPr>
              <a:t>Единая структура проектов</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6"/>
          <p:cNvSpPr txBox="1">
            <a:spLocks noChangeArrowheads="1"/>
          </p:cNvSpPr>
          <p:nvPr/>
        </p:nvSpPr>
        <p:spPr bwMode="auto">
          <a:xfrm>
            <a:off x="5416607" y="1340768"/>
            <a:ext cx="3246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4000" dirty="0">
                <a:solidFill>
                  <a:schemeClr val="bg2"/>
                </a:solidFill>
              </a:rPr>
              <a:t>Adapter</a:t>
            </a:r>
            <a:endParaRPr lang="ru-RU" altLang="ru-RU" sz="4000" dirty="0">
              <a:solidFill>
                <a:schemeClr val="bg2"/>
              </a:solidFill>
            </a:endParaRPr>
          </a:p>
        </p:txBody>
      </p:sp>
      <p:sp>
        <p:nvSpPr>
          <p:cNvPr id="75779" name="TextBox 7"/>
          <p:cNvSpPr txBox="1">
            <a:spLocks noChangeArrowheads="1"/>
          </p:cNvSpPr>
          <p:nvPr/>
        </p:nvSpPr>
        <p:spPr bwMode="auto">
          <a:xfrm>
            <a:off x="5413270" y="3164754"/>
            <a:ext cx="3246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4000" dirty="0">
                <a:solidFill>
                  <a:schemeClr val="bg2"/>
                </a:solidFill>
              </a:rPr>
              <a:t>Extension</a:t>
            </a:r>
            <a:endParaRPr lang="ru-RU" altLang="ru-RU" sz="4000" dirty="0">
              <a:solidFill>
                <a:schemeClr val="bg2"/>
              </a:solidFill>
            </a:endParaRPr>
          </a:p>
        </p:txBody>
      </p:sp>
      <p:sp>
        <p:nvSpPr>
          <p:cNvPr id="75780" name="TextBox 8"/>
          <p:cNvSpPr txBox="1">
            <a:spLocks noChangeArrowheads="1"/>
          </p:cNvSpPr>
          <p:nvPr/>
        </p:nvSpPr>
        <p:spPr bwMode="auto">
          <a:xfrm>
            <a:off x="5413270" y="5019204"/>
            <a:ext cx="3246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4000" dirty="0">
                <a:solidFill>
                  <a:schemeClr val="bg2"/>
                </a:solidFill>
              </a:rPr>
              <a:t>Handler</a:t>
            </a:r>
            <a:endParaRPr lang="ru-RU" altLang="ru-RU" sz="4000" dirty="0">
              <a:solidFill>
                <a:schemeClr val="bg2"/>
              </a:solidFill>
            </a:endParaRPr>
          </a:p>
        </p:txBody>
      </p:sp>
      <p:pic>
        <p:nvPicPr>
          <p:cNvPr id="3" name="Объект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08720"/>
            <a:ext cx="5503702" cy="5472608"/>
          </a:xfrm>
        </p:spPr>
      </p:pic>
      <p:cxnSp>
        <p:nvCxnSpPr>
          <p:cNvPr id="5" name="Прямая соединительная линия 4"/>
          <p:cNvCxnSpPr/>
          <p:nvPr/>
        </p:nvCxnSpPr>
        <p:spPr>
          <a:xfrm>
            <a:off x="0" y="2636912"/>
            <a:ext cx="918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4365104"/>
            <a:ext cx="918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052736"/>
            <a:ext cx="8229600" cy="575394"/>
          </a:xfrm>
        </p:spPr>
        <p:txBody>
          <a:bodyPr/>
          <a:lstStyle/>
          <a:p>
            <a:pPr eaLnBrk="1" hangingPunct="1">
              <a:defRPr/>
            </a:pPr>
            <a:r>
              <a:rPr lang="en-US" altLang="ru-RU" sz="2800" b="1" dirty="0" smtClean="0">
                <a:latin typeface="Trebuchet MS" charset="0"/>
              </a:rPr>
              <a:t>Adapter:</a:t>
            </a:r>
            <a:endParaRPr lang="ru-RU" altLang="ru-RU" sz="2800" b="1" dirty="0" smtClean="0">
              <a:latin typeface="Trebuchet MS" charset="0"/>
            </a:endParaRPr>
          </a:p>
        </p:txBody>
      </p:sp>
      <p:pic>
        <p:nvPicPr>
          <p:cNvPr id="3" name="Изображение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349" y="1628130"/>
            <a:ext cx="5517301" cy="497430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052736"/>
            <a:ext cx="8229600" cy="503386"/>
          </a:xfrm>
        </p:spPr>
        <p:txBody>
          <a:bodyPr/>
          <a:lstStyle/>
          <a:p>
            <a:pPr eaLnBrk="1" hangingPunct="1">
              <a:defRPr/>
            </a:pPr>
            <a:r>
              <a:rPr lang="en-US" altLang="ru-RU" sz="2800" b="1" dirty="0" smtClean="0">
                <a:latin typeface="Trebuchet MS" charset="0"/>
              </a:rPr>
              <a:t>Extension :</a:t>
            </a:r>
            <a:endParaRPr lang="ru-RU" altLang="ru-RU" sz="2800" b="1" dirty="0" smtClean="0">
              <a:latin typeface="Trebuchet MS" charset="0"/>
            </a:endParaRPr>
          </a:p>
        </p:txBody>
      </p:sp>
      <p:pic>
        <p:nvPicPr>
          <p:cNvPr id="3" name="Изображение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6" y="1916832"/>
            <a:ext cx="9144000" cy="379001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052736"/>
            <a:ext cx="8229600" cy="431378"/>
          </a:xfrm>
        </p:spPr>
        <p:txBody>
          <a:bodyPr/>
          <a:lstStyle/>
          <a:p>
            <a:pPr eaLnBrk="1" hangingPunct="1">
              <a:defRPr/>
            </a:pPr>
            <a:r>
              <a:rPr lang="en-US" altLang="ru-RU" sz="2800" b="1" dirty="0" smtClean="0">
                <a:latin typeface="Trebuchet MS" charset="0"/>
              </a:rPr>
              <a:t>Handler:</a:t>
            </a:r>
            <a:endParaRPr lang="ru-RU" altLang="ru-RU" sz="2800" b="1" dirty="0" smtClean="0">
              <a:latin typeface="Trebuchet MS" charset="0"/>
            </a:endParaRPr>
          </a:p>
        </p:txBody>
      </p:sp>
      <p:pic>
        <p:nvPicPr>
          <p:cNvPr id="3" name="Изображение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484114"/>
            <a:ext cx="6984776" cy="509273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en-US" altLang="ru-RU" sz="2800" b="1" dirty="0" smtClean="0">
                <a:latin typeface="Trebuchet MS" charset="0"/>
              </a:rPr>
              <a:t>Wrappers for Telegram's Bot API</a:t>
            </a:r>
            <a:endParaRPr lang="ru-RU" altLang="ru-RU" sz="2800" b="1" dirty="0" smtClean="0">
              <a:latin typeface="Trebuchet MS" charset="0"/>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150" y="2420938"/>
            <a:ext cx="5008563" cy="375602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Преимущества:</a:t>
            </a:r>
          </a:p>
        </p:txBody>
      </p:sp>
      <p:sp>
        <p:nvSpPr>
          <p:cNvPr id="4099" name="Rectangle 3"/>
          <p:cNvSpPr>
            <a:spLocks noGrp="1" noChangeArrowheads="1"/>
          </p:cNvSpPr>
          <p:nvPr>
            <p:ph type="body" idx="1"/>
          </p:nvPr>
        </p:nvSpPr>
        <p:spPr>
          <a:xfrm>
            <a:off x="457200" y="2708275"/>
            <a:ext cx="8229600" cy="3168650"/>
          </a:xfrm>
        </p:spPr>
        <p:txBody>
          <a:bodyPr/>
          <a:lstStyle/>
          <a:p>
            <a:pPr>
              <a:defRPr/>
            </a:pPr>
            <a:r>
              <a:rPr lang="ru-RU" altLang="ru-RU" sz="2000" dirty="0">
                <a:latin typeface="Trebuchet MS" charset="0"/>
              </a:rPr>
              <a:t>Единая структура </a:t>
            </a:r>
            <a:r>
              <a:rPr lang="ru-RU" altLang="ru-RU" sz="2000" dirty="0" smtClean="0">
                <a:latin typeface="Trebuchet MS" charset="0"/>
              </a:rPr>
              <a:t>проектов</a:t>
            </a:r>
          </a:p>
          <a:p>
            <a:pPr eaLnBrk="1" hangingPunct="1">
              <a:defRPr/>
            </a:pPr>
            <a:r>
              <a:rPr lang="ru-RU" altLang="ru-RU" sz="2000" dirty="0" smtClean="0">
                <a:latin typeface="Trebuchet MS" charset="0"/>
              </a:rPr>
              <a:t>Готовые инструменты для стандартных операций</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smtClean="0">
                <a:latin typeface="Trebuchet MS" charset="0"/>
              </a:rPr>
              <a:t>Недостатки:</a:t>
            </a:r>
          </a:p>
        </p:txBody>
      </p:sp>
      <p:sp>
        <p:nvSpPr>
          <p:cNvPr id="4099" name="Rectangle 3"/>
          <p:cNvSpPr>
            <a:spLocks noGrp="1" noChangeArrowheads="1"/>
          </p:cNvSpPr>
          <p:nvPr>
            <p:ph type="body" idx="1"/>
          </p:nvPr>
        </p:nvSpPr>
        <p:spPr>
          <a:xfrm>
            <a:off x="457200" y="2708275"/>
            <a:ext cx="8229600" cy="3168650"/>
          </a:xfrm>
        </p:spPr>
        <p:txBody>
          <a:bodyPr/>
          <a:lstStyle/>
          <a:p>
            <a:pPr eaLnBrk="1" hangingPunct="1">
              <a:defRPr/>
            </a:pPr>
            <a:r>
              <a:rPr lang="ru-RU" altLang="ru-RU" sz="2000" dirty="0" smtClean="0">
                <a:latin typeface="Trebuchet MS" charset="0"/>
              </a:rPr>
              <a:t>Универсальность</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en-US" altLang="ru-RU" sz="2800" b="1" dirty="0" err="1" smtClean="0">
                <a:latin typeface="Trebuchet MS" charset="0"/>
              </a:rPr>
              <a:t>ChatBot</a:t>
            </a:r>
            <a:r>
              <a:rPr lang="en-US" altLang="ru-RU" sz="2800" b="1" dirty="0" smtClean="0">
                <a:latin typeface="Trebuchet MS" charset="0"/>
              </a:rPr>
              <a:t> framework</a:t>
            </a:r>
            <a:endParaRPr lang="ru-RU" altLang="ru-RU" sz="2800" b="1" dirty="0" smtClean="0">
              <a:latin typeface="Trebuchet MS" charset="0"/>
            </a:endParaRPr>
          </a:p>
        </p:txBody>
      </p:sp>
      <p:sp>
        <p:nvSpPr>
          <p:cNvPr id="4099" name="Rectangle 3"/>
          <p:cNvSpPr>
            <a:spLocks noGrp="1" noChangeArrowheads="1"/>
          </p:cNvSpPr>
          <p:nvPr>
            <p:ph type="body" idx="1"/>
          </p:nvPr>
        </p:nvSpPr>
        <p:spPr>
          <a:xfrm>
            <a:off x="457200" y="2708275"/>
            <a:ext cx="8229600" cy="3168650"/>
          </a:xfrm>
        </p:spPr>
        <p:txBody>
          <a:bodyPr/>
          <a:lstStyle/>
          <a:p>
            <a:pPr eaLnBrk="1" hangingPunct="1">
              <a:defRPr/>
            </a:pPr>
            <a:r>
              <a:rPr lang="ru-RU" altLang="ru-RU" sz="2000" dirty="0" err="1" smtClean="0">
                <a:latin typeface="Trebuchet MS" charset="0"/>
              </a:rPr>
              <a:t>ChatOps</a:t>
            </a:r>
            <a:r>
              <a:rPr lang="ru-RU" altLang="ru-RU" sz="2000" dirty="0" smtClean="0">
                <a:latin typeface="Trebuchet MS" charset="0"/>
              </a:rPr>
              <a:t> </a:t>
            </a:r>
          </a:p>
          <a:p>
            <a:pPr eaLnBrk="1" hangingPunct="1">
              <a:defRPr/>
            </a:pPr>
            <a:r>
              <a:rPr lang="ru-RU" altLang="ru-RU" sz="2000" dirty="0" smtClean="0">
                <a:latin typeface="Trebuchet MS" charset="0"/>
              </a:rPr>
              <a:t>Простой обмен текстовыми сообщениями</a:t>
            </a:r>
          </a:p>
          <a:p>
            <a:pPr eaLnBrk="1" hangingPunct="1">
              <a:defRPr/>
            </a:pPr>
            <a:r>
              <a:rPr lang="ru-RU" altLang="ru-RU" sz="2000" dirty="0" smtClean="0">
                <a:latin typeface="Trebuchet MS" charset="0"/>
              </a:rPr>
              <a:t>Оповещение</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en-US" altLang="ru-RU" sz="2800" b="1" dirty="0" err="1" smtClean="0">
                <a:latin typeface="Trebuchet MS" charset="0"/>
              </a:rPr>
              <a:t>ChatBot</a:t>
            </a:r>
            <a:r>
              <a:rPr lang="en-US" altLang="ru-RU" sz="2800" b="1" dirty="0" smtClean="0">
                <a:latin typeface="Trebuchet MS" charset="0"/>
              </a:rPr>
              <a:t> framework</a:t>
            </a:r>
            <a:endParaRPr lang="ru-RU" altLang="ru-RU" sz="2800" b="1" dirty="0" smtClean="0">
              <a:latin typeface="Trebuchet MS" charset="0"/>
            </a:endParaRPr>
          </a:p>
        </p:txBody>
      </p:sp>
      <p:sp>
        <p:nvSpPr>
          <p:cNvPr id="4099" name="Rectangle 3"/>
          <p:cNvSpPr>
            <a:spLocks noGrp="1" noChangeArrowheads="1"/>
          </p:cNvSpPr>
          <p:nvPr>
            <p:ph type="body" idx="1"/>
          </p:nvPr>
        </p:nvSpPr>
        <p:spPr>
          <a:xfrm>
            <a:off x="457200" y="2708275"/>
            <a:ext cx="8229600" cy="3168650"/>
          </a:xfrm>
        </p:spPr>
        <p:txBody>
          <a:bodyPr/>
          <a:lstStyle/>
          <a:p>
            <a:pPr eaLnBrk="1" hangingPunct="1">
              <a:defRPr/>
            </a:pPr>
            <a:r>
              <a:rPr lang="ru-RU" sz="2000" strike="sngStrike" dirty="0" smtClean="0"/>
              <a:t>Индивидуальные особенности мессенджера</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en-US" altLang="ru-RU" sz="2800" b="1" dirty="0" smtClean="0">
                <a:latin typeface="Trebuchet MS" charset="0"/>
              </a:rPr>
              <a:t>The End</a:t>
            </a:r>
            <a:endParaRPr lang="ru-RU" altLang="ru-RU" sz="2800" b="1" dirty="0" smtClean="0">
              <a:latin typeface="Trebuchet MS" charset="0"/>
            </a:endParaRPr>
          </a:p>
        </p:txBody>
      </p:sp>
      <p:sp>
        <p:nvSpPr>
          <p:cNvPr id="4099" name="Rectangle 3"/>
          <p:cNvSpPr>
            <a:spLocks noGrp="1" noChangeArrowheads="1"/>
          </p:cNvSpPr>
          <p:nvPr>
            <p:ph type="body" idx="1"/>
          </p:nvPr>
        </p:nvSpPr>
        <p:spPr>
          <a:xfrm>
            <a:off x="457200" y="2708275"/>
            <a:ext cx="8229600" cy="3168650"/>
          </a:xfrm>
        </p:spPr>
        <p:txBody>
          <a:bodyPr/>
          <a:lstStyle/>
          <a:p>
            <a:pPr marL="0" indent="0" algn="ctr" eaLnBrk="1" hangingPunct="1">
              <a:buNone/>
              <a:defRPr/>
            </a:pPr>
            <a:endParaRPr lang="ru-RU" altLang="ru-RU" sz="2000" dirty="0" smtClean="0">
              <a:latin typeface="Trebuchet MS" charset="0"/>
            </a:endParaRPr>
          </a:p>
          <a:p>
            <a:pPr marL="0" indent="0" algn="ctr" eaLnBrk="1" hangingPunct="1">
              <a:buNone/>
              <a:defRPr/>
            </a:pPr>
            <a:endParaRPr lang="en-US" altLang="ru-RU" sz="2000" dirty="0" smtClean="0">
              <a:latin typeface="Trebuchet MS" charset="0"/>
            </a:endParaRPr>
          </a:p>
          <a:p>
            <a:pPr marL="0" indent="0" algn="ctr" eaLnBrk="1" hangingPunct="1">
              <a:buNone/>
              <a:defRPr/>
            </a:pPr>
            <a:r>
              <a:rPr lang="ru-RU" altLang="ru-RU" sz="4000" dirty="0" smtClean="0">
                <a:latin typeface="Trebuchet MS" charset="0"/>
              </a:rPr>
              <a:t>Вопросы?</a:t>
            </a:r>
            <a:endParaRPr lang="en-US" altLang="ru-RU" sz="4000" dirty="0" smtClean="0">
              <a:latin typeface="Trebuchet MS" charset="0"/>
            </a:endParaRPr>
          </a:p>
          <a:p>
            <a:pPr marL="0" indent="0" algn="ctr" eaLnBrk="1" hangingPunct="1">
              <a:buNone/>
              <a:defRPr/>
            </a:pPr>
            <a:endParaRPr lang="en-US" altLang="ru-RU" sz="4000" dirty="0">
              <a:latin typeface="Trebuchet MS" charset="0"/>
            </a:endParaRPr>
          </a:p>
          <a:p>
            <a:pPr marL="0" indent="0" algn="ctr">
              <a:buNone/>
              <a:defRPr/>
            </a:pPr>
            <a:endParaRPr lang="en-US" altLang="ru-RU" sz="2000" dirty="0" smtClean="0">
              <a:latin typeface="Trebuchet MS" charset="0"/>
            </a:endParaRPr>
          </a:p>
          <a:p>
            <a:pPr marL="0" indent="0" algn="ctr">
              <a:buNone/>
              <a:defRPr/>
            </a:pPr>
            <a:r>
              <a:rPr lang="ru-RU" altLang="ru-RU" sz="2000" dirty="0" smtClean="0">
                <a:latin typeface="Trebuchet MS" charset="0"/>
              </a:rPr>
              <a:t>@</a:t>
            </a:r>
            <a:r>
              <a:rPr lang="ru-RU" altLang="ru-RU" sz="2000" dirty="0" err="1" smtClean="0">
                <a:latin typeface="Trebuchet MS" charset="0"/>
              </a:rPr>
              <a:t>AfishaMir_bot</a:t>
            </a:r>
            <a:endParaRPr lang="ru-RU" altLang="ru-RU" sz="2000" dirty="0">
              <a:latin typeface="Trebuchet MS"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en-US" altLang="ru-RU" sz="2800" b="1" dirty="0" err="1" smtClean="0">
                <a:latin typeface="Trebuchet MS" charset="0"/>
              </a:rPr>
              <a:t>ChatBot</a:t>
            </a:r>
            <a:r>
              <a:rPr lang="en-US" altLang="ru-RU" sz="2800" b="1" dirty="0" smtClean="0">
                <a:latin typeface="Trebuchet MS" charset="0"/>
              </a:rPr>
              <a:t> frameworks</a:t>
            </a:r>
            <a:endParaRPr lang="ru-RU" altLang="ru-RU" sz="2800" b="1" dirty="0" smtClean="0">
              <a:latin typeface="Trebuchet MS" charset="0"/>
            </a:endParaRPr>
          </a:p>
        </p:txBody>
      </p:sp>
      <p:pic>
        <p:nvPicPr>
          <p:cNvPr id="5"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6813" y="2205038"/>
            <a:ext cx="4270375" cy="40322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963" y="1412875"/>
            <a:ext cx="8474075" cy="45370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825" y="2019300"/>
            <a:ext cx="2882900" cy="2819400"/>
          </a:xfrm>
        </p:spPr>
      </p:pic>
      <p:pic>
        <p:nvPicPr>
          <p:cNvPr id="16386" name="Изображение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3813" y="1165225"/>
            <a:ext cx="24765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7"/>
          <p:cNvSpPr txBox="1">
            <a:spLocks noChangeArrowheads="1"/>
          </p:cNvSpPr>
          <p:nvPr/>
        </p:nvSpPr>
        <p:spPr bwMode="auto">
          <a:xfrm>
            <a:off x="3421063" y="1773238"/>
            <a:ext cx="29527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8000">
                <a:latin typeface="Trebuchet MS" charset="0"/>
                <a:ea typeface="Trebuchet MS" charset="0"/>
                <a:cs typeface="Trebuchet MS" charset="0"/>
              </a:rPr>
              <a:t>=&gt;</a:t>
            </a:r>
            <a:endParaRPr lang="ru-RU" altLang="ru-RU" sz="18000">
              <a:latin typeface="Trebuchet MS" charset="0"/>
              <a:ea typeface="Trebuchet MS" charset="0"/>
              <a:cs typeface="Trebuchet M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defRPr/>
            </a:pPr>
            <a:r>
              <a:rPr lang="ru-RU" altLang="ru-RU" sz="2800" b="1" dirty="0" err="1" smtClean="0">
                <a:latin typeface="Trebuchet MS" charset="0"/>
              </a:rPr>
              <a:t>Роутинг</a:t>
            </a:r>
            <a:r>
              <a:rPr lang="ru-RU" altLang="ru-RU" sz="2800" b="1" dirty="0" smtClean="0">
                <a:latin typeface="Trebuchet MS" charset="0"/>
              </a:rPr>
              <a:t> входящих сообщений:</a:t>
            </a:r>
          </a:p>
        </p:txBody>
      </p:sp>
      <p:sp>
        <p:nvSpPr>
          <p:cNvPr id="4099" name="Rectangle 3"/>
          <p:cNvSpPr>
            <a:spLocks noGrp="1" noChangeArrowheads="1"/>
          </p:cNvSpPr>
          <p:nvPr>
            <p:ph type="body" idx="1"/>
          </p:nvPr>
        </p:nvSpPr>
        <p:spPr>
          <a:xfrm>
            <a:off x="457200" y="2708275"/>
            <a:ext cx="8229600" cy="3168650"/>
          </a:xfrm>
        </p:spPr>
        <p:txBody>
          <a:bodyPr/>
          <a:lstStyle/>
          <a:p>
            <a:pPr marL="0" indent="0" eaLnBrk="1" fontAlgn="auto" hangingPunct="1">
              <a:spcBef>
                <a:spcPts val="0"/>
              </a:spcBef>
              <a:spcAft>
                <a:spcPts val="0"/>
              </a:spcAft>
              <a:buFontTx/>
              <a:buNone/>
              <a:defRPr/>
            </a:pPr>
            <a:r>
              <a:rPr lang="en-US" sz="1800" dirty="0" smtClean="0">
                <a:solidFill>
                  <a:srgbClr val="333333"/>
                </a:solidFill>
                <a:latin typeface="Menlo" charset="0"/>
              </a:rPr>
              <a:t>route(</a:t>
            </a:r>
            <a:r>
              <a:rPr lang="en-US" sz="1800" dirty="0" smtClean="0">
                <a:solidFill>
                  <a:srgbClr val="009926"/>
                </a:solidFill>
                <a:latin typeface="Menlo" charset="0"/>
              </a:rPr>
              <a:t>/^echo\s+(.+)/</a:t>
            </a:r>
            <a:r>
              <a:rPr lang="en-US" sz="1800" dirty="0" smtClean="0">
                <a:solidFill>
                  <a:srgbClr val="333333"/>
                </a:solidFill>
                <a:latin typeface="Menlo" charset="0"/>
              </a:rPr>
              <a:t>, </a:t>
            </a:r>
            <a:r>
              <a:rPr lang="en-US" sz="1800" dirty="0" smtClean="0">
                <a:solidFill>
                  <a:srgbClr val="990073"/>
                </a:solidFill>
                <a:latin typeface="Menlo" charset="0"/>
              </a:rPr>
              <a:t>:echo</a:t>
            </a:r>
            <a:r>
              <a:rPr lang="en-US" sz="1800" dirty="0" smtClean="0">
                <a:solidFill>
                  <a:srgbClr val="333333"/>
                </a:solidFill>
                <a:latin typeface="Menlo" charset="0"/>
              </a:rPr>
              <a:t>)</a:t>
            </a:r>
            <a:endParaRPr lang="ru-RU" sz="1800" dirty="0" smtClean="0">
              <a:solidFill>
                <a:srgbClr val="333333"/>
              </a:solidFill>
              <a:latin typeface="Menlo" charset="0"/>
            </a:endParaRPr>
          </a:p>
          <a:p>
            <a:pPr marL="0" indent="0" eaLnBrk="1" fontAlgn="auto" hangingPunct="1">
              <a:spcBef>
                <a:spcPts val="0"/>
              </a:spcBef>
              <a:spcAft>
                <a:spcPts val="0"/>
              </a:spcAft>
              <a:buFontTx/>
              <a:buNone/>
              <a:defRPr/>
            </a:pPr>
            <a:endParaRPr lang="ru-RU" sz="1800" b="1" dirty="0" smtClean="0">
              <a:solidFill>
                <a:srgbClr val="333333"/>
              </a:solidFill>
              <a:latin typeface="Menlo" charset="0"/>
            </a:endParaRPr>
          </a:p>
          <a:p>
            <a:pPr marL="0" indent="0" eaLnBrk="1" fontAlgn="auto" hangingPunct="1">
              <a:spcBef>
                <a:spcPts val="0"/>
              </a:spcBef>
              <a:spcAft>
                <a:spcPts val="0"/>
              </a:spcAft>
              <a:buFontTx/>
              <a:buNone/>
              <a:defRPr/>
            </a:pPr>
            <a:r>
              <a:rPr lang="en-US" sz="1800" b="1" dirty="0" err="1" smtClean="0">
                <a:solidFill>
                  <a:srgbClr val="333333"/>
                </a:solidFill>
                <a:latin typeface="Menlo" charset="0"/>
              </a:rPr>
              <a:t>def</a:t>
            </a:r>
            <a:r>
              <a:rPr lang="en-US" sz="1800" dirty="0" smtClean="0">
                <a:solidFill>
                  <a:srgbClr val="333333"/>
                </a:solidFill>
                <a:latin typeface="Menlo" charset="0"/>
              </a:rPr>
              <a:t> </a:t>
            </a:r>
            <a:r>
              <a:rPr lang="en-US" sz="1800" b="1" dirty="0" smtClean="0">
                <a:solidFill>
                  <a:srgbClr val="990000"/>
                </a:solidFill>
                <a:latin typeface="Menlo" charset="0"/>
              </a:rPr>
              <a:t>echo</a:t>
            </a:r>
            <a:r>
              <a:rPr lang="en-US" sz="1800" dirty="0" smtClean="0">
                <a:solidFill>
                  <a:srgbClr val="333333"/>
                </a:solidFill>
                <a:latin typeface="Menlo" charset="0"/>
              </a:rPr>
              <a:t>(request)</a:t>
            </a:r>
            <a:endParaRPr lang="ru-RU" sz="1800" dirty="0" smtClean="0">
              <a:solidFill>
                <a:srgbClr val="333333"/>
              </a:solidFill>
              <a:latin typeface="Menlo" charset="0"/>
            </a:endParaRPr>
          </a:p>
          <a:p>
            <a:pPr marL="0" indent="0" eaLnBrk="1" fontAlgn="auto" hangingPunct="1">
              <a:spcBef>
                <a:spcPts val="0"/>
              </a:spcBef>
              <a:spcAft>
                <a:spcPts val="0"/>
              </a:spcAft>
              <a:buFontTx/>
              <a:buNone/>
              <a:defRPr/>
            </a:pPr>
            <a:r>
              <a:rPr lang="en-US" sz="1800" dirty="0" smtClean="0">
                <a:solidFill>
                  <a:srgbClr val="333333"/>
                </a:solidFill>
                <a:latin typeface="Menlo" charset="0"/>
              </a:rPr>
              <a:t> </a:t>
            </a:r>
            <a:r>
              <a:rPr lang="ru-RU" sz="1800" dirty="0" smtClean="0">
                <a:solidFill>
                  <a:srgbClr val="333333"/>
                </a:solidFill>
                <a:latin typeface="Menlo" charset="0"/>
              </a:rPr>
              <a:t> </a:t>
            </a:r>
            <a:r>
              <a:rPr lang="en-US" sz="1800" dirty="0" err="1" smtClean="0">
                <a:solidFill>
                  <a:srgbClr val="333333"/>
                </a:solidFill>
                <a:latin typeface="Menlo" charset="0"/>
              </a:rPr>
              <a:t>request.reply</a:t>
            </a:r>
            <a:r>
              <a:rPr lang="en-US" sz="1800" dirty="0" smtClean="0">
                <a:solidFill>
                  <a:srgbClr val="333333"/>
                </a:solidFill>
                <a:latin typeface="Menlo" charset="0"/>
              </a:rPr>
              <a:t>(</a:t>
            </a:r>
            <a:r>
              <a:rPr lang="en-US" sz="1800" dirty="0" err="1" smtClean="0">
                <a:solidFill>
                  <a:srgbClr val="333333"/>
                </a:solidFill>
                <a:latin typeface="Menlo" charset="0"/>
              </a:rPr>
              <a:t>request.matches</a:t>
            </a:r>
            <a:r>
              <a:rPr lang="en-US" sz="1800" dirty="0" smtClean="0">
                <a:solidFill>
                  <a:srgbClr val="333333"/>
                </a:solidFill>
                <a:latin typeface="Menlo" charset="0"/>
              </a:rPr>
              <a:t>)</a:t>
            </a:r>
            <a:endParaRPr lang="ru-RU" sz="1800" dirty="0" smtClean="0">
              <a:solidFill>
                <a:srgbClr val="333333"/>
              </a:solidFill>
              <a:latin typeface="Menlo" charset="0"/>
            </a:endParaRPr>
          </a:p>
          <a:p>
            <a:pPr marL="0" indent="0" eaLnBrk="1" fontAlgn="auto" hangingPunct="1">
              <a:spcBef>
                <a:spcPts val="0"/>
              </a:spcBef>
              <a:spcAft>
                <a:spcPts val="0"/>
              </a:spcAft>
              <a:buFontTx/>
              <a:buNone/>
              <a:defRPr/>
            </a:pPr>
            <a:r>
              <a:rPr lang="en-US" sz="1800" b="1" dirty="0" smtClean="0">
                <a:solidFill>
                  <a:srgbClr val="333333"/>
                </a:solidFill>
                <a:latin typeface="Menlo" charset="0"/>
              </a:rPr>
              <a:t>end</a:t>
            </a:r>
            <a:endParaRPr lang="ru-RU" sz="1800" dirty="0" smtClean="0">
              <a:solidFill>
                <a:prstClr val="black"/>
              </a:solidFill>
              <a:latin typeface="Calibri" panose="020F0502020204030204"/>
            </a:endParaRPr>
          </a:p>
          <a:p>
            <a:pPr eaLnBrk="1" hangingPunct="1">
              <a:defRPr/>
            </a:pPr>
            <a:endParaRPr lang="ru-RU" altLang="ru-RU" sz="2000" dirty="0" smtClean="0">
              <a:latin typeface="Trebuchet MS"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1438"/>
            <a:ext cx="8229600" cy="1079500"/>
          </a:xfrm>
        </p:spPr>
        <p:txBody>
          <a:bodyPr/>
          <a:lstStyle/>
          <a:p>
            <a:pPr eaLnBrk="1" hangingPunct="1"/>
            <a:r>
              <a:rPr lang="ru-RU" altLang="ru-RU" sz="2800" dirty="0" err="1" smtClean="0">
                <a:latin typeface="Trebuchet MS" charset="0"/>
                <a:ea typeface="Trebuchet MS" charset="0"/>
                <a:cs typeface="Trebuchet MS" charset="0"/>
              </a:rPr>
              <a:t>http-роутинг</a:t>
            </a:r>
            <a:r>
              <a:rPr lang="ru-RU" altLang="ru-RU" sz="2800" dirty="0" smtClean="0">
                <a:latin typeface="Trebuchet MS" charset="0"/>
                <a:ea typeface="Trebuchet MS" charset="0"/>
                <a:cs typeface="Trebuchet MS" charset="0"/>
              </a:rPr>
              <a:t>:</a:t>
            </a:r>
            <a:endParaRPr lang="en-US" altLang="ru-RU" sz="2800" dirty="0">
              <a:latin typeface="Trebuchet MS" charset="0"/>
              <a:ea typeface="Trebuchet MS" charset="0"/>
              <a:cs typeface="Trebuchet MS" charset="0"/>
            </a:endParaRPr>
          </a:p>
        </p:txBody>
      </p:sp>
      <p:sp>
        <p:nvSpPr>
          <p:cNvPr id="4099" name="Rectangle 3"/>
          <p:cNvSpPr>
            <a:spLocks noGrp="1" noChangeArrowheads="1"/>
          </p:cNvSpPr>
          <p:nvPr>
            <p:ph type="body" idx="1"/>
          </p:nvPr>
        </p:nvSpPr>
        <p:spPr>
          <a:xfrm>
            <a:off x="457200" y="2708275"/>
            <a:ext cx="8229600" cy="3168650"/>
          </a:xfrm>
        </p:spPr>
        <p:txBody>
          <a:bodyPr/>
          <a:lstStyle/>
          <a:p>
            <a:pPr marL="0" indent="0" eaLnBrk="1" fontAlgn="auto" hangingPunct="1">
              <a:spcBef>
                <a:spcPts val="0"/>
              </a:spcBef>
              <a:spcAft>
                <a:spcPts val="0"/>
              </a:spcAft>
              <a:buFontTx/>
              <a:buNone/>
              <a:defRPr/>
            </a:pPr>
            <a:r>
              <a:rPr lang="en-US" sz="1800" dirty="0" err="1" smtClean="0">
                <a:solidFill>
                  <a:srgbClr val="333333"/>
                </a:solidFill>
                <a:latin typeface="Menlo" charset="0"/>
              </a:rPr>
              <a:t>http.get</a:t>
            </a:r>
            <a:r>
              <a:rPr lang="en-US" sz="1800" dirty="0" smtClean="0">
                <a:solidFill>
                  <a:srgbClr val="333333"/>
                </a:solidFill>
                <a:latin typeface="Menlo" charset="0"/>
              </a:rPr>
              <a:t> </a:t>
            </a:r>
            <a:r>
              <a:rPr lang="en-US" sz="1800" dirty="0" smtClean="0">
                <a:solidFill>
                  <a:srgbClr val="DD1144"/>
                </a:solidFill>
                <a:latin typeface="Menlo" charset="0"/>
              </a:rPr>
              <a:t>"/</a:t>
            </a:r>
            <a:r>
              <a:rPr lang="en-US" sz="1800" dirty="0" err="1" smtClean="0">
                <a:solidFill>
                  <a:srgbClr val="DD1144"/>
                </a:solidFill>
                <a:latin typeface="Menlo" charset="0"/>
              </a:rPr>
              <a:t>greet_browser</a:t>
            </a:r>
            <a:r>
              <a:rPr lang="en-US" sz="1800" dirty="0" smtClean="0">
                <a:solidFill>
                  <a:srgbClr val="DD1144"/>
                </a:solidFill>
                <a:latin typeface="Menlo" charset="0"/>
              </a:rPr>
              <a:t>"</a:t>
            </a:r>
            <a:r>
              <a:rPr lang="en-US" sz="1800" dirty="0" smtClean="0">
                <a:solidFill>
                  <a:srgbClr val="333333"/>
                </a:solidFill>
                <a:latin typeface="Menlo" charset="0"/>
              </a:rPr>
              <a:t>, </a:t>
            </a:r>
            <a:r>
              <a:rPr lang="en-US" sz="1800" dirty="0" smtClean="0">
                <a:solidFill>
                  <a:srgbClr val="990073"/>
                </a:solidFill>
                <a:latin typeface="Menlo" charset="0"/>
              </a:rPr>
              <a:t>:greet</a:t>
            </a:r>
            <a:r>
              <a:rPr lang="en-US" sz="1800" dirty="0" smtClean="0">
                <a:solidFill>
                  <a:srgbClr val="333333"/>
                </a:solidFill>
                <a:latin typeface="Menlo" charset="0"/>
              </a:rPr>
              <a:t> </a:t>
            </a:r>
          </a:p>
          <a:p>
            <a:pPr marL="0" indent="0" eaLnBrk="1" fontAlgn="auto" hangingPunct="1">
              <a:spcBef>
                <a:spcPts val="0"/>
              </a:spcBef>
              <a:spcAft>
                <a:spcPts val="0"/>
              </a:spcAft>
              <a:buFontTx/>
              <a:buNone/>
              <a:defRPr/>
            </a:pPr>
            <a:endParaRPr lang="en-US" sz="1800" b="1" dirty="0" smtClean="0">
              <a:solidFill>
                <a:srgbClr val="333333"/>
              </a:solidFill>
              <a:latin typeface="Menlo" charset="0"/>
            </a:endParaRPr>
          </a:p>
          <a:p>
            <a:pPr marL="0" indent="0" eaLnBrk="1" fontAlgn="auto" hangingPunct="1">
              <a:spcBef>
                <a:spcPts val="0"/>
              </a:spcBef>
              <a:spcAft>
                <a:spcPts val="0"/>
              </a:spcAft>
              <a:buFontTx/>
              <a:buNone/>
              <a:defRPr/>
            </a:pPr>
            <a:r>
              <a:rPr lang="en-US" sz="1800" b="1" dirty="0" err="1" smtClean="0">
                <a:solidFill>
                  <a:srgbClr val="333333"/>
                </a:solidFill>
                <a:latin typeface="Menlo" charset="0"/>
              </a:rPr>
              <a:t>def</a:t>
            </a:r>
            <a:r>
              <a:rPr lang="en-US" sz="1800" dirty="0" smtClean="0">
                <a:solidFill>
                  <a:srgbClr val="333333"/>
                </a:solidFill>
                <a:latin typeface="Menlo" charset="0"/>
              </a:rPr>
              <a:t> </a:t>
            </a:r>
            <a:r>
              <a:rPr lang="en-US" sz="1800" b="1" dirty="0" smtClean="0">
                <a:solidFill>
                  <a:srgbClr val="990000"/>
                </a:solidFill>
                <a:latin typeface="Menlo" charset="0"/>
              </a:rPr>
              <a:t>greet</a:t>
            </a:r>
            <a:r>
              <a:rPr lang="en-US" sz="1800" dirty="0" smtClean="0">
                <a:solidFill>
                  <a:srgbClr val="333333"/>
                </a:solidFill>
                <a:latin typeface="Menlo" charset="0"/>
              </a:rPr>
              <a:t>(request, response) </a:t>
            </a:r>
          </a:p>
          <a:p>
            <a:pPr marL="0" indent="0" eaLnBrk="1" fontAlgn="auto" hangingPunct="1">
              <a:spcBef>
                <a:spcPts val="0"/>
              </a:spcBef>
              <a:spcAft>
                <a:spcPts val="0"/>
              </a:spcAft>
              <a:buFontTx/>
              <a:buNone/>
              <a:defRPr/>
            </a:pPr>
            <a:r>
              <a:rPr lang="en-US" sz="1800" dirty="0" smtClean="0">
                <a:solidFill>
                  <a:srgbClr val="333333"/>
                </a:solidFill>
                <a:latin typeface="Menlo" charset="0"/>
              </a:rPr>
              <a:t>  </a:t>
            </a:r>
            <a:r>
              <a:rPr lang="en-US" sz="1800" dirty="0" err="1" smtClean="0">
                <a:solidFill>
                  <a:srgbClr val="333333"/>
                </a:solidFill>
                <a:latin typeface="Menlo" charset="0"/>
              </a:rPr>
              <a:t>response.body</a:t>
            </a:r>
            <a:r>
              <a:rPr lang="en-US" sz="1800" dirty="0" smtClean="0">
                <a:solidFill>
                  <a:srgbClr val="333333"/>
                </a:solidFill>
                <a:latin typeface="Menlo" charset="0"/>
              </a:rPr>
              <a:t> &lt;&lt; </a:t>
            </a:r>
            <a:r>
              <a:rPr lang="en-US" sz="1800" dirty="0" smtClean="0">
                <a:solidFill>
                  <a:srgbClr val="DD1144"/>
                </a:solidFill>
                <a:latin typeface="Menlo" charset="0"/>
              </a:rPr>
              <a:t>"Hello, </a:t>
            </a:r>
            <a:r>
              <a:rPr lang="en-US" sz="1800" dirty="0" smtClean="0">
                <a:solidFill>
                  <a:srgbClr val="333333"/>
                </a:solidFill>
                <a:latin typeface="Menlo" charset="0"/>
              </a:rPr>
              <a:t>#{</a:t>
            </a:r>
            <a:r>
              <a:rPr lang="en-US" sz="1800" dirty="0" err="1" smtClean="0">
                <a:solidFill>
                  <a:srgbClr val="333333"/>
                </a:solidFill>
                <a:latin typeface="Menlo" charset="0"/>
              </a:rPr>
              <a:t>request.user_agent</a:t>
            </a:r>
            <a:r>
              <a:rPr lang="en-US" sz="1800" dirty="0" smtClean="0">
                <a:solidFill>
                  <a:srgbClr val="333333"/>
                </a:solidFill>
                <a:latin typeface="Menlo" charset="0"/>
              </a:rPr>
              <a:t>}</a:t>
            </a:r>
            <a:r>
              <a:rPr lang="en-US" sz="1800" dirty="0" smtClean="0">
                <a:solidFill>
                  <a:srgbClr val="DD1144"/>
                </a:solidFill>
                <a:latin typeface="Menlo" charset="0"/>
              </a:rPr>
              <a:t>!"</a:t>
            </a:r>
            <a:r>
              <a:rPr lang="en-US" sz="1800" dirty="0" smtClean="0">
                <a:solidFill>
                  <a:srgbClr val="333333"/>
                </a:solidFill>
                <a:latin typeface="Menlo" charset="0"/>
              </a:rPr>
              <a:t> </a:t>
            </a:r>
          </a:p>
          <a:p>
            <a:pPr marL="0" indent="0" eaLnBrk="1" fontAlgn="auto" hangingPunct="1">
              <a:spcBef>
                <a:spcPts val="0"/>
              </a:spcBef>
              <a:spcAft>
                <a:spcPts val="0"/>
              </a:spcAft>
              <a:buFontTx/>
              <a:buNone/>
              <a:defRPr/>
            </a:pPr>
            <a:r>
              <a:rPr lang="en-US" sz="1800" b="1" dirty="0" smtClean="0">
                <a:solidFill>
                  <a:srgbClr val="333333"/>
                </a:solidFill>
                <a:latin typeface="Menlo" charset="0"/>
              </a:rPr>
              <a:t>end</a:t>
            </a:r>
            <a:endParaRPr lang="ru-RU" sz="1800" dirty="0" smtClean="0">
              <a:solidFill>
                <a:prstClr val="black"/>
              </a:solidFill>
              <a:latin typeface="Calibri" panose="020F0502020204030204"/>
            </a:endParaRPr>
          </a:p>
          <a:p>
            <a:pPr eaLnBrk="1" hangingPunct="1">
              <a:defRPr/>
            </a:pPr>
            <a:endParaRPr lang="ru-RU" altLang="ru-RU" sz="2000" dirty="0" smtClean="0">
              <a:latin typeface="Trebuchet MS"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_XP_2" id="{216D0AF0-B81A-8149-917D-7EDF674ECDEC}" vid="{2472F117-8D83-9C47-A889-653B58D7DC74}"/>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presentation_XP_2</Template>
  <TotalTime>418</TotalTime>
  <Words>1503</Words>
  <Application>Microsoft Macintosh PowerPoint</Application>
  <PresentationFormat>Экран (4:3)</PresentationFormat>
  <Paragraphs>241</Paragraphs>
  <Slides>44</Slides>
  <Notes>44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44</vt:i4>
      </vt:variant>
    </vt:vector>
  </HeadingPairs>
  <TitlesOfParts>
    <vt:vector size="49" baseType="lpstr">
      <vt:lpstr>Calibri</vt:lpstr>
      <vt:lpstr>Menlo</vt:lpstr>
      <vt:lpstr>Trebuchet MS</vt:lpstr>
      <vt:lpstr>Arial</vt:lpstr>
      <vt:lpstr>Оформление по умолчанию</vt:lpstr>
      <vt:lpstr>Разработка Telegram-ботов на языке Ruby</vt:lpstr>
      <vt:lpstr>О себе:</vt:lpstr>
      <vt:lpstr>Бизнес-требования:</vt:lpstr>
      <vt:lpstr>Wrappers for Telegram's Bot API</vt:lpstr>
      <vt:lpstr>ChatBot frameworks</vt:lpstr>
      <vt:lpstr>Презентация PowerPoint</vt:lpstr>
      <vt:lpstr>Презентация PowerPoint</vt:lpstr>
      <vt:lpstr>Роутинг входящих сообщений:</vt:lpstr>
      <vt:lpstr>http-роутинг:</vt:lpstr>
      <vt:lpstr>Очередь сообщений в Redis</vt:lpstr>
      <vt:lpstr>Internationalization (i18n)</vt:lpstr>
      <vt:lpstr>Generators: </vt:lpstr>
      <vt:lpstr>Logger:</vt:lpstr>
      <vt:lpstr>Templates:</vt:lpstr>
      <vt:lpstr>Рассылка уведомлений</vt:lpstr>
      <vt:lpstr>Презентация PowerPoint</vt:lpstr>
      <vt:lpstr>Презентация PowerPoint</vt:lpstr>
      <vt:lpstr>Пропатченные gem`ы:</vt:lpstr>
      <vt:lpstr>Пример уведомления</vt:lpstr>
      <vt:lpstr>Быстрый доступ к существующему контенту на сайте</vt:lpstr>
      <vt:lpstr>Варианты:</vt:lpstr>
      <vt:lpstr>Презентация PowerPoint</vt:lpstr>
      <vt:lpstr>Презентация PowerPoint</vt:lpstr>
      <vt:lpstr>Виды пользовательских запросов:</vt:lpstr>
      <vt:lpstr>Пример запроса:</vt:lpstr>
      <vt:lpstr>Natural Language for Developers</vt:lpstr>
      <vt:lpstr>Презентация PowerPoint</vt:lpstr>
      <vt:lpstr>Презентация PowerPoint</vt:lpstr>
      <vt:lpstr>Этот запрос обработал я</vt:lpstr>
      <vt:lpstr>Предположение Wit</vt:lpstr>
      <vt:lpstr>Соответствия:</vt:lpstr>
      <vt:lpstr>Презентация PowerPoint</vt:lpstr>
      <vt:lpstr>Пример переписки с пользователем</vt:lpstr>
      <vt:lpstr>Ограничения:</vt:lpstr>
      <vt:lpstr>Преимущества:</vt:lpstr>
      <vt:lpstr>Презентация PowerPoint</vt:lpstr>
      <vt:lpstr>Adapter:</vt:lpstr>
      <vt:lpstr>Extension :</vt:lpstr>
      <vt:lpstr>Handler:</vt:lpstr>
      <vt:lpstr>Преимущества:</vt:lpstr>
      <vt:lpstr>Недостатки:</vt:lpstr>
      <vt:lpstr>ChatBot framework</vt:lpstr>
      <vt:lpstr>ChatBot framework</vt:lpstr>
      <vt:lpstr>The End</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Telegram-ботов на языке Ruby</dc:title>
  <dc:creator>пользователь Microsoft Office</dc:creator>
  <cp:lastModifiedBy>пользователь Microsoft Office</cp:lastModifiedBy>
  <cp:revision>64</cp:revision>
  <dcterms:created xsi:type="dcterms:W3CDTF">2016-06-13T21:41:29Z</dcterms:created>
  <dcterms:modified xsi:type="dcterms:W3CDTF">2016-06-14T14:07:10Z</dcterms:modified>
</cp:coreProperties>
</file>