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260" r:id="rId3"/>
    <p:sldId id="257" r:id="rId4"/>
    <p:sldId id="259" r:id="rId5"/>
    <p:sldId id="258" r:id="rId6"/>
    <p:sldId id="261" r:id="rId7"/>
    <p:sldId id="278" r:id="rId8"/>
    <p:sldId id="262" r:id="rId9"/>
    <p:sldId id="274" r:id="rId10"/>
    <p:sldId id="276" r:id="rId11"/>
    <p:sldId id="277" r:id="rId12"/>
    <p:sldId id="263" r:id="rId13"/>
    <p:sldId id="283" r:id="rId14"/>
    <p:sldId id="286" r:id="rId15"/>
    <p:sldId id="284" r:id="rId16"/>
    <p:sldId id="275" r:id="rId17"/>
    <p:sldId id="279" r:id="rId18"/>
    <p:sldId id="267" r:id="rId19"/>
    <p:sldId id="265" r:id="rId20"/>
    <p:sldId id="271" r:id="rId21"/>
    <p:sldId id="280" r:id="rId22"/>
    <p:sldId id="281" r:id="rId23"/>
    <p:sldId id="282" r:id="rId24"/>
    <p:sldId id="272" r:id="rId2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31"/>
    <p:restoredTop sz="81239"/>
  </p:normalViewPr>
  <p:slideViewPr>
    <p:cSldViewPr showGuides="1">
      <p:cViewPr varScale="1">
        <p:scale>
          <a:sx n="73" d="100"/>
          <a:sy n="73" d="100"/>
        </p:scale>
        <p:origin x="920" y="176"/>
      </p:cViewPr>
      <p:guideLst>
        <p:guide orient="horz" pos="2205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handoutMaster" Target="handoutMasters/handoutMaster1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AA026C-4BE8-5B49-B04C-A43FB964EA34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642D98E-0040-8E45-8736-EBEDC6931E4C}">
      <dgm:prSet/>
      <dgm:spPr/>
      <dgm:t>
        <a:bodyPr/>
        <a:lstStyle/>
        <a:p>
          <a:pPr rtl="0"/>
          <a:r>
            <a:rPr lang="en-US" b="1" dirty="0" smtClean="0"/>
            <a:t>DevOps</a:t>
          </a:r>
          <a:r>
            <a:rPr lang="en-US" dirty="0" smtClean="0"/>
            <a:t> </a:t>
          </a:r>
          <a:r>
            <a:rPr lang="en-US" u="none" dirty="0" smtClean="0"/>
            <a:t>is a culture, movement or practice </a:t>
          </a:r>
        </a:p>
        <a:p>
          <a:pPr rtl="0"/>
          <a:r>
            <a:rPr lang="en-US" u="none" dirty="0" smtClean="0"/>
            <a:t>that emphasizes the collaboration and communication of both software developers and other information-technology (IT) professionals </a:t>
          </a:r>
        </a:p>
        <a:p>
          <a:pPr rtl="0"/>
          <a:r>
            <a:rPr lang="en-US" u="none" dirty="0" smtClean="0"/>
            <a:t>while automating the process of software delivery and infrastructure changes</a:t>
          </a:r>
          <a:endParaRPr lang="en-US" u="none" dirty="0"/>
        </a:p>
      </dgm:t>
    </dgm:pt>
    <dgm:pt modelId="{8032BEF4-DB05-8946-8AF7-0BB1C9233E93}" type="parTrans" cxnId="{4B3AD2C1-A680-1D4E-96EC-0E0F54704306}">
      <dgm:prSet/>
      <dgm:spPr/>
      <dgm:t>
        <a:bodyPr/>
        <a:lstStyle/>
        <a:p>
          <a:endParaRPr lang="ru-RU"/>
        </a:p>
      </dgm:t>
    </dgm:pt>
    <dgm:pt modelId="{643C84C9-7F7E-2546-8790-0B609FE122D3}" type="sibTrans" cxnId="{4B3AD2C1-A680-1D4E-96EC-0E0F54704306}">
      <dgm:prSet/>
      <dgm:spPr/>
      <dgm:t>
        <a:bodyPr/>
        <a:lstStyle/>
        <a:p>
          <a:endParaRPr lang="ru-RU"/>
        </a:p>
      </dgm:t>
    </dgm:pt>
    <dgm:pt modelId="{E1C656FF-E044-9E46-9CEE-909357A2A35E}" type="pres">
      <dgm:prSet presAssocID="{D5AA026C-4BE8-5B49-B04C-A43FB964EA34}" presName="linear" presStyleCnt="0">
        <dgm:presLayoutVars>
          <dgm:animLvl val="lvl"/>
          <dgm:resizeHandles val="exact"/>
        </dgm:presLayoutVars>
      </dgm:prSet>
      <dgm:spPr/>
    </dgm:pt>
    <dgm:pt modelId="{526CED72-5B07-8E41-B776-58E3B5D22513}" type="pres">
      <dgm:prSet presAssocID="{4642D98E-0040-8E45-8736-EBEDC6931E4C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A2B9A05F-C239-3848-863F-19AC7D041075}" type="presOf" srcId="{4642D98E-0040-8E45-8736-EBEDC6931E4C}" destId="{526CED72-5B07-8E41-B776-58E3B5D22513}" srcOrd="0" destOrd="0" presId="urn:microsoft.com/office/officeart/2005/8/layout/vList2"/>
    <dgm:cxn modelId="{AC421499-5598-D34F-85B0-BD6C9566F6F6}" type="presOf" srcId="{D5AA026C-4BE8-5B49-B04C-A43FB964EA34}" destId="{E1C656FF-E044-9E46-9CEE-909357A2A35E}" srcOrd="0" destOrd="0" presId="urn:microsoft.com/office/officeart/2005/8/layout/vList2"/>
    <dgm:cxn modelId="{4B3AD2C1-A680-1D4E-96EC-0E0F54704306}" srcId="{D5AA026C-4BE8-5B49-B04C-A43FB964EA34}" destId="{4642D98E-0040-8E45-8736-EBEDC6931E4C}" srcOrd="0" destOrd="0" parTransId="{8032BEF4-DB05-8946-8AF7-0BB1C9233E93}" sibTransId="{643C84C9-7F7E-2546-8790-0B609FE122D3}"/>
    <dgm:cxn modelId="{9C71E1AC-BCBD-7F4D-987F-C6A7A99FC1A3}" type="presParOf" srcId="{E1C656FF-E044-9E46-9CEE-909357A2A35E}" destId="{526CED72-5B07-8E41-B776-58E3B5D2251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9568B8D-9C11-0F4C-9A07-3DC1BF5AF7EE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FE439E3-F0EC-9D4C-9BC7-5C34A16C5156}">
      <dgm:prSet custT="1"/>
      <dgm:spPr/>
      <dgm:t>
        <a:bodyPr/>
        <a:lstStyle/>
        <a:p>
          <a:pPr rtl="0"/>
          <a:r>
            <a:rPr lang="ru-RU" sz="4400" dirty="0" smtClean="0"/>
            <a:t>Задачи</a:t>
          </a:r>
          <a:endParaRPr lang="ru-RU" sz="4400" dirty="0"/>
        </a:p>
      </dgm:t>
    </dgm:pt>
    <dgm:pt modelId="{8E91BF28-4211-3B46-92E2-50671F960D6D}" type="parTrans" cxnId="{492C60E8-7B98-C34D-B793-4F4890B4F2AD}">
      <dgm:prSet/>
      <dgm:spPr/>
      <dgm:t>
        <a:bodyPr/>
        <a:lstStyle/>
        <a:p>
          <a:endParaRPr lang="ru-RU" sz="1100"/>
        </a:p>
      </dgm:t>
    </dgm:pt>
    <dgm:pt modelId="{E5B58D13-C73E-8340-8E48-49F64D558713}" type="sibTrans" cxnId="{492C60E8-7B98-C34D-B793-4F4890B4F2AD}">
      <dgm:prSet/>
      <dgm:spPr/>
      <dgm:t>
        <a:bodyPr/>
        <a:lstStyle/>
        <a:p>
          <a:endParaRPr lang="ru-RU" sz="1100"/>
        </a:p>
      </dgm:t>
    </dgm:pt>
    <dgm:pt modelId="{2C8B6E80-4207-3741-9877-22C9BCCBD7A9}">
      <dgm:prSet custT="1"/>
      <dgm:spPr/>
      <dgm:t>
        <a:bodyPr/>
        <a:lstStyle/>
        <a:p>
          <a:pPr rtl="0"/>
          <a:r>
            <a:rPr lang="ru-RU" sz="3600" dirty="0" smtClean="0"/>
            <a:t>реализация конвейера непрерывной поставки продукта </a:t>
          </a:r>
          <a:endParaRPr lang="ru-RU" sz="3600" dirty="0"/>
        </a:p>
      </dgm:t>
    </dgm:pt>
    <dgm:pt modelId="{5A4A34EF-6740-C747-BE4D-D0DD1E1EF6BA}" type="parTrans" cxnId="{19264019-442D-5246-A354-AE73DD10C7D5}">
      <dgm:prSet/>
      <dgm:spPr/>
      <dgm:t>
        <a:bodyPr/>
        <a:lstStyle/>
        <a:p>
          <a:endParaRPr lang="ru-RU" sz="1100"/>
        </a:p>
      </dgm:t>
    </dgm:pt>
    <dgm:pt modelId="{63D5CBDB-6C5B-594A-B7B4-5CC7F0357037}" type="sibTrans" cxnId="{19264019-442D-5246-A354-AE73DD10C7D5}">
      <dgm:prSet/>
      <dgm:spPr/>
      <dgm:t>
        <a:bodyPr/>
        <a:lstStyle/>
        <a:p>
          <a:endParaRPr lang="ru-RU" sz="1100"/>
        </a:p>
      </dgm:t>
    </dgm:pt>
    <dgm:pt modelId="{BEE2D478-7F48-C441-B12C-A9C06AB01E53}">
      <dgm:prSet custT="1"/>
      <dgm:spPr/>
      <dgm:t>
        <a:bodyPr/>
        <a:lstStyle/>
        <a:p>
          <a:pPr rtl="0"/>
          <a:r>
            <a:rPr lang="ru-RU" sz="3600" smtClean="0"/>
            <a:t>автоматизация рутинных задач</a:t>
          </a:r>
          <a:endParaRPr lang="ru-RU" sz="3600"/>
        </a:p>
      </dgm:t>
    </dgm:pt>
    <dgm:pt modelId="{C72EE3DF-FA0D-9149-B890-C0D658BDC14C}" type="parTrans" cxnId="{5DEC747E-FCBC-5340-B9DB-33ED904FB4A5}">
      <dgm:prSet/>
      <dgm:spPr/>
      <dgm:t>
        <a:bodyPr/>
        <a:lstStyle/>
        <a:p>
          <a:endParaRPr lang="ru-RU" sz="1100"/>
        </a:p>
      </dgm:t>
    </dgm:pt>
    <dgm:pt modelId="{E8967F5E-B69B-404C-BEBE-4D4B3ADA08C2}" type="sibTrans" cxnId="{5DEC747E-FCBC-5340-B9DB-33ED904FB4A5}">
      <dgm:prSet/>
      <dgm:spPr/>
      <dgm:t>
        <a:bodyPr/>
        <a:lstStyle/>
        <a:p>
          <a:endParaRPr lang="ru-RU" sz="1100"/>
        </a:p>
      </dgm:t>
    </dgm:pt>
    <dgm:pt modelId="{266102E6-8DBF-5041-A484-3724A0195F86}" type="pres">
      <dgm:prSet presAssocID="{19568B8D-9C11-0F4C-9A07-3DC1BF5AF7EE}" presName="linear" presStyleCnt="0">
        <dgm:presLayoutVars>
          <dgm:animLvl val="lvl"/>
          <dgm:resizeHandles val="exact"/>
        </dgm:presLayoutVars>
      </dgm:prSet>
      <dgm:spPr/>
    </dgm:pt>
    <dgm:pt modelId="{B6675BAE-847C-EA4D-B7BD-6222EA8BC753}" type="pres">
      <dgm:prSet presAssocID="{6FE439E3-F0EC-9D4C-9BC7-5C34A16C5156}" presName="parentText" presStyleLbl="node1" presStyleIdx="0" presStyleCnt="1" custScaleY="6669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B840C2-61CF-634B-A22A-AD4B6585BB22}" type="pres">
      <dgm:prSet presAssocID="{6FE439E3-F0EC-9D4C-9BC7-5C34A16C5156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492C60E8-7B98-C34D-B793-4F4890B4F2AD}" srcId="{19568B8D-9C11-0F4C-9A07-3DC1BF5AF7EE}" destId="{6FE439E3-F0EC-9D4C-9BC7-5C34A16C5156}" srcOrd="0" destOrd="0" parTransId="{8E91BF28-4211-3B46-92E2-50671F960D6D}" sibTransId="{E5B58D13-C73E-8340-8E48-49F64D558713}"/>
    <dgm:cxn modelId="{31C60096-6C31-1A4C-AABD-C828F1DF78A6}" type="presOf" srcId="{BEE2D478-7F48-C441-B12C-A9C06AB01E53}" destId="{1AB840C2-61CF-634B-A22A-AD4B6585BB22}" srcOrd="0" destOrd="1" presId="urn:microsoft.com/office/officeart/2005/8/layout/vList2"/>
    <dgm:cxn modelId="{5DEC747E-FCBC-5340-B9DB-33ED904FB4A5}" srcId="{6FE439E3-F0EC-9D4C-9BC7-5C34A16C5156}" destId="{BEE2D478-7F48-C441-B12C-A9C06AB01E53}" srcOrd="1" destOrd="0" parTransId="{C72EE3DF-FA0D-9149-B890-C0D658BDC14C}" sibTransId="{E8967F5E-B69B-404C-BEBE-4D4B3ADA08C2}"/>
    <dgm:cxn modelId="{5F872944-C7C7-0444-8305-C1381DEBC1F8}" type="presOf" srcId="{2C8B6E80-4207-3741-9877-22C9BCCBD7A9}" destId="{1AB840C2-61CF-634B-A22A-AD4B6585BB22}" srcOrd="0" destOrd="0" presId="urn:microsoft.com/office/officeart/2005/8/layout/vList2"/>
    <dgm:cxn modelId="{364C90A6-175E-6643-8CDF-275224316624}" type="presOf" srcId="{19568B8D-9C11-0F4C-9A07-3DC1BF5AF7EE}" destId="{266102E6-8DBF-5041-A484-3724A0195F86}" srcOrd="0" destOrd="0" presId="urn:microsoft.com/office/officeart/2005/8/layout/vList2"/>
    <dgm:cxn modelId="{19264019-442D-5246-A354-AE73DD10C7D5}" srcId="{6FE439E3-F0EC-9D4C-9BC7-5C34A16C5156}" destId="{2C8B6E80-4207-3741-9877-22C9BCCBD7A9}" srcOrd="0" destOrd="0" parTransId="{5A4A34EF-6740-C747-BE4D-D0DD1E1EF6BA}" sibTransId="{63D5CBDB-6C5B-594A-B7B4-5CC7F0357037}"/>
    <dgm:cxn modelId="{388696E4-56CB-4F48-BDF7-C0026DD4F615}" type="presOf" srcId="{6FE439E3-F0EC-9D4C-9BC7-5C34A16C5156}" destId="{B6675BAE-847C-EA4D-B7BD-6222EA8BC753}" srcOrd="0" destOrd="0" presId="urn:microsoft.com/office/officeart/2005/8/layout/vList2"/>
    <dgm:cxn modelId="{2B6F2C1E-E509-4B4C-B005-1F1ED830AC8D}" type="presParOf" srcId="{266102E6-8DBF-5041-A484-3724A0195F86}" destId="{B6675BAE-847C-EA4D-B7BD-6222EA8BC753}" srcOrd="0" destOrd="0" presId="urn:microsoft.com/office/officeart/2005/8/layout/vList2"/>
    <dgm:cxn modelId="{92CA783C-5464-8C4A-88E3-04105F0440ED}" type="presParOf" srcId="{266102E6-8DBF-5041-A484-3724A0195F86}" destId="{1AB840C2-61CF-634B-A22A-AD4B6585BB22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A6C65D5-FE17-7043-8FF9-7D7506E35176}" type="doc">
      <dgm:prSet loTypeId="urn:microsoft.com/office/officeart/2005/8/layout/defaul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0DBF578-4880-0745-8AD8-2D66880280CA}">
      <dgm:prSet/>
      <dgm:spPr/>
      <dgm:t>
        <a:bodyPr/>
        <a:lstStyle/>
        <a:p>
          <a:pPr rtl="0"/>
          <a:r>
            <a:rPr lang="ru-RU" dirty="0" smtClean="0"/>
            <a:t>Разработчик</a:t>
          </a:r>
          <a:endParaRPr lang="ru-RU" dirty="0"/>
        </a:p>
      </dgm:t>
    </dgm:pt>
    <dgm:pt modelId="{9F5A9C5F-AD0F-9742-96F4-1BBB2469AAF1}" type="parTrans" cxnId="{B7826BA2-515C-664E-99EF-D693107DF5CB}">
      <dgm:prSet/>
      <dgm:spPr/>
      <dgm:t>
        <a:bodyPr/>
        <a:lstStyle/>
        <a:p>
          <a:endParaRPr lang="ru-RU"/>
        </a:p>
      </dgm:t>
    </dgm:pt>
    <dgm:pt modelId="{38D20558-5A67-0B44-BF19-75E25745F970}" type="sibTrans" cxnId="{B7826BA2-515C-664E-99EF-D693107DF5CB}">
      <dgm:prSet/>
      <dgm:spPr/>
      <dgm:t>
        <a:bodyPr/>
        <a:lstStyle/>
        <a:p>
          <a:endParaRPr lang="ru-RU"/>
        </a:p>
      </dgm:t>
    </dgm:pt>
    <dgm:pt modelId="{91EBCD71-0267-2B40-9122-57BA431F3021}">
      <dgm:prSet/>
      <dgm:spPr/>
      <dgm:t>
        <a:bodyPr/>
        <a:lstStyle/>
        <a:p>
          <a:pPr rtl="0"/>
          <a:r>
            <a:rPr lang="ru-RU" dirty="0" smtClean="0"/>
            <a:t>Развитые коммуникативные навыки</a:t>
          </a:r>
          <a:endParaRPr lang="ru-RU" dirty="0"/>
        </a:p>
      </dgm:t>
    </dgm:pt>
    <dgm:pt modelId="{6C39AE61-D49E-9444-B3C4-5348A5037F53}" type="parTrans" cxnId="{3B7C7D65-68B3-F04A-AF34-D15D318958A7}">
      <dgm:prSet/>
      <dgm:spPr/>
      <dgm:t>
        <a:bodyPr/>
        <a:lstStyle/>
        <a:p>
          <a:endParaRPr lang="ru-RU"/>
        </a:p>
      </dgm:t>
    </dgm:pt>
    <dgm:pt modelId="{88345D0C-02F2-1740-832F-DABC3C3EEBB6}" type="sibTrans" cxnId="{3B7C7D65-68B3-F04A-AF34-D15D318958A7}">
      <dgm:prSet/>
      <dgm:spPr/>
      <dgm:t>
        <a:bodyPr/>
        <a:lstStyle/>
        <a:p>
          <a:endParaRPr lang="ru-RU"/>
        </a:p>
      </dgm:t>
    </dgm:pt>
    <dgm:pt modelId="{5E2CD11F-5B1F-0B43-9238-78FA35734990}">
      <dgm:prSet/>
      <dgm:spPr/>
      <dgm:t>
        <a:bodyPr/>
        <a:lstStyle/>
        <a:p>
          <a:pPr rtl="0"/>
          <a:r>
            <a:rPr lang="ru-RU" dirty="0" smtClean="0"/>
            <a:t>Системный подход к решению проблем</a:t>
          </a:r>
          <a:endParaRPr lang="ru-RU" dirty="0"/>
        </a:p>
      </dgm:t>
    </dgm:pt>
    <dgm:pt modelId="{EA1708D4-2015-5C45-AAA1-B50C3295E64D}" type="parTrans" cxnId="{9D38D56C-33D7-6646-914A-67A0068FAC0D}">
      <dgm:prSet/>
      <dgm:spPr/>
      <dgm:t>
        <a:bodyPr/>
        <a:lstStyle/>
        <a:p>
          <a:endParaRPr lang="ru-RU"/>
        </a:p>
      </dgm:t>
    </dgm:pt>
    <dgm:pt modelId="{DEF1BF06-A512-3C4B-851D-8A9C324255BD}" type="sibTrans" cxnId="{9D38D56C-33D7-6646-914A-67A0068FAC0D}">
      <dgm:prSet/>
      <dgm:spPr/>
      <dgm:t>
        <a:bodyPr/>
        <a:lstStyle/>
        <a:p>
          <a:endParaRPr lang="ru-RU"/>
        </a:p>
      </dgm:t>
    </dgm:pt>
    <dgm:pt modelId="{A3CB1D1E-C7BE-A743-92BF-B26C473F9B2F}">
      <dgm:prSet/>
      <dgm:spPr/>
      <dgm:t>
        <a:bodyPr/>
        <a:lstStyle/>
        <a:p>
          <a:pPr rtl="0"/>
          <a:r>
            <a:rPr lang="ru-RU" dirty="0" smtClean="0"/>
            <a:t>Системный администратор</a:t>
          </a:r>
          <a:endParaRPr lang="ru-RU" dirty="0"/>
        </a:p>
      </dgm:t>
    </dgm:pt>
    <dgm:pt modelId="{E7E2F6AF-9954-D34B-A1A3-0F6899FF1E8A}" type="parTrans" cxnId="{AA1F9F31-45E1-5144-A433-65AB232958F9}">
      <dgm:prSet/>
      <dgm:spPr/>
      <dgm:t>
        <a:bodyPr/>
        <a:lstStyle/>
        <a:p>
          <a:endParaRPr lang="ru-RU"/>
        </a:p>
      </dgm:t>
    </dgm:pt>
    <dgm:pt modelId="{2DA53B56-BEC3-3E43-AD2B-666C1ACCE89E}" type="sibTrans" cxnId="{AA1F9F31-45E1-5144-A433-65AB232958F9}">
      <dgm:prSet/>
      <dgm:spPr/>
      <dgm:t>
        <a:bodyPr/>
        <a:lstStyle/>
        <a:p>
          <a:endParaRPr lang="ru-RU"/>
        </a:p>
      </dgm:t>
    </dgm:pt>
    <dgm:pt modelId="{5384C6B6-2BC5-A541-89DC-07FDAE387DBC}">
      <dgm:prSet/>
      <dgm:spPr/>
      <dgm:t>
        <a:bodyPr/>
        <a:lstStyle/>
        <a:p>
          <a:pPr rtl="0"/>
          <a:r>
            <a:rPr lang="ru-RU" dirty="0" smtClean="0"/>
            <a:t>Эксплуатация</a:t>
          </a:r>
          <a:endParaRPr lang="ru-RU" dirty="0"/>
        </a:p>
      </dgm:t>
    </dgm:pt>
    <dgm:pt modelId="{7F0E8A3E-4911-F148-B402-B3B329877784}" type="parTrans" cxnId="{2C9F73DD-ADF3-9941-B9C7-0065775BD2CC}">
      <dgm:prSet/>
      <dgm:spPr/>
      <dgm:t>
        <a:bodyPr/>
        <a:lstStyle/>
        <a:p>
          <a:endParaRPr lang="ru-RU"/>
        </a:p>
      </dgm:t>
    </dgm:pt>
    <dgm:pt modelId="{BF878C01-6F68-F240-851F-4817DFAA2005}" type="sibTrans" cxnId="{2C9F73DD-ADF3-9941-B9C7-0065775BD2CC}">
      <dgm:prSet/>
      <dgm:spPr/>
      <dgm:t>
        <a:bodyPr/>
        <a:lstStyle/>
        <a:p>
          <a:endParaRPr lang="ru-RU"/>
        </a:p>
      </dgm:t>
    </dgm:pt>
    <dgm:pt modelId="{3B457FD9-E26A-6641-A380-D9CF61942702}">
      <dgm:prSet/>
      <dgm:spPr/>
      <dgm:t>
        <a:bodyPr/>
        <a:lstStyle/>
        <a:p>
          <a:pPr rtl="0"/>
          <a:r>
            <a:rPr lang="en-US" dirty="0" smtClean="0"/>
            <a:t>CI/CD</a:t>
          </a:r>
          <a:endParaRPr lang="ru-RU" dirty="0"/>
        </a:p>
      </dgm:t>
    </dgm:pt>
    <dgm:pt modelId="{F4F02A93-A244-664A-B4C5-CAC50BF37FEF}" type="parTrans" cxnId="{84AC0137-ACF3-5041-9CE5-94555734F07B}">
      <dgm:prSet/>
      <dgm:spPr/>
      <dgm:t>
        <a:bodyPr/>
        <a:lstStyle/>
        <a:p>
          <a:endParaRPr lang="ru-RU"/>
        </a:p>
      </dgm:t>
    </dgm:pt>
    <dgm:pt modelId="{E9649B2B-E37A-9844-A74A-D876E30718C5}" type="sibTrans" cxnId="{84AC0137-ACF3-5041-9CE5-94555734F07B}">
      <dgm:prSet/>
      <dgm:spPr/>
      <dgm:t>
        <a:bodyPr/>
        <a:lstStyle/>
        <a:p>
          <a:endParaRPr lang="ru-RU"/>
        </a:p>
      </dgm:t>
    </dgm:pt>
    <dgm:pt modelId="{10F1C16D-A675-7541-A8E4-83E2D451EC40}" type="pres">
      <dgm:prSet presAssocID="{BA6C65D5-FE17-7043-8FF9-7D7506E35176}" presName="diagram" presStyleCnt="0">
        <dgm:presLayoutVars>
          <dgm:dir/>
          <dgm:resizeHandles val="exact"/>
        </dgm:presLayoutVars>
      </dgm:prSet>
      <dgm:spPr/>
    </dgm:pt>
    <dgm:pt modelId="{5F4E27F6-FAC3-6843-AFB0-607A93898017}" type="pres">
      <dgm:prSet presAssocID="{10DBF578-4880-0745-8AD8-2D66880280CA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91A625-8B19-F440-9273-EA11420379BD}" type="pres">
      <dgm:prSet presAssocID="{38D20558-5A67-0B44-BF19-75E25745F970}" presName="sibTrans" presStyleCnt="0"/>
      <dgm:spPr/>
    </dgm:pt>
    <dgm:pt modelId="{55B2EB56-2208-4049-82BB-476EB04F30C3}" type="pres">
      <dgm:prSet presAssocID="{A3CB1D1E-C7BE-A743-92BF-B26C473F9B2F}" presName="node" presStyleLbl="node1" presStyleIdx="1" presStyleCnt="6" custLinFactNeighborX="-401" custLinFactNeighborY="18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C99651-B5B3-3F4E-8B3A-8C1DFF10D59B}" type="pres">
      <dgm:prSet presAssocID="{2DA53B56-BEC3-3E43-AD2B-666C1ACCE89E}" presName="sibTrans" presStyleCnt="0"/>
      <dgm:spPr/>
    </dgm:pt>
    <dgm:pt modelId="{DC79EDE4-949E-5547-8838-E2927FBE06ED}" type="pres">
      <dgm:prSet presAssocID="{5384C6B6-2BC5-A541-89DC-07FDAE387DBC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415B04-3534-0145-B1D9-1CB0395E0025}" type="pres">
      <dgm:prSet presAssocID="{BF878C01-6F68-F240-851F-4817DFAA2005}" presName="sibTrans" presStyleCnt="0"/>
      <dgm:spPr/>
    </dgm:pt>
    <dgm:pt modelId="{79C79205-DE47-894A-ABE5-E5CDD41F21E3}" type="pres">
      <dgm:prSet presAssocID="{3B457FD9-E26A-6641-A380-D9CF61942702}" presName="node" presStyleLbl="node1" presStyleIdx="3" presStyleCnt="6">
        <dgm:presLayoutVars>
          <dgm:bulletEnabled val="1"/>
        </dgm:presLayoutVars>
      </dgm:prSet>
      <dgm:spPr/>
    </dgm:pt>
    <dgm:pt modelId="{A02610DC-17CA-7342-8CC8-910D075B6380}" type="pres">
      <dgm:prSet presAssocID="{E9649B2B-E37A-9844-A74A-D876E30718C5}" presName="sibTrans" presStyleCnt="0"/>
      <dgm:spPr/>
    </dgm:pt>
    <dgm:pt modelId="{EF54C0DB-E32A-814D-B98F-067E56B70202}" type="pres">
      <dgm:prSet presAssocID="{91EBCD71-0267-2B40-9122-57BA431F3021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615B6F-DC4F-0246-B62B-1F6F7B8A7581}" type="pres">
      <dgm:prSet presAssocID="{88345D0C-02F2-1740-832F-DABC3C3EEBB6}" presName="sibTrans" presStyleCnt="0"/>
      <dgm:spPr/>
    </dgm:pt>
    <dgm:pt modelId="{04D0D1CF-9E19-AA40-ACBA-CA66F58B66B3}" type="pres">
      <dgm:prSet presAssocID="{5E2CD11F-5B1F-0B43-9238-78FA35734990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ABAC393-9182-034F-ADC0-769531548DFF}" type="presOf" srcId="{3B457FD9-E26A-6641-A380-D9CF61942702}" destId="{79C79205-DE47-894A-ABE5-E5CDD41F21E3}" srcOrd="0" destOrd="0" presId="urn:microsoft.com/office/officeart/2005/8/layout/default"/>
    <dgm:cxn modelId="{A6637D34-1313-1441-9482-5DB10E318939}" type="presOf" srcId="{10DBF578-4880-0745-8AD8-2D66880280CA}" destId="{5F4E27F6-FAC3-6843-AFB0-607A93898017}" srcOrd="0" destOrd="0" presId="urn:microsoft.com/office/officeart/2005/8/layout/default"/>
    <dgm:cxn modelId="{2C9F73DD-ADF3-9941-B9C7-0065775BD2CC}" srcId="{BA6C65D5-FE17-7043-8FF9-7D7506E35176}" destId="{5384C6B6-2BC5-A541-89DC-07FDAE387DBC}" srcOrd="2" destOrd="0" parTransId="{7F0E8A3E-4911-F148-B402-B3B329877784}" sibTransId="{BF878C01-6F68-F240-851F-4817DFAA2005}"/>
    <dgm:cxn modelId="{C502ECF6-D0B4-CA47-84FC-AA5A35EBEE5C}" type="presOf" srcId="{5E2CD11F-5B1F-0B43-9238-78FA35734990}" destId="{04D0D1CF-9E19-AA40-ACBA-CA66F58B66B3}" srcOrd="0" destOrd="0" presId="urn:microsoft.com/office/officeart/2005/8/layout/default"/>
    <dgm:cxn modelId="{BF3D7E96-0414-DE42-B12D-10799DC0735E}" type="presOf" srcId="{BA6C65D5-FE17-7043-8FF9-7D7506E35176}" destId="{10F1C16D-A675-7541-A8E4-83E2D451EC40}" srcOrd="0" destOrd="0" presId="urn:microsoft.com/office/officeart/2005/8/layout/default"/>
    <dgm:cxn modelId="{BC60BB36-2080-FD48-BA40-03BD60607D86}" type="presOf" srcId="{A3CB1D1E-C7BE-A743-92BF-B26C473F9B2F}" destId="{55B2EB56-2208-4049-82BB-476EB04F30C3}" srcOrd="0" destOrd="0" presId="urn:microsoft.com/office/officeart/2005/8/layout/default"/>
    <dgm:cxn modelId="{A5AFD901-AE99-0845-AC12-DA5D843E5240}" type="presOf" srcId="{91EBCD71-0267-2B40-9122-57BA431F3021}" destId="{EF54C0DB-E32A-814D-B98F-067E56B70202}" srcOrd="0" destOrd="0" presId="urn:microsoft.com/office/officeart/2005/8/layout/default"/>
    <dgm:cxn modelId="{3B7C7D65-68B3-F04A-AF34-D15D318958A7}" srcId="{BA6C65D5-FE17-7043-8FF9-7D7506E35176}" destId="{91EBCD71-0267-2B40-9122-57BA431F3021}" srcOrd="4" destOrd="0" parTransId="{6C39AE61-D49E-9444-B3C4-5348A5037F53}" sibTransId="{88345D0C-02F2-1740-832F-DABC3C3EEBB6}"/>
    <dgm:cxn modelId="{9D38D56C-33D7-6646-914A-67A0068FAC0D}" srcId="{BA6C65D5-FE17-7043-8FF9-7D7506E35176}" destId="{5E2CD11F-5B1F-0B43-9238-78FA35734990}" srcOrd="5" destOrd="0" parTransId="{EA1708D4-2015-5C45-AAA1-B50C3295E64D}" sibTransId="{DEF1BF06-A512-3C4B-851D-8A9C324255BD}"/>
    <dgm:cxn modelId="{B7826BA2-515C-664E-99EF-D693107DF5CB}" srcId="{BA6C65D5-FE17-7043-8FF9-7D7506E35176}" destId="{10DBF578-4880-0745-8AD8-2D66880280CA}" srcOrd="0" destOrd="0" parTransId="{9F5A9C5F-AD0F-9742-96F4-1BBB2469AAF1}" sibTransId="{38D20558-5A67-0B44-BF19-75E25745F970}"/>
    <dgm:cxn modelId="{C07B63E1-984D-D642-B70E-6CE280CC2A4C}" type="presOf" srcId="{5384C6B6-2BC5-A541-89DC-07FDAE387DBC}" destId="{DC79EDE4-949E-5547-8838-E2927FBE06ED}" srcOrd="0" destOrd="0" presId="urn:microsoft.com/office/officeart/2005/8/layout/default"/>
    <dgm:cxn modelId="{AA1F9F31-45E1-5144-A433-65AB232958F9}" srcId="{BA6C65D5-FE17-7043-8FF9-7D7506E35176}" destId="{A3CB1D1E-C7BE-A743-92BF-B26C473F9B2F}" srcOrd="1" destOrd="0" parTransId="{E7E2F6AF-9954-D34B-A1A3-0F6899FF1E8A}" sibTransId="{2DA53B56-BEC3-3E43-AD2B-666C1ACCE89E}"/>
    <dgm:cxn modelId="{84AC0137-ACF3-5041-9CE5-94555734F07B}" srcId="{BA6C65D5-FE17-7043-8FF9-7D7506E35176}" destId="{3B457FD9-E26A-6641-A380-D9CF61942702}" srcOrd="3" destOrd="0" parTransId="{F4F02A93-A244-664A-B4C5-CAC50BF37FEF}" sibTransId="{E9649B2B-E37A-9844-A74A-D876E30718C5}"/>
    <dgm:cxn modelId="{15F9C138-E504-5D4E-B59F-250CA3A1E0B9}" type="presParOf" srcId="{10F1C16D-A675-7541-A8E4-83E2D451EC40}" destId="{5F4E27F6-FAC3-6843-AFB0-607A93898017}" srcOrd="0" destOrd="0" presId="urn:microsoft.com/office/officeart/2005/8/layout/default"/>
    <dgm:cxn modelId="{2BD84BB9-A7C9-F34F-83B0-06E0120195C9}" type="presParOf" srcId="{10F1C16D-A675-7541-A8E4-83E2D451EC40}" destId="{3C91A625-8B19-F440-9273-EA11420379BD}" srcOrd="1" destOrd="0" presId="urn:microsoft.com/office/officeart/2005/8/layout/default"/>
    <dgm:cxn modelId="{3385EC29-5221-394D-A414-0DA325FE3D44}" type="presParOf" srcId="{10F1C16D-A675-7541-A8E4-83E2D451EC40}" destId="{55B2EB56-2208-4049-82BB-476EB04F30C3}" srcOrd="2" destOrd="0" presId="urn:microsoft.com/office/officeart/2005/8/layout/default"/>
    <dgm:cxn modelId="{8A7B1B44-6526-6B4D-8C30-61931C718A5B}" type="presParOf" srcId="{10F1C16D-A675-7541-A8E4-83E2D451EC40}" destId="{47C99651-B5B3-3F4E-8B3A-8C1DFF10D59B}" srcOrd="3" destOrd="0" presId="urn:microsoft.com/office/officeart/2005/8/layout/default"/>
    <dgm:cxn modelId="{96FF8F6E-34A5-B049-A790-BFF5C58DF640}" type="presParOf" srcId="{10F1C16D-A675-7541-A8E4-83E2D451EC40}" destId="{DC79EDE4-949E-5547-8838-E2927FBE06ED}" srcOrd="4" destOrd="0" presId="urn:microsoft.com/office/officeart/2005/8/layout/default"/>
    <dgm:cxn modelId="{99D20CCA-ECBE-7746-A81F-69A614A277B8}" type="presParOf" srcId="{10F1C16D-A675-7541-A8E4-83E2D451EC40}" destId="{B6415B04-3534-0145-B1D9-1CB0395E0025}" srcOrd="5" destOrd="0" presId="urn:microsoft.com/office/officeart/2005/8/layout/default"/>
    <dgm:cxn modelId="{3A8D6422-D4F9-4945-9128-DD0D684EA10B}" type="presParOf" srcId="{10F1C16D-A675-7541-A8E4-83E2D451EC40}" destId="{79C79205-DE47-894A-ABE5-E5CDD41F21E3}" srcOrd="6" destOrd="0" presId="urn:microsoft.com/office/officeart/2005/8/layout/default"/>
    <dgm:cxn modelId="{71FD6CF2-F844-C74A-9CCE-BC8C74FC54BC}" type="presParOf" srcId="{10F1C16D-A675-7541-A8E4-83E2D451EC40}" destId="{A02610DC-17CA-7342-8CC8-910D075B6380}" srcOrd="7" destOrd="0" presId="urn:microsoft.com/office/officeart/2005/8/layout/default"/>
    <dgm:cxn modelId="{FDF7C059-639D-5A40-9912-D0897C481EC4}" type="presParOf" srcId="{10F1C16D-A675-7541-A8E4-83E2D451EC40}" destId="{EF54C0DB-E32A-814D-B98F-067E56B70202}" srcOrd="8" destOrd="0" presId="urn:microsoft.com/office/officeart/2005/8/layout/default"/>
    <dgm:cxn modelId="{19C79161-EFE3-0848-B6F8-18DE885F557F}" type="presParOf" srcId="{10F1C16D-A675-7541-A8E4-83E2D451EC40}" destId="{31615B6F-DC4F-0246-B62B-1F6F7B8A7581}" srcOrd="9" destOrd="0" presId="urn:microsoft.com/office/officeart/2005/8/layout/default"/>
    <dgm:cxn modelId="{65DC8C56-AA3B-1E49-913F-BECBD746DAB5}" type="presParOf" srcId="{10F1C16D-A675-7541-A8E4-83E2D451EC40}" destId="{04D0D1CF-9E19-AA40-ACBA-CA66F58B66B3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A6C65D5-FE17-7043-8FF9-7D7506E35176}" type="doc">
      <dgm:prSet loTypeId="urn:microsoft.com/office/officeart/2005/8/layout/defaul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0DBF578-4880-0745-8AD8-2D66880280CA}">
      <dgm:prSet/>
      <dgm:spPr/>
      <dgm:t>
        <a:bodyPr/>
        <a:lstStyle/>
        <a:p>
          <a:pPr rtl="0"/>
          <a:r>
            <a:rPr lang="en-US" dirty="0" smtClean="0"/>
            <a:t>Linux</a:t>
          </a:r>
          <a:endParaRPr lang="ru-RU" dirty="0"/>
        </a:p>
      </dgm:t>
    </dgm:pt>
    <dgm:pt modelId="{9F5A9C5F-AD0F-9742-96F4-1BBB2469AAF1}" type="parTrans" cxnId="{B7826BA2-515C-664E-99EF-D693107DF5CB}">
      <dgm:prSet/>
      <dgm:spPr/>
      <dgm:t>
        <a:bodyPr/>
        <a:lstStyle/>
        <a:p>
          <a:endParaRPr lang="ru-RU"/>
        </a:p>
      </dgm:t>
    </dgm:pt>
    <dgm:pt modelId="{38D20558-5A67-0B44-BF19-75E25745F970}" type="sibTrans" cxnId="{B7826BA2-515C-664E-99EF-D693107DF5CB}">
      <dgm:prSet/>
      <dgm:spPr/>
      <dgm:t>
        <a:bodyPr/>
        <a:lstStyle/>
        <a:p>
          <a:endParaRPr lang="ru-RU"/>
        </a:p>
      </dgm:t>
    </dgm:pt>
    <dgm:pt modelId="{91EBCD71-0267-2B40-9122-57BA431F3021}">
      <dgm:prSet/>
      <dgm:spPr/>
      <dgm:t>
        <a:bodyPr/>
        <a:lstStyle/>
        <a:p>
          <a:pPr rtl="0"/>
          <a:r>
            <a:rPr lang="en-US" dirty="0" smtClean="0"/>
            <a:t>Chef/Puppet</a:t>
          </a:r>
          <a:endParaRPr lang="ru-RU" dirty="0"/>
        </a:p>
      </dgm:t>
    </dgm:pt>
    <dgm:pt modelId="{6C39AE61-D49E-9444-B3C4-5348A5037F53}" type="parTrans" cxnId="{3B7C7D65-68B3-F04A-AF34-D15D318958A7}">
      <dgm:prSet/>
      <dgm:spPr/>
      <dgm:t>
        <a:bodyPr/>
        <a:lstStyle/>
        <a:p>
          <a:endParaRPr lang="ru-RU"/>
        </a:p>
      </dgm:t>
    </dgm:pt>
    <dgm:pt modelId="{88345D0C-02F2-1740-832F-DABC3C3EEBB6}" type="sibTrans" cxnId="{3B7C7D65-68B3-F04A-AF34-D15D318958A7}">
      <dgm:prSet/>
      <dgm:spPr/>
      <dgm:t>
        <a:bodyPr/>
        <a:lstStyle/>
        <a:p>
          <a:endParaRPr lang="ru-RU"/>
        </a:p>
      </dgm:t>
    </dgm:pt>
    <dgm:pt modelId="{5E2CD11F-5B1F-0B43-9238-78FA35734990}">
      <dgm:prSet/>
      <dgm:spPr/>
      <dgm:t>
        <a:bodyPr/>
        <a:lstStyle/>
        <a:p>
          <a:pPr rtl="0"/>
          <a:r>
            <a:rPr lang="en-US" dirty="0" smtClean="0"/>
            <a:t>Jenkins</a:t>
          </a:r>
          <a:endParaRPr lang="ru-RU" dirty="0"/>
        </a:p>
      </dgm:t>
    </dgm:pt>
    <dgm:pt modelId="{EA1708D4-2015-5C45-AAA1-B50C3295E64D}" type="parTrans" cxnId="{9D38D56C-33D7-6646-914A-67A0068FAC0D}">
      <dgm:prSet/>
      <dgm:spPr/>
      <dgm:t>
        <a:bodyPr/>
        <a:lstStyle/>
        <a:p>
          <a:endParaRPr lang="ru-RU"/>
        </a:p>
      </dgm:t>
    </dgm:pt>
    <dgm:pt modelId="{DEF1BF06-A512-3C4B-851D-8A9C324255BD}" type="sibTrans" cxnId="{9D38D56C-33D7-6646-914A-67A0068FAC0D}">
      <dgm:prSet/>
      <dgm:spPr/>
      <dgm:t>
        <a:bodyPr/>
        <a:lstStyle/>
        <a:p>
          <a:endParaRPr lang="ru-RU"/>
        </a:p>
      </dgm:t>
    </dgm:pt>
    <dgm:pt modelId="{A3CB1D1E-C7BE-A743-92BF-B26C473F9B2F}">
      <dgm:prSet/>
      <dgm:spPr/>
      <dgm:t>
        <a:bodyPr/>
        <a:lstStyle/>
        <a:p>
          <a:pPr rtl="0"/>
          <a:r>
            <a:rPr lang="en-US" dirty="0" smtClean="0"/>
            <a:t>AWS</a:t>
          </a:r>
          <a:endParaRPr lang="ru-RU" dirty="0"/>
        </a:p>
      </dgm:t>
    </dgm:pt>
    <dgm:pt modelId="{E7E2F6AF-9954-D34B-A1A3-0F6899FF1E8A}" type="parTrans" cxnId="{AA1F9F31-45E1-5144-A433-65AB232958F9}">
      <dgm:prSet/>
      <dgm:spPr/>
      <dgm:t>
        <a:bodyPr/>
        <a:lstStyle/>
        <a:p>
          <a:endParaRPr lang="ru-RU"/>
        </a:p>
      </dgm:t>
    </dgm:pt>
    <dgm:pt modelId="{2DA53B56-BEC3-3E43-AD2B-666C1ACCE89E}" type="sibTrans" cxnId="{AA1F9F31-45E1-5144-A433-65AB232958F9}">
      <dgm:prSet/>
      <dgm:spPr/>
      <dgm:t>
        <a:bodyPr/>
        <a:lstStyle/>
        <a:p>
          <a:endParaRPr lang="ru-RU"/>
        </a:p>
      </dgm:t>
    </dgm:pt>
    <dgm:pt modelId="{5384C6B6-2BC5-A541-89DC-07FDAE387DBC}">
      <dgm:prSet/>
      <dgm:spPr/>
      <dgm:t>
        <a:bodyPr/>
        <a:lstStyle/>
        <a:p>
          <a:pPr rtl="0"/>
          <a:r>
            <a:rPr lang="en-US" dirty="0" smtClean="0"/>
            <a:t>Python</a:t>
          </a:r>
          <a:endParaRPr lang="ru-RU" dirty="0"/>
        </a:p>
      </dgm:t>
    </dgm:pt>
    <dgm:pt modelId="{7F0E8A3E-4911-F148-B402-B3B329877784}" type="parTrans" cxnId="{2C9F73DD-ADF3-9941-B9C7-0065775BD2CC}">
      <dgm:prSet/>
      <dgm:spPr/>
      <dgm:t>
        <a:bodyPr/>
        <a:lstStyle/>
        <a:p>
          <a:endParaRPr lang="ru-RU"/>
        </a:p>
      </dgm:t>
    </dgm:pt>
    <dgm:pt modelId="{BF878C01-6F68-F240-851F-4817DFAA2005}" type="sibTrans" cxnId="{2C9F73DD-ADF3-9941-B9C7-0065775BD2CC}">
      <dgm:prSet/>
      <dgm:spPr/>
      <dgm:t>
        <a:bodyPr/>
        <a:lstStyle/>
        <a:p>
          <a:endParaRPr lang="ru-RU"/>
        </a:p>
      </dgm:t>
    </dgm:pt>
    <dgm:pt modelId="{10F1C16D-A675-7541-A8E4-83E2D451EC40}" type="pres">
      <dgm:prSet presAssocID="{BA6C65D5-FE17-7043-8FF9-7D7506E35176}" presName="diagram" presStyleCnt="0">
        <dgm:presLayoutVars>
          <dgm:dir/>
          <dgm:resizeHandles val="exact"/>
        </dgm:presLayoutVars>
      </dgm:prSet>
      <dgm:spPr/>
    </dgm:pt>
    <dgm:pt modelId="{5F4E27F6-FAC3-6843-AFB0-607A93898017}" type="pres">
      <dgm:prSet presAssocID="{10DBF578-4880-0745-8AD8-2D66880280CA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91A625-8B19-F440-9273-EA11420379BD}" type="pres">
      <dgm:prSet presAssocID="{38D20558-5A67-0B44-BF19-75E25745F970}" presName="sibTrans" presStyleCnt="0"/>
      <dgm:spPr/>
    </dgm:pt>
    <dgm:pt modelId="{55B2EB56-2208-4049-82BB-476EB04F30C3}" type="pres">
      <dgm:prSet presAssocID="{A3CB1D1E-C7BE-A743-92BF-B26C473F9B2F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C99651-B5B3-3F4E-8B3A-8C1DFF10D59B}" type="pres">
      <dgm:prSet presAssocID="{2DA53B56-BEC3-3E43-AD2B-666C1ACCE89E}" presName="sibTrans" presStyleCnt="0"/>
      <dgm:spPr/>
    </dgm:pt>
    <dgm:pt modelId="{DC79EDE4-949E-5547-8838-E2927FBE06ED}" type="pres">
      <dgm:prSet presAssocID="{5384C6B6-2BC5-A541-89DC-07FDAE387DBC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415B04-3534-0145-B1D9-1CB0395E0025}" type="pres">
      <dgm:prSet presAssocID="{BF878C01-6F68-F240-851F-4817DFAA2005}" presName="sibTrans" presStyleCnt="0"/>
      <dgm:spPr/>
    </dgm:pt>
    <dgm:pt modelId="{EF54C0DB-E32A-814D-B98F-067E56B70202}" type="pres">
      <dgm:prSet presAssocID="{91EBCD71-0267-2B40-9122-57BA431F3021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615B6F-DC4F-0246-B62B-1F6F7B8A7581}" type="pres">
      <dgm:prSet presAssocID="{88345D0C-02F2-1740-832F-DABC3C3EEBB6}" presName="sibTrans" presStyleCnt="0"/>
      <dgm:spPr/>
    </dgm:pt>
    <dgm:pt modelId="{04D0D1CF-9E19-AA40-ACBA-CA66F58B66B3}" type="pres">
      <dgm:prSet presAssocID="{5E2CD11F-5B1F-0B43-9238-78FA35734990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A1F9F31-45E1-5144-A433-65AB232958F9}" srcId="{BA6C65D5-FE17-7043-8FF9-7D7506E35176}" destId="{A3CB1D1E-C7BE-A743-92BF-B26C473F9B2F}" srcOrd="1" destOrd="0" parTransId="{E7E2F6AF-9954-D34B-A1A3-0F6899FF1E8A}" sibTransId="{2DA53B56-BEC3-3E43-AD2B-666C1ACCE89E}"/>
    <dgm:cxn modelId="{D9717EF8-210B-1440-AA17-B08F2C68DDE5}" type="presOf" srcId="{BA6C65D5-FE17-7043-8FF9-7D7506E35176}" destId="{10F1C16D-A675-7541-A8E4-83E2D451EC40}" srcOrd="0" destOrd="0" presId="urn:microsoft.com/office/officeart/2005/8/layout/default"/>
    <dgm:cxn modelId="{3B7C7D65-68B3-F04A-AF34-D15D318958A7}" srcId="{BA6C65D5-FE17-7043-8FF9-7D7506E35176}" destId="{91EBCD71-0267-2B40-9122-57BA431F3021}" srcOrd="3" destOrd="0" parTransId="{6C39AE61-D49E-9444-B3C4-5348A5037F53}" sibTransId="{88345D0C-02F2-1740-832F-DABC3C3EEBB6}"/>
    <dgm:cxn modelId="{F1565B62-7E13-9047-A95B-329AE3313B67}" type="presOf" srcId="{10DBF578-4880-0745-8AD8-2D66880280CA}" destId="{5F4E27F6-FAC3-6843-AFB0-607A93898017}" srcOrd="0" destOrd="0" presId="urn:microsoft.com/office/officeart/2005/8/layout/default"/>
    <dgm:cxn modelId="{2C9F73DD-ADF3-9941-B9C7-0065775BD2CC}" srcId="{BA6C65D5-FE17-7043-8FF9-7D7506E35176}" destId="{5384C6B6-2BC5-A541-89DC-07FDAE387DBC}" srcOrd="2" destOrd="0" parTransId="{7F0E8A3E-4911-F148-B402-B3B329877784}" sibTransId="{BF878C01-6F68-F240-851F-4817DFAA2005}"/>
    <dgm:cxn modelId="{45262315-3E43-B548-9445-40DE64CED305}" type="presOf" srcId="{5384C6B6-2BC5-A541-89DC-07FDAE387DBC}" destId="{DC79EDE4-949E-5547-8838-E2927FBE06ED}" srcOrd="0" destOrd="0" presId="urn:microsoft.com/office/officeart/2005/8/layout/default"/>
    <dgm:cxn modelId="{9D38D56C-33D7-6646-914A-67A0068FAC0D}" srcId="{BA6C65D5-FE17-7043-8FF9-7D7506E35176}" destId="{5E2CD11F-5B1F-0B43-9238-78FA35734990}" srcOrd="4" destOrd="0" parTransId="{EA1708D4-2015-5C45-AAA1-B50C3295E64D}" sibTransId="{DEF1BF06-A512-3C4B-851D-8A9C324255BD}"/>
    <dgm:cxn modelId="{F3305289-7E59-634C-9568-C9B36B8272ED}" type="presOf" srcId="{5E2CD11F-5B1F-0B43-9238-78FA35734990}" destId="{04D0D1CF-9E19-AA40-ACBA-CA66F58B66B3}" srcOrd="0" destOrd="0" presId="urn:microsoft.com/office/officeart/2005/8/layout/default"/>
    <dgm:cxn modelId="{44839835-A15E-7748-B264-67E795B87B1D}" type="presOf" srcId="{91EBCD71-0267-2B40-9122-57BA431F3021}" destId="{EF54C0DB-E32A-814D-B98F-067E56B70202}" srcOrd="0" destOrd="0" presId="urn:microsoft.com/office/officeart/2005/8/layout/default"/>
    <dgm:cxn modelId="{B7826BA2-515C-664E-99EF-D693107DF5CB}" srcId="{BA6C65D5-FE17-7043-8FF9-7D7506E35176}" destId="{10DBF578-4880-0745-8AD8-2D66880280CA}" srcOrd="0" destOrd="0" parTransId="{9F5A9C5F-AD0F-9742-96F4-1BBB2469AAF1}" sibTransId="{38D20558-5A67-0B44-BF19-75E25745F970}"/>
    <dgm:cxn modelId="{97CF6ECF-4932-5B4E-A08F-10306BD4153C}" type="presOf" srcId="{A3CB1D1E-C7BE-A743-92BF-B26C473F9B2F}" destId="{55B2EB56-2208-4049-82BB-476EB04F30C3}" srcOrd="0" destOrd="0" presId="urn:microsoft.com/office/officeart/2005/8/layout/default"/>
    <dgm:cxn modelId="{1AD0B7CB-4B1E-104B-AC46-B2ED94F5433A}" type="presParOf" srcId="{10F1C16D-A675-7541-A8E4-83E2D451EC40}" destId="{5F4E27F6-FAC3-6843-AFB0-607A93898017}" srcOrd="0" destOrd="0" presId="urn:microsoft.com/office/officeart/2005/8/layout/default"/>
    <dgm:cxn modelId="{A4772F74-8D1C-F146-B2BB-F03C789FD96A}" type="presParOf" srcId="{10F1C16D-A675-7541-A8E4-83E2D451EC40}" destId="{3C91A625-8B19-F440-9273-EA11420379BD}" srcOrd="1" destOrd="0" presId="urn:microsoft.com/office/officeart/2005/8/layout/default"/>
    <dgm:cxn modelId="{671A900C-AD6B-714F-BE99-363FE8B00463}" type="presParOf" srcId="{10F1C16D-A675-7541-A8E4-83E2D451EC40}" destId="{55B2EB56-2208-4049-82BB-476EB04F30C3}" srcOrd="2" destOrd="0" presId="urn:microsoft.com/office/officeart/2005/8/layout/default"/>
    <dgm:cxn modelId="{800359C7-5215-D44E-B1D0-9C2773CF8775}" type="presParOf" srcId="{10F1C16D-A675-7541-A8E4-83E2D451EC40}" destId="{47C99651-B5B3-3F4E-8B3A-8C1DFF10D59B}" srcOrd="3" destOrd="0" presId="urn:microsoft.com/office/officeart/2005/8/layout/default"/>
    <dgm:cxn modelId="{601D058C-C92A-6747-9B0C-02A97CE487B9}" type="presParOf" srcId="{10F1C16D-A675-7541-A8E4-83E2D451EC40}" destId="{DC79EDE4-949E-5547-8838-E2927FBE06ED}" srcOrd="4" destOrd="0" presId="urn:microsoft.com/office/officeart/2005/8/layout/default"/>
    <dgm:cxn modelId="{C145F530-7D05-EC47-90B3-893A4FF2663B}" type="presParOf" srcId="{10F1C16D-A675-7541-A8E4-83E2D451EC40}" destId="{B6415B04-3534-0145-B1D9-1CB0395E0025}" srcOrd="5" destOrd="0" presId="urn:microsoft.com/office/officeart/2005/8/layout/default"/>
    <dgm:cxn modelId="{CB1C065F-FE8E-6248-964F-6144670CA90C}" type="presParOf" srcId="{10F1C16D-A675-7541-A8E4-83E2D451EC40}" destId="{EF54C0DB-E32A-814D-B98F-067E56B70202}" srcOrd="6" destOrd="0" presId="urn:microsoft.com/office/officeart/2005/8/layout/default"/>
    <dgm:cxn modelId="{82326191-8CEF-DE49-9BCE-70C90C429D2B}" type="presParOf" srcId="{10F1C16D-A675-7541-A8E4-83E2D451EC40}" destId="{31615B6F-DC4F-0246-B62B-1F6F7B8A7581}" srcOrd="7" destOrd="0" presId="urn:microsoft.com/office/officeart/2005/8/layout/default"/>
    <dgm:cxn modelId="{D7E8C1C0-753C-1842-AEC6-28F9BA2CCEF6}" type="presParOf" srcId="{10F1C16D-A675-7541-A8E4-83E2D451EC40}" destId="{04D0D1CF-9E19-AA40-ACBA-CA66F58B66B3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6CED72-5B07-8E41-B776-58E3B5D22513}">
      <dsp:nvSpPr>
        <dsp:cNvPr id="0" name=""/>
        <dsp:cNvSpPr/>
      </dsp:nvSpPr>
      <dsp:spPr>
        <a:xfrm>
          <a:off x="0" y="47911"/>
          <a:ext cx="8229600" cy="37206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smtClean="0"/>
            <a:t>DevOps</a:t>
          </a:r>
          <a:r>
            <a:rPr lang="en-US" sz="3000" kern="1200" dirty="0" smtClean="0"/>
            <a:t> </a:t>
          </a:r>
          <a:r>
            <a:rPr lang="en-US" sz="3000" u="none" kern="1200" dirty="0" smtClean="0"/>
            <a:t>is a culture, movement or practice </a:t>
          </a:r>
        </a:p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u="none" kern="1200" dirty="0" smtClean="0"/>
            <a:t>that emphasizes the collaboration and communication of both software developers and other information-technology (IT) professionals </a:t>
          </a:r>
        </a:p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u="none" kern="1200" dirty="0" smtClean="0"/>
            <a:t>while automating the process of software delivery and infrastructure changes</a:t>
          </a:r>
          <a:endParaRPr lang="en-US" sz="3000" u="none" kern="1200" dirty="0"/>
        </a:p>
      </dsp:txBody>
      <dsp:txXfrm>
        <a:off x="181625" y="229536"/>
        <a:ext cx="7866350" cy="33573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675BAE-847C-EA4D-B7BD-6222EA8BC753}">
      <dsp:nvSpPr>
        <dsp:cNvPr id="0" name=""/>
        <dsp:cNvSpPr/>
      </dsp:nvSpPr>
      <dsp:spPr>
        <a:xfrm>
          <a:off x="0" y="517234"/>
          <a:ext cx="8951404" cy="79903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l" defTabSz="1955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kern="1200" dirty="0" smtClean="0"/>
            <a:t>Задачи</a:t>
          </a:r>
          <a:endParaRPr lang="ru-RU" sz="4400" kern="1200" dirty="0"/>
        </a:p>
      </dsp:txBody>
      <dsp:txXfrm>
        <a:off x="39006" y="556240"/>
        <a:ext cx="8873392" cy="721023"/>
      </dsp:txXfrm>
    </dsp:sp>
    <dsp:sp modelId="{1AB840C2-61CF-634B-A22A-AD4B6585BB22}">
      <dsp:nvSpPr>
        <dsp:cNvPr id="0" name=""/>
        <dsp:cNvSpPr/>
      </dsp:nvSpPr>
      <dsp:spPr>
        <a:xfrm>
          <a:off x="0" y="1316269"/>
          <a:ext cx="8951404" cy="1622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207" tIns="45720" rIns="256032" bIns="45720" numCol="1" spcCol="1270" anchor="t" anchorCtr="0">
          <a:noAutofit/>
        </a:bodyPr>
        <a:lstStyle/>
        <a:p>
          <a:pPr marL="285750" lvl="1" indent="-285750" algn="l" defTabSz="1600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3600" kern="1200" dirty="0" smtClean="0"/>
            <a:t>реализация конвейера непрерывной поставки продукта </a:t>
          </a:r>
          <a:endParaRPr lang="ru-RU" sz="3600" kern="1200" dirty="0"/>
        </a:p>
        <a:p>
          <a:pPr marL="285750" lvl="1" indent="-285750" algn="l" defTabSz="1600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3600" kern="1200" smtClean="0"/>
            <a:t>автоматизация рутинных задач</a:t>
          </a:r>
          <a:endParaRPr lang="ru-RU" sz="3600" kern="1200"/>
        </a:p>
      </dsp:txBody>
      <dsp:txXfrm>
        <a:off x="0" y="1316269"/>
        <a:ext cx="8951404" cy="162288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4E27F6-FAC3-6843-AFB0-607A93898017}">
      <dsp:nvSpPr>
        <dsp:cNvPr id="0" name=""/>
        <dsp:cNvSpPr/>
      </dsp:nvSpPr>
      <dsp:spPr>
        <a:xfrm>
          <a:off x="0" y="832350"/>
          <a:ext cx="2797313" cy="167838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Разработчик</a:t>
          </a:r>
          <a:endParaRPr lang="ru-RU" sz="2400" kern="1200" dirty="0"/>
        </a:p>
      </dsp:txBody>
      <dsp:txXfrm>
        <a:off x="0" y="832350"/>
        <a:ext cx="2797313" cy="1678388"/>
      </dsp:txXfrm>
    </dsp:sp>
    <dsp:sp modelId="{55B2EB56-2208-4049-82BB-476EB04F30C3}">
      <dsp:nvSpPr>
        <dsp:cNvPr id="0" name=""/>
        <dsp:cNvSpPr/>
      </dsp:nvSpPr>
      <dsp:spPr>
        <a:xfrm>
          <a:off x="3065827" y="864088"/>
          <a:ext cx="2797313" cy="167838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Системный администратор</a:t>
          </a:r>
          <a:endParaRPr lang="ru-RU" sz="2400" kern="1200" dirty="0"/>
        </a:p>
      </dsp:txBody>
      <dsp:txXfrm>
        <a:off x="3065827" y="864088"/>
        <a:ext cx="2797313" cy="1678388"/>
      </dsp:txXfrm>
    </dsp:sp>
    <dsp:sp modelId="{DC79EDE4-949E-5547-8838-E2927FBE06ED}">
      <dsp:nvSpPr>
        <dsp:cNvPr id="0" name=""/>
        <dsp:cNvSpPr/>
      </dsp:nvSpPr>
      <dsp:spPr>
        <a:xfrm>
          <a:off x="6154090" y="832350"/>
          <a:ext cx="2797313" cy="167838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Эксплуатация</a:t>
          </a:r>
          <a:endParaRPr lang="ru-RU" sz="2400" kern="1200" dirty="0"/>
        </a:p>
      </dsp:txBody>
      <dsp:txXfrm>
        <a:off x="6154090" y="832350"/>
        <a:ext cx="2797313" cy="1678388"/>
      </dsp:txXfrm>
    </dsp:sp>
    <dsp:sp modelId="{79C79205-DE47-894A-ABE5-E5CDD41F21E3}">
      <dsp:nvSpPr>
        <dsp:cNvPr id="0" name=""/>
        <dsp:cNvSpPr/>
      </dsp:nvSpPr>
      <dsp:spPr>
        <a:xfrm>
          <a:off x="0" y="2790469"/>
          <a:ext cx="2797313" cy="167838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CI/CD</a:t>
          </a:r>
          <a:endParaRPr lang="ru-RU" sz="2400" kern="1200" dirty="0"/>
        </a:p>
      </dsp:txBody>
      <dsp:txXfrm>
        <a:off x="0" y="2790469"/>
        <a:ext cx="2797313" cy="1678388"/>
      </dsp:txXfrm>
    </dsp:sp>
    <dsp:sp modelId="{EF54C0DB-E32A-814D-B98F-067E56B70202}">
      <dsp:nvSpPr>
        <dsp:cNvPr id="0" name=""/>
        <dsp:cNvSpPr/>
      </dsp:nvSpPr>
      <dsp:spPr>
        <a:xfrm>
          <a:off x="3077045" y="2790469"/>
          <a:ext cx="2797313" cy="167838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Развитые коммуникативные навыки</a:t>
          </a:r>
          <a:endParaRPr lang="ru-RU" sz="2400" kern="1200" dirty="0"/>
        </a:p>
      </dsp:txBody>
      <dsp:txXfrm>
        <a:off x="3077045" y="2790469"/>
        <a:ext cx="2797313" cy="1678388"/>
      </dsp:txXfrm>
    </dsp:sp>
    <dsp:sp modelId="{04D0D1CF-9E19-AA40-ACBA-CA66F58B66B3}">
      <dsp:nvSpPr>
        <dsp:cNvPr id="0" name=""/>
        <dsp:cNvSpPr/>
      </dsp:nvSpPr>
      <dsp:spPr>
        <a:xfrm>
          <a:off x="6154090" y="2790469"/>
          <a:ext cx="2797313" cy="167838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Системный подход к решению проблем</a:t>
          </a:r>
          <a:endParaRPr lang="ru-RU" sz="2400" kern="1200" dirty="0"/>
        </a:p>
      </dsp:txBody>
      <dsp:txXfrm>
        <a:off x="6154090" y="2790469"/>
        <a:ext cx="2797313" cy="167838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4E27F6-FAC3-6843-AFB0-607A93898017}">
      <dsp:nvSpPr>
        <dsp:cNvPr id="0" name=""/>
        <dsp:cNvSpPr/>
      </dsp:nvSpPr>
      <dsp:spPr>
        <a:xfrm>
          <a:off x="0" y="832350"/>
          <a:ext cx="2797313" cy="167838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Linux</a:t>
          </a:r>
          <a:endParaRPr lang="ru-RU" sz="3500" kern="1200" dirty="0"/>
        </a:p>
      </dsp:txBody>
      <dsp:txXfrm>
        <a:off x="0" y="832350"/>
        <a:ext cx="2797313" cy="1678388"/>
      </dsp:txXfrm>
    </dsp:sp>
    <dsp:sp modelId="{55B2EB56-2208-4049-82BB-476EB04F30C3}">
      <dsp:nvSpPr>
        <dsp:cNvPr id="0" name=""/>
        <dsp:cNvSpPr/>
      </dsp:nvSpPr>
      <dsp:spPr>
        <a:xfrm>
          <a:off x="3077045" y="832350"/>
          <a:ext cx="2797313" cy="167838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AWS</a:t>
          </a:r>
          <a:endParaRPr lang="ru-RU" sz="3500" kern="1200" dirty="0"/>
        </a:p>
      </dsp:txBody>
      <dsp:txXfrm>
        <a:off x="3077045" y="832350"/>
        <a:ext cx="2797313" cy="1678388"/>
      </dsp:txXfrm>
    </dsp:sp>
    <dsp:sp modelId="{DC79EDE4-949E-5547-8838-E2927FBE06ED}">
      <dsp:nvSpPr>
        <dsp:cNvPr id="0" name=""/>
        <dsp:cNvSpPr/>
      </dsp:nvSpPr>
      <dsp:spPr>
        <a:xfrm>
          <a:off x="6154090" y="832350"/>
          <a:ext cx="2797313" cy="167838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Python</a:t>
          </a:r>
          <a:endParaRPr lang="ru-RU" sz="3500" kern="1200" dirty="0"/>
        </a:p>
      </dsp:txBody>
      <dsp:txXfrm>
        <a:off x="6154090" y="832350"/>
        <a:ext cx="2797313" cy="1678388"/>
      </dsp:txXfrm>
    </dsp:sp>
    <dsp:sp modelId="{EF54C0DB-E32A-814D-B98F-067E56B70202}">
      <dsp:nvSpPr>
        <dsp:cNvPr id="0" name=""/>
        <dsp:cNvSpPr/>
      </dsp:nvSpPr>
      <dsp:spPr>
        <a:xfrm>
          <a:off x="1538522" y="2790469"/>
          <a:ext cx="2797313" cy="167838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Chef/Puppet</a:t>
          </a:r>
          <a:endParaRPr lang="ru-RU" sz="3500" kern="1200" dirty="0"/>
        </a:p>
      </dsp:txBody>
      <dsp:txXfrm>
        <a:off x="1538522" y="2790469"/>
        <a:ext cx="2797313" cy="1678388"/>
      </dsp:txXfrm>
    </dsp:sp>
    <dsp:sp modelId="{04D0D1CF-9E19-AA40-ACBA-CA66F58B66B3}">
      <dsp:nvSpPr>
        <dsp:cNvPr id="0" name=""/>
        <dsp:cNvSpPr/>
      </dsp:nvSpPr>
      <dsp:spPr>
        <a:xfrm>
          <a:off x="4615567" y="2790469"/>
          <a:ext cx="2797313" cy="167838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Jenkins</a:t>
          </a:r>
          <a:endParaRPr lang="ru-RU" sz="3500" kern="1200" dirty="0"/>
        </a:p>
      </dsp:txBody>
      <dsp:txXfrm>
        <a:off x="4615567" y="2790469"/>
        <a:ext cx="2797313" cy="16783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altLang="ru-RU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 altLang="ru-RU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altLang="ru-RU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9DDDEDC-45F6-CF43-856F-76716FDA5D4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325298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altLang="ru-RU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 altLang="ru-RU"/>
          </a:p>
        </p:txBody>
      </p:sp>
      <p:sp>
        <p:nvSpPr>
          <p:cNvPr id="5124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altLang="ru-RU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B8416FB-BFBE-D74E-8209-CFA2581EC7D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394614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1275F7-2EA4-F643-809B-A338E6DA103B}" type="slidenum">
              <a:rPr lang="ru-RU" altLang="ru-RU"/>
              <a:pPr/>
              <a:t>1</a:t>
            </a:fld>
            <a:endParaRPr lang="ru-RU" altLang="ru-RU"/>
          </a:p>
        </p:txBody>
      </p:sp>
      <p:sp>
        <p:nvSpPr>
          <p:cNvPr id="717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724052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1AC6B8-ED73-9546-B622-33906D20A85E}" type="slidenum">
              <a:rPr lang="ru-RU" altLang="ru-RU"/>
              <a:pPr/>
              <a:t>10</a:t>
            </a:fld>
            <a:endParaRPr lang="ru-RU" altLang="ru-RU"/>
          </a:p>
        </p:txBody>
      </p:sp>
      <p:sp>
        <p:nvSpPr>
          <p:cNvPr id="81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 dirty="0" smtClean="0"/>
              <a:t>Почему</a:t>
            </a:r>
            <a:r>
              <a:rPr lang="ru-RU" altLang="ru-RU" baseline="0" dirty="0" smtClean="0"/>
              <a:t> американский рынок</a:t>
            </a:r>
            <a:r>
              <a:rPr lang="en-US" altLang="ru-RU" baseline="0" dirty="0" smtClean="0"/>
              <a:t>?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9840349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1AC6B8-ED73-9546-B622-33906D20A85E}" type="slidenum">
              <a:rPr lang="ru-RU" altLang="ru-RU"/>
              <a:pPr/>
              <a:t>11</a:t>
            </a:fld>
            <a:endParaRPr lang="ru-RU" altLang="ru-RU"/>
          </a:p>
        </p:txBody>
      </p:sp>
      <p:sp>
        <p:nvSpPr>
          <p:cNvPr id="81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 dirty="0" smtClean="0"/>
              <a:t>Почему</a:t>
            </a:r>
            <a:r>
              <a:rPr lang="ru-RU" altLang="ru-RU" baseline="0" dirty="0" smtClean="0"/>
              <a:t> американский рынок</a:t>
            </a:r>
            <a:r>
              <a:rPr lang="en-US" altLang="ru-RU" baseline="0" dirty="0" smtClean="0"/>
              <a:t>?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708381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1AC6B8-ED73-9546-B622-33906D20A85E}" type="slidenum">
              <a:rPr lang="ru-RU" altLang="ru-RU"/>
              <a:pPr/>
              <a:t>12</a:t>
            </a:fld>
            <a:endParaRPr lang="ru-RU" altLang="ru-RU"/>
          </a:p>
        </p:txBody>
      </p:sp>
      <p:sp>
        <p:nvSpPr>
          <p:cNvPr id="81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ru-RU" dirty="0" smtClean="0"/>
              <a:t>T-Shaped </a:t>
            </a:r>
            <a:r>
              <a:rPr lang="ru-RU" altLang="ru-RU" dirty="0" smtClean="0"/>
              <a:t>специализация</a:t>
            </a:r>
            <a:r>
              <a:rPr lang="ru-RU" altLang="ru-RU" baseline="0" dirty="0" smtClean="0"/>
              <a:t> – пересеклись навыки разработчика, эксплуатации, технической поддержки, системного администрирования и узкоспециализированные навыки</a:t>
            </a:r>
            <a:r>
              <a:rPr lang="en-US" altLang="ru-RU" baseline="0" dirty="0" smtClean="0"/>
              <a:t> </a:t>
            </a:r>
            <a:r>
              <a:rPr lang="ru-RU" altLang="ru-RU" baseline="0" dirty="0" smtClean="0"/>
              <a:t>по организации конвейера поставки</a:t>
            </a:r>
            <a:endParaRPr lang="en-US" altLang="ru-RU" baseline="0" dirty="0" smtClean="0"/>
          </a:p>
          <a:p>
            <a:r>
              <a:rPr lang="en-US" altLang="ru-RU" baseline="0" dirty="0" err="1" smtClean="0"/>
              <a:t>DevOpsSec</a:t>
            </a:r>
            <a:endParaRPr lang="ru-RU" altLang="ru-RU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9827602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1AC6B8-ED73-9546-B622-33906D20A85E}" type="slidenum">
              <a:rPr lang="ru-RU" altLang="ru-RU"/>
              <a:pPr/>
              <a:t>13</a:t>
            </a:fld>
            <a:endParaRPr lang="ru-RU" altLang="ru-RU"/>
          </a:p>
        </p:txBody>
      </p:sp>
      <p:sp>
        <p:nvSpPr>
          <p:cNvPr id="81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ru-RU" dirty="0" smtClean="0"/>
              <a:t>T-Shaped </a:t>
            </a:r>
            <a:r>
              <a:rPr lang="ru-RU" altLang="ru-RU" dirty="0" smtClean="0"/>
              <a:t>специализация</a:t>
            </a:r>
            <a:r>
              <a:rPr lang="ru-RU" altLang="ru-RU" baseline="0" dirty="0" smtClean="0"/>
              <a:t> – пересеклись навыки разработчика, эксплуатации, технической поддержки, системного администрирования и узкоспециализированные навыки</a:t>
            </a:r>
            <a:r>
              <a:rPr lang="en-US" altLang="ru-RU" baseline="0" dirty="0" smtClean="0"/>
              <a:t> </a:t>
            </a:r>
            <a:r>
              <a:rPr lang="ru-RU" altLang="ru-RU" baseline="0" dirty="0" smtClean="0"/>
              <a:t>по организации конвейера поставки</a:t>
            </a:r>
          </a:p>
        </p:txBody>
      </p:sp>
    </p:spTree>
    <p:extLst>
      <p:ext uri="{BB962C8B-B14F-4D97-AF65-F5344CB8AC3E}">
        <p14:creationId xmlns:p14="http://schemas.microsoft.com/office/powerpoint/2010/main" val="17710430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1AC6B8-ED73-9546-B622-33906D20A85E}" type="slidenum">
              <a:rPr lang="ru-RU" altLang="ru-RU"/>
              <a:pPr/>
              <a:t>14</a:t>
            </a:fld>
            <a:endParaRPr lang="ru-RU" altLang="ru-RU"/>
          </a:p>
        </p:txBody>
      </p:sp>
      <p:sp>
        <p:nvSpPr>
          <p:cNvPr id="81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ru-RU" dirty="0" smtClean="0"/>
              <a:t>T-Shaped </a:t>
            </a:r>
            <a:r>
              <a:rPr lang="ru-RU" altLang="ru-RU" dirty="0" smtClean="0"/>
              <a:t>специализация</a:t>
            </a:r>
            <a:r>
              <a:rPr lang="ru-RU" altLang="ru-RU" baseline="0" dirty="0" smtClean="0"/>
              <a:t> – пересеклись навыки разработчика, эксплуатации, технической поддержки, системного администрирования и узкоспециализированные навыки</a:t>
            </a:r>
            <a:r>
              <a:rPr lang="en-US" altLang="ru-RU" baseline="0" dirty="0" smtClean="0"/>
              <a:t> </a:t>
            </a:r>
            <a:r>
              <a:rPr lang="ru-RU" altLang="ru-RU" baseline="0" dirty="0" smtClean="0"/>
              <a:t>по организации конвейера поставки</a:t>
            </a:r>
            <a:endParaRPr lang="en-US" altLang="ru-RU" baseline="0" dirty="0" smtClean="0"/>
          </a:p>
          <a:p>
            <a:r>
              <a:rPr lang="en-US" altLang="ru-RU" baseline="0" dirty="0" err="1" smtClean="0"/>
              <a:t>DevOpsSec</a:t>
            </a:r>
            <a:endParaRPr lang="ru-RU" altLang="ru-RU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9374895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1AC6B8-ED73-9546-B622-33906D20A85E}" type="slidenum">
              <a:rPr lang="ru-RU" altLang="ru-RU"/>
              <a:pPr/>
              <a:t>15</a:t>
            </a:fld>
            <a:endParaRPr lang="ru-RU" altLang="ru-RU"/>
          </a:p>
        </p:txBody>
      </p:sp>
      <p:sp>
        <p:nvSpPr>
          <p:cNvPr id="81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0767057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1AC6B8-ED73-9546-B622-33906D20A85E}" type="slidenum">
              <a:rPr lang="ru-RU" altLang="ru-RU"/>
              <a:pPr/>
              <a:t>16</a:t>
            </a:fld>
            <a:endParaRPr lang="ru-RU" altLang="ru-RU"/>
          </a:p>
        </p:txBody>
      </p:sp>
      <p:sp>
        <p:nvSpPr>
          <p:cNvPr id="81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994148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1AC6B8-ED73-9546-B622-33906D20A85E}" type="slidenum">
              <a:rPr lang="ru-RU" altLang="ru-RU"/>
              <a:pPr/>
              <a:t>17</a:t>
            </a:fld>
            <a:endParaRPr lang="ru-RU" altLang="ru-RU"/>
          </a:p>
        </p:txBody>
      </p:sp>
      <p:sp>
        <p:nvSpPr>
          <p:cNvPr id="81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190398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1AC6B8-ED73-9546-B622-33906D20A85E}" type="slidenum">
              <a:rPr lang="ru-RU" altLang="ru-RU"/>
              <a:pPr/>
              <a:t>18</a:t>
            </a:fld>
            <a:endParaRPr lang="ru-RU" altLang="ru-RU"/>
          </a:p>
        </p:txBody>
      </p:sp>
      <p:sp>
        <p:nvSpPr>
          <p:cNvPr id="81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312211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1AC6B8-ED73-9546-B622-33906D20A85E}" type="slidenum">
              <a:rPr lang="ru-RU" altLang="ru-RU"/>
              <a:pPr/>
              <a:t>19</a:t>
            </a:fld>
            <a:endParaRPr lang="ru-RU" altLang="ru-RU"/>
          </a:p>
        </p:txBody>
      </p:sp>
      <p:sp>
        <p:nvSpPr>
          <p:cNvPr id="81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16041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1AC6B8-ED73-9546-B622-33906D20A85E}" type="slidenum">
              <a:rPr lang="ru-RU" altLang="ru-RU"/>
              <a:pPr/>
              <a:t>2</a:t>
            </a:fld>
            <a:endParaRPr lang="ru-RU" altLang="ru-RU"/>
          </a:p>
        </p:txBody>
      </p:sp>
      <p:sp>
        <p:nvSpPr>
          <p:cNvPr id="81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666489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1AC6B8-ED73-9546-B622-33906D20A85E}" type="slidenum">
              <a:rPr lang="ru-RU" altLang="ru-RU"/>
              <a:pPr/>
              <a:t>20</a:t>
            </a:fld>
            <a:endParaRPr lang="ru-RU" altLang="ru-RU"/>
          </a:p>
        </p:txBody>
      </p:sp>
      <p:sp>
        <p:nvSpPr>
          <p:cNvPr id="81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140961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1AC6B8-ED73-9546-B622-33906D20A85E}" type="slidenum">
              <a:rPr lang="ru-RU" altLang="ru-RU"/>
              <a:pPr/>
              <a:t>21</a:t>
            </a:fld>
            <a:endParaRPr lang="ru-RU" altLang="ru-RU"/>
          </a:p>
        </p:txBody>
      </p:sp>
      <p:sp>
        <p:nvSpPr>
          <p:cNvPr id="81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068470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1AC6B8-ED73-9546-B622-33906D20A85E}" type="slidenum">
              <a:rPr lang="ru-RU" altLang="ru-RU"/>
              <a:pPr/>
              <a:t>22</a:t>
            </a:fld>
            <a:endParaRPr lang="ru-RU" altLang="ru-RU"/>
          </a:p>
        </p:txBody>
      </p:sp>
      <p:sp>
        <p:nvSpPr>
          <p:cNvPr id="81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959018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1AC6B8-ED73-9546-B622-33906D20A85E}" type="slidenum">
              <a:rPr lang="ru-RU" altLang="ru-RU"/>
              <a:pPr/>
              <a:t>23</a:t>
            </a:fld>
            <a:endParaRPr lang="ru-RU" altLang="ru-RU"/>
          </a:p>
        </p:txBody>
      </p:sp>
      <p:sp>
        <p:nvSpPr>
          <p:cNvPr id="81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840571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1AC6B8-ED73-9546-B622-33906D20A85E}" type="slidenum">
              <a:rPr lang="ru-RU" altLang="ru-RU"/>
              <a:pPr/>
              <a:t>24</a:t>
            </a:fld>
            <a:endParaRPr lang="ru-RU" altLang="ru-RU"/>
          </a:p>
        </p:txBody>
      </p:sp>
      <p:sp>
        <p:nvSpPr>
          <p:cNvPr id="81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125104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1AC6B8-ED73-9546-B622-33906D20A85E}" type="slidenum">
              <a:rPr lang="ru-RU" altLang="ru-RU"/>
              <a:pPr/>
              <a:t>3</a:t>
            </a:fld>
            <a:endParaRPr lang="ru-RU" altLang="ru-RU"/>
          </a:p>
        </p:txBody>
      </p:sp>
      <p:sp>
        <p:nvSpPr>
          <p:cNvPr id="81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 dirty="0" smtClean="0"/>
              <a:t>Есть</a:t>
            </a:r>
            <a:r>
              <a:rPr lang="ru-RU" altLang="ru-RU" baseline="0" dirty="0" smtClean="0"/>
              <a:t> кто-нибудь кто является </a:t>
            </a:r>
            <a:r>
              <a:rPr lang="en-US" altLang="ru-RU" baseline="0" dirty="0" smtClean="0"/>
              <a:t>DevOps Engineer </a:t>
            </a:r>
            <a:r>
              <a:rPr lang="ru-RU" altLang="ru-RU" baseline="0" dirty="0" smtClean="0"/>
              <a:t>или считает себя таковым</a:t>
            </a:r>
            <a:r>
              <a:rPr lang="en-US" altLang="ru-RU" baseline="0" dirty="0" smtClean="0"/>
              <a:t>? </a:t>
            </a:r>
            <a:r>
              <a:rPr lang="ru-RU" altLang="ru-RU" baseline="0" dirty="0" smtClean="0"/>
              <a:t>Можете поднять руки</a:t>
            </a:r>
            <a:r>
              <a:rPr lang="en-US" altLang="ru-RU" baseline="0" dirty="0" smtClean="0"/>
              <a:t>? 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2601656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1AC6B8-ED73-9546-B622-33906D20A85E}" type="slidenum">
              <a:rPr lang="ru-RU" altLang="ru-RU"/>
              <a:pPr/>
              <a:t>4</a:t>
            </a:fld>
            <a:endParaRPr lang="ru-RU" altLang="ru-RU"/>
          </a:p>
        </p:txBody>
      </p:sp>
      <p:sp>
        <p:nvSpPr>
          <p:cNvPr id="81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959123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1AC6B8-ED73-9546-B622-33906D20A85E}" type="slidenum">
              <a:rPr lang="ru-RU" altLang="ru-RU"/>
              <a:pPr/>
              <a:t>5</a:t>
            </a:fld>
            <a:endParaRPr lang="ru-RU" altLang="ru-RU"/>
          </a:p>
        </p:txBody>
      </p:sp>
      <p:sp>
        <p:nvSpPr>
          <p:cNvPr id="81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63887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1AC6B8-ED73-9546-B622-33906D20A85E}" type="slidenum">
              <a:rPr lang="ru-RU" altLang="ru-RU"/>
              <a:pPr/>
              <a:t>6</a:t>
            </a:fld>
            <a:endParaRPr lang="ru-RU" altLang="ru-RU"/>
          </a:p>
        </p:txBody>
      </p:sp>
      <p:sp>
        <p:nvSpPr>
          <p:cNvPr id="81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282150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1AC6B8-ED73-9546-B622-33906D20A85E}" type="slidenum">
              <a:rPr lang="ru-RU" altLang="ru-RU"/>
              <a:pPr/>
              <a:t>7</a:t>
            </a:fld>
            <a:endParaRPr lang="ru-RU" altLang="ru-RU"/>
          </a:p>
        </p:txBody>
      </p:sp>
      <p:sp>
        <p:nvSpPr>
          <p:cNvPr id="81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 dirty="0" smtClean="0"/>
              <a:t>Почему</a:t>
            </a:r>
            <a:r>
              <a:rPr lang="ru-RU" altLang="ru-RU" baseline="0" dirty="0" smtClean="0"/>
              <a:t> американский рынок</a:t>
            </a:r>
            <a:r>
              <a:rPr lang="en-US" altLang="ru-RU" baseline="0" dirty="0" smtClean="0"/>
              <a:t>?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2260763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1AC6B8-ED73-9546-B622-33906D20A85E}" type="slidenum">
              <a:rPr lang="ru-RU" altLang="ru-RU"/>
              <a:pPr/>
              <a:t>8</a:t>
            </a:fld>
            <a:endParaRPr lang="ru-RU" altLang="ru-RU"/>
          </a:p>
        </p:txBody>
      </p:sp>
      <p:sp>
        <p:nvSpPr>
          <p:cNvPr id="81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 dirty="0" smtClean="0"/>
              <a:t>Можно ли доверять такому исследованию</a:t>
            </a:r>
            <a:r>
              <a:rPr lang="en-US" altLang="ru-RU" dirty="0" smtClean="0"/>
              <a:t>? </a:t>
            </a:r>
            <a:r>
              <a:rPr lang="ru-RU" altLang="ru-RU" dirty="0" smtClean="0"/>
              <a:t>Почему</a:t>
            </a:r>
            <a:r>
              <a:rPr lang="ru-RU" altLang="ru-RU" baseline="0" dirty="0" smtClean="0"/>
              <a:t> американский рынок</a:t>
            </a:r>
            <a:r>
              <a:rPr lang="en-US" altLang="ru-RU" baseline="0" dirty="0" smtClean="0"/>
              <a:t>?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837890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1AC6B8-ED73-9546-B622-33906D20A85E}" type="slidenum">
              <a:rPr lang="ru-RU" altLang="ru-RU"/>
              <a:pPr/>
              <a:t>9</a:t>
            </a:fld>
            <a:endParaRPr lang="ru-RU" altLang="ru-RU"/>
          </a:p>
        </p:txBody>
      </p:sp>
      <p:sp>
        <p:nvSpPr>
          <p:cNvPr id="81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 dirty="0" smtClean="0"/>
              <a:t>Можно ли доверять такому исследованию</a:t>
            </a:r>
            <a:r>
              <a:rPr lang="en-US" altLang="ru-RU" dirty="0" smtClean="0"/>
              <a:t>?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826030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3F18BB-0FE9-A440-9F36-A0F31CA0DEE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20067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99AAAC-4714-0C49-B4A8-260B32905DE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76634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870ACF-2D42-7C4E-A34A-1ECD002411D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08575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6FA6E0-3F5F-2A47-9156-36A4E514CA5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6385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426F25-7317-B44B-8832-4AC59D6F8F7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5099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239812-A12E-7D47-BA20-3AE515BFCAF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62755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2945DC-8FFF-5A4A-8D45-75AB6A3CAD0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94156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938294-2DDA-E94A-9C0E-F170C0E5188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75040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F40CA2-F444-1C44-AC16-BEE82DD1444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26578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C40F8B-CA92-1841-B389-46C2F8DECD9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03876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365CD2-55BD-044A-B080-20211C4A441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49152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25FF300-5201-0649-846F-92D0380C52A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13.jpeg"/><Relationship Id="rId5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5.tiff"/><Relationship Id="rId5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4.tiff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5.tiff"/><Relationship Id="rId5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4.tiff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5.tiff"/><Relationship Id="rId5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4.tiff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5.tiff"/><Relationship Id="rId5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tiff"/><Relationship Id="rId5" Type="http://schemas.openxmlformats.org/officeDocument/2006/relationships/image" Target="../media/image5.tiff"/><Relationship Id="rId6" Type="http://schemas.openxmlformats.org/officeDocument/2006/relationships/hyperlink" Target="mailto:avoronin@scrumtrek.ru" TargetMode="External"/><Relationship Id="rId7" Type="http://schemas.openxmlformats.org/officeDocument/2006/relationships/hyperlink" Target="http://skillswiki.net/" TargetMode="External"/><Relationship Id="rId8" Type="http://schemas.openxmlformats.org/officeDocument/2006/relationships/image" Target="../media/image6.tiff"/><Relationship Id="rId9" Type="http://schemas.openxmlformats.org/officeDocument/2006/relationships/image" Target="../media/image7.tiff"/><Relationship Id="rId10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8" Type="http://schemas.openxmlformats.org/officeDocument/2006/relationships/image" Target="../media/image5.tiff"/><Relationship Id="rId9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4" Type="http://schemas.openxmlformats.org/officeDocument/2006/relationships/diagramLayout" Target="../diagrams/layout3.xml"/><Relationship Id="rId5" Type="http://schemas.openxmlformats.org/officeDocument/2006/relationships/diagramQuickStyle" Target="../diagrams/quickStyle3.xml"/><Relationship Id="rId6" Type="http://schemas.openxmlformats.org/officeDocument/2006/relationships/diagramColors" Target="../diagrams/colors3.xml"/><Relationship Id="rId7" Type="http://schemas.microsoft.com/office/2007/relationships/diagramDrawing" Target="../diagrams/drawing3.xml"/><Relationship Id="rId8" Type="http://schemas.openxmlformats.org/officeDocument/2006/relationships/image" Target="../media/image5.tiff"/><Relationship Id="rId9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4" Type="http://schemas.openxmlformats.org/officeDocument/2006/relationships/diagramLayout" Target="../diagrams/layout4.xml"/><Relationship Id="rId5" Type="http://schemas.openxmlformats.org/officeDocument/2006/relationships/diagramQuickStyle" Target="../diagrams/quickStyle4.xml"/><Relationship Id="rId6" Type="http://schemas.openxmlformats.org/officeDocument/2006/relationships/diagramColors" Target="../diagrams/colors4.xml"/><Relationship Id="rId7" Type="http://schemas.microsoft.com/office/2007/relationships/diagramDrawing" Target="../diagrams/drawing4.xml"/><Relationship Id="rId8" Type="http://schemas.openxmlformats.org/officeDocument/2006/relationships/image" Target="../media/image5.tiff"/><Relationship Id="rId9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4.tiff"/><Relationship Id="rId5" Type="http://schemas.openxmlformats.org/officeDocument/2006/relationships/hyperlink" Target="mailto:avoronin@scrumtrek.ru" TargetMode="External"/><Relationship Id="rId6" Type="http://schemas.openxmlformats.org/officeDocument/2006/relationships/hyperlink" Target="http://skillswiki.net/" TargetMode="External"/><Relationship Id="rId7" Type="http://schemas.openxmlformats.org/officeDocument/2006/relationships/image" Target="../media/image6.tiff"/><Relationship Id="rId8" Type="http://schemas.openxmlformats.org/officeDocument/2006/relationships/image" Target="../media/image7.tiff"/><Relationship Id="rId9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image" Target="../media/image5.tiff"/><Relationship Id="rId9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9.png"/><Relationship Id="rId5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jpeg"/><Relationship Id="rId7" Type="http://schemas.openxmlformats.org/officeDocument/2006/relationships/image" Target="../media/image13.jpeg"/><Relationship Id="rId8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692150"/>
            <a:ext cx="7772400" cy="1944688"/>
          </a:xfrm>
        </p:spPr>
        <p:txBody>
          <a:bodyPr anchor="ctr"/>
          <a:lstStyle/>
          <a:p>
            <a:r>
              <a:rPr lang="ru-RU" altLang="ru-RU" sz="4400" b="1" dirty="0" smtClean="0">
                <a:solidFill>
                  <a:schemeClr val="bg1"/>
                </a:solidFill>
                <a:latin typeface="Trebuchet MS" charset="0"/>
              </a:rPr>
              <a:t>Навыки </a:t>
            </a:r>
            <a:r>
              <a:rPr lang="en-US" altLang="ru-RU" sz="4400" b="1" dirty="0" smtClean="0">
                <a:solidFill>
                  <a:schemeClr val="bg1"/>
                </a:solidFill>
                <a:latin typeface="Trebuchet MS" charset="0"/>
              </a:rPr>
              <a:t>DevOps </a:t>
            </a:r>
            <a:r>
              <a:rPr lang="ru-RU" altLang="ru-RU" sz="4400" b="1" dirty="0" smtClean="0">
                <a:solidFill>
                  <a:schemeClr val="bg1"/>
                </a:solidFill>
                <a:latin typeface="Trebuchet MS" charset="0"/>
              </a:rPr>
              <a:t>инженера</a:t>
            </a:r>
            <a:endParaRPr lang="ru-RU" altLang="ru-RU" sz="4800" dirty="0">
              <a:solidFill>
                <a:schemeClr val="bg1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4213" y="2779713"/>
            <a:ext cx="7775575" cy="865187"/>
          </a:xfrm>
        </p:spPr>
        <p:txBody>
          <a:bodyPr/>
          <a:lstStyle/>
          <a:p>
            <a:r>
              <a:rPr lang="ru-RU" altLang="ru-RU" dirty="0" smtClean="0">
                <a:solidFill>
                  <a:schemeClr val="bg1"/>
                </a:solidFill>
              </a:rPr>
              <a:t>Алексей Воронин </a:t>
            </a:r>
            <a:r>
              <a:rPr lang="en-US" altLang="ru-RU" dirty="0" err="1" smtClean="0">
                <a:solidFill>
                  <a:schemeClr val="bg1"/>
                </a:solidFill>
              </a:rPr>
              <a:t>SkillsWiki</a:t>
            </a:r>
            <a:r>
              <a:rPr lang="en-US" altLang="ru-RU" dirty="0" smtClean="0">
                <a:solidFill>
                  <a:schemeClr val="bg1"/>
                </a:solidFill>
              </a:rPr>
              <a:t> / </a:t>
            </a:r>
            <a:r>
              <a:rPr lang="en-US" altLang="ru-RU" dirty="0" err="1" smtClean="0">
                <a:solidFill>
                  <a:schemeClr val="bg1"/>
                </a:solidFill>
              </a:rPr>
              <a:t>ScrumTrek</a:t>
            </a:r>
            <a:endParaRPr lang="ru-RU" alt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41438"/>
            <a:ext cx="8229600" cy="1079500"/>
          </a:xfrm>
        </p:spPr>
        <p:txBody>
          <a:bodyPr/>
          <a:lstStyle/>
          <a:p>
            <a:r>
              <a:rPr lang="ru-RU" altLang="ru-RU" sz="4000" b="1" dirty="0" smtClean="0">
                <a:latin typeface="Trebuchet MS" charset="0"/>
              </a:rPr>
              <a:t>Почему американский рынок</a:t>
            </a:r>
            <a:r>
              <a:rPr lang="en-US" altLang="ru-RU" sz="4000" b="1" dirty="0" smtClean="0">
                <a:latin typeface="Trebuchet MS" charset="0"/>
              </a:rPr>
              <a:t>?</a:t>
            </a:r>
            <a:endParaRPr lang="ru-RU" altLang="ru-RU" sz="4000" b="1" dirty="0">
              <a:latin typeface="Trebuchet MS" charset="0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6296" y="143937"/>
            <a:ext cx="1739900" cy="482600"/>
          </a:xfrm>
          <a:prstGeom prst="rect">
            <a:avLst/>
          </a:prstGeom>
        </p:spPr>
      </p:pic>
      <p:pic>
        <p:nvPicPr>
          <p:cNvPr id="9" name="Picture 6" descr="http://images.all-free-download.com/images/graphiclarge/jp_draws_us_flag_clip_art_146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265" y="2564904"/>
            <a:ext cx="1323470" cy="69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44624"/>
            <a:ext cx="2160240" cy="58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34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41438"/>
            <a:ext cx="8229600" cy="1079500"/>
          </a:xfrm>
        </p:spPr>
        <p:txBody>
          <a:bodyPr/>
          <a:lstStyle/>
          <a:p>
            <a:r>
              <a:rPr lang="ru-RU" altLang="ru-RU" sz="4000" b="1" dirty="0" smtClean="0">
                <a:latin typeface="Trebuchet MS" charset="0"/>
              </a:rPr>
              <a:t>Какие компании попали в анализ</a:t>
            </a:r>
            <a:r>
              <a:rPr lang="en-US" altLang="ru-RU" sz="4000" b="1" dirty="0" smtClean="0">
                <a:latin typeface="Trebuchet MS" charset="0"/>
              </a:rPr>
              <a:t>?</a:t>
            </a:r>
            <a:endParaRPr lang="ru-RU" altLang="ru-RU" sz="4000" b="1" dirty="0">
              <a:latin typeface="Trebuchet MS" charset="0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6296" y="143937"/>
            <a:ext cx="1739900" cy="48260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44624"/>
            <a:ext cx="2160240" cy="58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7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314396"/>
            <a:ext cx="8707935" cy="5498980"/>
          </a:xfrm>
          <a:prstGeom prst="rect">
            <a:avLst/>
          </a:prstGeom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92696"/>
            <a:ext cx="8229600" cy="1079500"/>
          </a:xfrm>
        </p:spPr>
        <p:txBody>
          <a:bodyPr/>
          <a:lstStyle/>
          <a:p>
            <a:r>
              <a:rPr lang="en-US" altLang="ru-RU" sz="4000" b="1" dirty="0" smtClean="0">
                <a:latin typeface="Trebuchet MS" charset="0"/>
              </a:rPr>
              <a:t>Hard Skills TOP-10</a:t>
            </a:r>
            <a:endParaRPr lang="ru-RU" altLang="ru-RU" sz="4000" b="1" dirty="0">
              <a:latin typeface="Trebuchet MS" charset="0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6296" y="143937"/>
            <a:ext cx="1739900" cy="482600"/>
          </a:xfrm>
          <a:prstGeom prst="rect">
            <a:avLst/>
          </a:prstGeom>
        </p:spPr>
      </p:pic>
      <p:sp>
        <p:nvSpPr>
          <p:cNvPr id="5" name="Полилиния 4"/>
          <p:cNvSpPr/>
          <p:nvPr/>
        </p:nvSpPr>
        <p:spPr>
          <a:xfrm>
            <a:off x="971599" y="1916832"/>
            <a:ext cx="1978077" cy="77656"/>
          </a:xfrm>
          <a:custGeom>
            <a:avLst/>
            <a:gdLst>
              <a:gd name="connsiteX0" fmla="*/ 0 w 2212258"/>
              <a:gd name="connsiteY0" fmla="*/ 88491 h 93943"/>
              <a:gd name="connsiteX1" fmla="*/ 58994 w 2212258"/>
              <a:gd name="connsiteY1" fmla="*/ 58994 h 93943"/>
              <a:gd name="connsiteX2" fmla="*/ 147484 w 2212258"/>
              <a:gd name="connsiteY2" fmla="*/ 0 h 93943"/>
              <a:gd name="connsiteX3" fmla="*/ 471949 w 2212258"/>
              <a:gd name="connsiteY3" fmla="*/ 14749 h 93943"/>
              <a:gd name="connsiteX4" fmla="*/ 560439 w 2212258"/>
              <a:gd name="connsiteY4" fmla="*/ 44245 h 93943"/>
              <a:gd name="connsiteX5" fmla="*/ 604684 w 2212258"/>
              <a:gd name="connsiteY5" fmla="*/ 73742 h 93943"/>
              <a:gd name="connsiteX6" fmla="*/ 899652 w 2212258"/>
              <a:gd name="connsiteY6" fmla="*/ 73742 h 93943"/>
              <a:gd name="connsiteX7" fmla="*/ 988142 w 2212258"/>
              <a:gd name="connsiteY7" fmla="*/ 44245 h 93943"/>
              <a:gd name="connsiteX8" fmla="*/ 1032387 w 2212258"/>
              <a:gd name="connsiteY8" fmla="*/ 29497 h 93943"/>
              <a:gd name="connsiteX9" fmla="*/ 1460091 w 2212258"/>
              <a:gd name="connsiteY9" fmla="*/ 0 h 93943"/>
              <a:gd name="connsiteX10" fmla="*/ 1902542 w 2212258"/>
              <a:gd name="connsiteY10" fmla="*/ 14749 h 93943"/>
              <a:gd name="connsiteX11" fmla="*/ 1991033 w 2212258"/>
              <a:gd name="connsiteY11" fmla="*/ 44245 h 93943"/>
              <a:gd name="connsiteX12" fmla="*/ 2212258 w 2212258"/>
              <a:gd name="connsiteY12" fmla="*/ 44245 h 93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12258" h="93943">
                <a:moveTo>
                  <a:pt x="0" y="88491"/>
                </a:moveTo>
                <a:cubicBezTo>
                  <a:pt x="19665" y="78659"/>
                  <a:pt x="40141" y="70306"/>
                  <a:pt x="58994" y="58994"/>
                </a:cubicBezTo>
                <a:cubicBezTo>
                  <a:pt x="89393" y="40755"/>
                  <a:pt x="147484" y="0"/>
                  <a:pt x="147484" y="0"/>
                </a:cubicBezTo>
                <a:cubicBezTo>
                  <a:pt x="255639" y="4916"/>
                  <a:pt x="364298" y="3215"/>
                  <a:pt x="471949" y="14749"/>
                </a:cubicBezTo>
                <a:cubicBezTo>
                  <a:pt x="502864" y="18061"/>
                  <a:pt x="560439" y="44245"/>
                  <a:pt x="560439" y="44245"/>
                </a:cubicBezTo>
                <a:cubicBezTo>
                  <a:pt x="575187" y="54077"/>
                  <a:pt x="588830" y="65815"/>
                  <a:pt x="604684" y="73742"/>
                </a:cubicBezTo>
                <a:cubicBezTo>
                  <a:pt x="691470" y="117136"/>
                  <a:pt x="832023" y="77720"/>
                  <a:pt x="899652" y="73742"/>
                </a:cubicBezTo>
                <a:lnTo>
                  <a:pt x="988142" y="44245"/>
                </a:lnTo>
                <a:cubicBezTo>
                  <a:pt x="1002890" y="39329"/>
                  <a:pt x="1016905" y="30904"/>
                  <a:pt x="1032387" y="29497"/>
                </a:cubicBezTo>
                <a:cubicBezTo>
                  <a:pt x="1282883" y="6725"/>
                  <a:pt x="1140403" y="17761"/>
                  <a:pt x="1460091" y="0"/>
                </a:cubicBezTo>
                <a:cubicBezTo>
                  <a:pt x="1607575" y="4916"/>
                  <a:pt x="1755486" y="2494"/>
                  <a:pt x="1902542" y="14749"/>
                </a:cubicBezTo>
                <a:cubicBezTo>
                  <a:pt x="1933527" y="17331"/>
                  <a:pt x="1959941" y="44245"/>
                  <a:pt x="1991033" y="44245"/>
                </a:cubicBezTo>
                <a:lnTo>
                  <a:pt x="2212258" y="44245"/>
                </a:lnTo>
              </a:path>
            </a:pathLst>
          </a:cu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олилиния 7"/>
          <p:cNvSpPr/>
          <p:nvPr/>
        </p:nvSpPr>
        <p:spPr>
          <a:xfrm>
            <a:off x="1217897" y="3523087"/>
            <a:ext cx="1657937" cy="59432"/>
          </a:xfrm>
          <a:custGeom>
            <a:avLst/>
            <a:gdLst>
              <a:gd name="connsiteX0" fmla="*/ 0 w 2212258"/>
              <a:gd name="connsiteY0" fmla="*/ 88491 h 93943"/>
              <a:gd name="connsiteX1" fmla="*/ 58994 w 2212258"/>
              <a:gd name="connsiteY1" fmla="*/ 58994 h 93943"/>
              <a:gd name="connsiteX2" fmla="*/ 147484 w 2212258"/>
              <a:gd name="connsiteY2" fmla="*/ 0 h 93943"/>
              <a:gd name="connsiteX3" fmla="*/ 471949 w 2212258"/>
              <a:gd name="connsiteY3" fmla="*/ 14749 h 93943"/>
              <a:gd name="connsiteX4" fmla="*/ 560439 w 2212258"/>
              <a:gd name="connsiteY4" fmla="*/ 44245 h 93943"/>
              <a:gd name="connsiteX5" fmla="*/ 604684 w 2212258"/>
              <a:gd name="connsiteY5" fmla="*/ 73742 h 93943"/>
              <a:gd name="connsiteX6" fmla="*/ 899652 w 2212258"/>
              <a:gd name="connsiteY6" fmla="*/ 73742 h 93943"/>
              <a:gd name="connsiteX7" fmla="*/ 988142 w 2212258"/>
              <a:gd name="connsiteY7" fmla="*/ 44245 h 93943"/>
              <a:gd name="connsiteX8" fmla="*/ 1032387 w 2212258"/>
              <a:gd name="connsiteY8" fmla="*/ 29497 h 93943"/>
              <a:gd name="connsiteX9" fmla="*/ 1460091 w 2212258"/>
              <a:gd name="connsiteY9" fmla="*/ 0 h 93943"/>
              <a:gd name="connsiteX10" fmla="*/ 1902542 w 2212258"/>
              <a:gd name="connsiteY10" fmla="*/ 14749 h 93943"/>
              <a:gd name="connsiteX11" fmla="*/ 1991033 w 2212258"/>
              <a:gd name="connsiteY11" fmla="*/ 44245 h 93943"/>
              <a:gd name="connsiteX12" fmla="*/ 2212258 w 2212258"/>
              <a:gd name="connsiteY12" fmla="*/ 44245 h 93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12258" h="93943">
                <a:moveTo>
                  <a:pt x="0" y="88491"/>
                </a:moveTo>
                <a:cubicBezTo>
                  <a:pt x="19665" y="78659"/>
                  <a:pt x="40141" y="70306"/>
                  <a:pt x="58994" y="58994"/>
                </a:cubicBezTo>
                <a:cubicBezTo>
                  <a:pt x="89393" y="40755"/>
                  <a:pt x="147484" y="0"/>
                  <a:pt x="147484" y="0"/>
                </a:cubicBezTo>
                <a:cubicBezTo>
                  <a:pt x="255639" y="4916"/>
                  <a:pt x="364298" y="3215"/>
                  <a:pt x="471949" y="14749"/>
                </a:cubicBezTo>
                <a:cubicBezTo>
                  <a:pt x="502864" y="18061"/>
                  <a:pt x="560439" y="44245"/>
                  <a:pt x="560439" y="44245"/>
                </a:cubicBezTo>
                <a:cubicBezTo>
                  <a:pt x="575187" y="54077"/>
                  <a:pt x="588830" y="65815"/>
                  <a:pt x="604684" y="73742"/>
                </a:cubicBezTo>
                <a:cubicBezTo>
                  <a:pt x="691470" y="117136"/>
                  <a:pt x="832023" y="77720"/>
                  <a:pt x="899652" y="73742"/>
                </a:cubicBezTo>
                <a:lnTo>
                  <a:pt x="988142" y="44245"/>
                </a:lnTo>
                <a:cubicBezTo>
                  <a:pt x="1002890" y="39329"/>
                  <a:pt x="1016905" y="30904"/>
                  <a:pt x="1032387" y="29497"/>
                </a:cubicBezTo>
                <a:cubicBezTo>
                  <a:pt x="1282883" y="6725"/>
                  <a:pt x="1140403" y="17761"/>
                  <a:pt x="1460091" y="0"/>
                </a:cubicBezTo>
                <a:cubicBezTo>
                  <a:pt x="1607575" y="4916"/>
                  <a:pt x="1755486" y="2494"/>
                  <a:pt x="1902542" y="14749"/>
                </a:cubicBezTo>
                <a:cubicBezTo>
                  <a:pt x="1933527" y="17331"/>
                  <a:pt x="1959941" y="44245"/>
                  <a:pt x="1991033" y="44245"/>
                </a:cubicBezTo>
                <a:lnTo>
                  <a:pt x="2212258" y="44245"/>
                </a:lnTo>
              </a:path>
            </a:pathLst>
          </a:cu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олилиния 8"/>
          <p:cNvSpPr/>
          <p:nvPr/>
        </p:nvSpPr>
        <p:spPr>
          <a:xfrm>
            <a:off x="755577" y="4146029"/>
            <a:ext cx="2120258" cy="75059"/>
          </a:xfrm>
          <a:custGeom>
            <a:avLst/>
            <a:gdLst>
              <a:gd name="connsiteX0" fmla="*/ 0 w 2212258"/>
              <a:gd name="connsiteY0" fmla="*/ 88491 h 93943"/>
              <a:gd name="connsiteX1" fmla="*/ 58994 w 2212258"/>
              <a:gd name="connsiteY1" fmla="*/ 58994 h 93943"/>
              <a:gd name="connsiteX2" fmla="*/ 147484 w 2212258"/>
              <a:gd name="connsiteY2" fmla="*/ 0 h 93943"/>
              <a:gd name="connsiteX3" fmla="*/ 471949 w 2212258"/>
              <a:gd name="connsiteY3" fmla="*/ 14749 h 93943"/>
              <a:gd name="connsiteX4" fmla="*/ 560439 w 2212258"/>
              <a:gd name="connsiteY4" fmla="*/ 44245 h 93943"/>
              <a:gd name="connsiteX5" fmla="*/ 604684 w 2212258"/>
              <a:gd name="connsiteY5" fmla="*/ 73742 h 93943"/>
              <a:gd name="connsiteX6" fmla="*/ 899652 w 2212258"/>
              <a:gd name="connsiteY6" fmla="*/ 73742 h 93943"/>
              <a:gd name="connsiteX7" fmla="*/ 988142 w 2212258"/>
              <a:gd name="connsiteY7" fmla="*/ 44245 h 93943"/>
              <a:gd name="connsiteX8" fmla="*/ 1032387 w 2212258"/>
              <a:gd name="connsiteY8" fmla="*/ 29497 h 93943"/>
              <a:gd name="connsiteX9" fmla="*/ 1460091 w 2212258"/>
              <a:gd name="connsiteY9" fmla="*/ 0 h 93943"/>
              <a:gd name="connsiteX10" fmla="*/ 1902542 w 2212258"/>
              <a:gd name="connsiteY10" fmla="*/ 14749 h 93943"/>
              <a:gd name="connsiteX11" fmla="*/ 1991033 w 2212258"/>
              <a:gd name="connsiteY11" fmla="*/ 44245 h 93943"/>
              <a:gd name="connsiteX12" fmla="*/ 2212258 w 2212258"/>
              <a:gd name="connsiteY12" fmla="*/ 44245 h 93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12258" h="93943">
                <a:moveTo>
                  <a:pt x="0" y="88491"/>
                </a:moveTo>
                <a:cubicBezTo>
                  <a:pt x="19665" y="78659"/>
                  <a:pt x="40141" y="70306"/>
                  <a:pt x="58994" y="58994"/>
                </a:cubicBezTo>
                <a:cubicBezTo>
                  <a:pt x="89393" y="40755"/>
                  <a:pt x="147484" y="0"/>
                  <a:pt x="147484" y="0"/>
                </a:cubicBezTo>
                <a:cubicBezTo>
                  <a:pt x="255639" y="4916"/>
                  <a:pt x="364298" y="3215"/>
                  <a:pt x="471949" y="14749"/>
                </a:cubicBezTo>
                <a:cubicBezTo>
                  <a:pt x="502864" y="18061"/>
                  <a:pt x="560439" y="44245"/>
                  <a:pt x="560439" y="44245"/>
                </a:cubicBezTo>
                <a:cubicBezTo>
                  <a:pt x="575187" y="54077"/>
                  <a:pt x="588830" y="65815"/>
                  <a:pt x="604684" y="73742"/>
                </a:cubicBezTo>
                <a:cubicBezTo>
                  <a:pt x="691470" y="117136"/>
                  <a:pt x="832023" y="77720"/>
                  <a:pt x="899652" y="73742"/>
                </a:cubicBezTo>
                <a:lnTo>
                  <a:pt x="988142" y="44245"/>
                </a:lnTo>
                <a:cubicBezTo>
                  <a:pt x="1002890" y="39329"/>
                  <a:pt x="1016905" y="30904"/>
                  <a:pt x="1032387" y="29497"/>
                </a:cubicBezTo>
                <a:cubicBezTo>
                  <a:pt x="1282883" y="6725"/>
                  <a:pt x="1140403" y="17761"/>
                  <a:pt x="1460091" y="0"/>
                </a:cubicBezTo>
                <a:cubicBezTo>
                  <a:pt x="1607575" y="4916"/>
                  <a:pt x="1755486" y="2494"/>
                  <a:pt x="1902542" y="14749"/>
                </a:cubicBezTo>
                <a:cubicBezTo>
                  <a:pt x="1933527" y="17331"/>
                  <a:pt x="1959941" y="44245"/>
                  <a:pt x="1991033" y="44245"/>
                </a:cubicBezTo>
                <a:lnTo>
                  <a:pt x="2212258" y="44245"/>
                </a:lnTo>
              </a:path>
            </a:pathLst>
          </a:cu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лилиния 9"/>
          <p:cNvSpPr/>
          <p:nvPr/>
        </p:nvSpPr>
        <p:spPr>
          <a:xfrm flipV="1">
            <a:off x="1864377" y="5124027"/>
            <a:ext cx="1021105" cy="45719"/>
          </a:xfrm>
          <a:custGeom>
            <a:avLst/>
            <a:gdLst>
              <a:gd name="connsiteX0" fmla="*/ 0 w 2212258"/>
              <a:gd name="connsiteY0" fmla="*/ 88491 h 93943"/>
              <a:gd name="connsiteX1" fmla="*/ 58994 w 2212258"/>
              <a:gd name="connsiteY1" fmla="*/ 58994 h 93943"/>
              <a:gd name="connsiteX2" fmla="*/ 147484 w 2212258"/>
              <a:gd name="connsiteY2" fmla="*/ 0 h 93943"/>
              <a:gd name="connsiteX3" fmla="*/ 471949 w 2212258"/>
              <a:gd name="connsiteY3" fmla="*/ 14749 h 93943"/>
              <a:gd name="connsiteX4" fmla="*/ 560439 w 2212258"/>
              <a:gd name="connsiteY4" fmla="*/ 44245 h 93943"/>
              <a:gd name="connsiteX5" fmla="*/ 604684 w 2212258"/>
              <a:gd name="connsiteY5" fmla="*/ 73742 h 93943"/>
              <a:gd name="connsiteX6" fmla="*/ 899652 w 2212258"/>
              <a:gd name="connsiteY6" fmla="*/ 73742 h 93943"/>
              <a:gd name="connsiteX7" fmla="*/ 988142 w 2212258"/>
              <a:gd name="connsiteY7" fmla="*/ 44245 h 93943"/>
              <a:gd name="connsiteX8" fmla="*/ 1032387 w 2212258"/>
              <a:gd name="connsiteY8" fmla="*/ 29497 h 93943"/>
              <a:gd name="connsiteX9" fmla="*/ 1460091 w 2212258"/>
              <a:gd name="connsiteY9" fmla="*/ 0 h 93943"/>
              <a:gd name="connsiteX10" fmla="*/ 1902542 w 2212258"/>
              <a:gd name="connsiteY10" fmla="*/ 14749 h 93943"/>
              <a:gd name="connsiteX11" fmla="*/ 1991033 w 2212258"/>
              <a:gd name="connsiteY11" fmla="*/ 44245 h 93943"/>
              <a:gd name="connsiteX12" fmla="*/ 2212258 w 2212258"/>
              <a:gd name="connsiteY12" fmla="*/ 44245 h 93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12258" h="93943">
                <a:moveTo>
                  <a:pt x="0" y="88491"/>
                </a:moveTo>
                <a:cubicBezTo>
                  <a:pt x="19665" y="78659"/>
                  <a:pt x="40141" y="70306"/>
                  <a:pt x="58994" y="58994"/>
                </a:cubicBezTo>
                <a:cubicBezTo>
                  <a:pt x="89393" y="40755"/>
                  <a:pt x="147484" y="0"/>
                  <a:pt x="147484" y="0"/>
                </a:cubicBezTo>
                <a:cubicBezTo>
                  <a:pt x="255639" y="4916"/>
                  <a:pt x="364298" y="3215"/>
                  <a:pt x="471949" y="14749"/>
                </a:cubicBezTo>
                <a:cubicBezTo>
                  <a:pt x="502864" y="18061"/>
                  <a:pt x="560439" y="44245"/>
                  <a:pt x="560439" y="44245"/>
                </a:cubicBezTo>
                <a:cubicBezTo>
                  <a:pt x="575187" y="54077"/>
                  <a:pt x="588830" y="65815"/>
                  <a:pt x="604684" y="73742"/>
                </a:cubicBezTo>
                <a:cubicBezTo>
                  <a:pt x="691470" y="117136"/>
                  <a:pt x="832023" y="77720"/>
                  <a:pt x="899652" y="73742"/>
                </a:cubicBezTo>
                <a:lnTo>
                  <a:pt x="988142" y="44245"/>
                </a:lnTo>
                <a:cubicBezTo>
                  <a:pt x="1002890" y="39329"/>
                  <a:pt x="1016905" y="30904"/>
                  <a:pt x="1032387" y="29497"/>
                </a:cubicBezTo>
                <a:cubicBezTo>
                  <a:pt x="1282883" y="6725"/>
                  <a:pt x="1140403" y="17761"/>
                  <a:pt x="1460091" y="0"/>
                </a:cubicBezTo>
                <a:cubicBezTo>
                  <a:pt x="1607575" y="4916"/>
                  <a:pt x="1755486" y="2494"/>
                  <a:pt x="1902542" y="14749"/>
                </a:cubicBezTo>
                <a:cubicBezTo>
                  <a:pt x="1933527" y="17331"/>
                  <a:pt x="1959941" y="44245"/>
                  <a:pt x="1991033" y="44245"/>
                </a:cubicBezTo>
                <a:lnTo>
                  <a:pt x="2212258" y="44245"/>
                </a:lnTo>
              </a:path>
            </a:pathLst>
          </a:cu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 10"/>
          <p:cNvSpPr/>
          <p:nvPr/>
        </p:nvSpPr>
        <p:spPr>
          <a:xfrm>
            <a:off x="971599" y="5661248"/>
            <a:ext cx="1913883" cy="69012"/>
          </a:xfrm>
          <a:custGeom>
            <a:avLst/>
            <a:gdLst>
              <a:gd name="connsiteX0" fmla="*/ 0 w 2212258"/>
              <a:gd name="connsiteY0" fmla="*/ 88491 h 93943"/>
              <a:gd name="connsiteX1" fmla="*/ 58994 w 2212258"/>
              <a:gd name="connsiteY1" fmla="*/ 58994 h 93943"/>
              <a:gd name="connsiteX2" fmla="*/ 147484 w 2212258"/>
              <a:gd name="connsiteY2" fmla="*/ 0 h 93943"/>
              <a:gd name="connsiteX3" fmla="*/ 471949 w 2212258"/>
              <a:gd name="connsiteY3" fmla="*/ 14749 h 93943"/>
              <a:gd name="connsiteX4" fmla="*/ 560439 w 2212258"/>
              <a:gd name="connsiteY4" fmla="*/ 44245 h 93943"/>
              <a:gd name="connsiteX5" fmla="*/ 604684 w 2212258"/>
              <a:gd name="connsiteY5" fmla="*/ 73742 h 93943"/>
              <a:gd name="connsiteX6" fmla="*/ 899652 w 2212258"/>
              <a:gd name="connsiteY6" fmla="*/ 73742 h 93943"/>
              <a:gd name="connsiteX7" fmla="*/ 988142 w 2212258"/>
              <a:gd name="connsiteY7" fmla="*/ 44245 h 93943"/>
              <a:gd name="connsiteX8" fmla="*/ 1032387 w 2212258"/>
              <a:gd name="connsiteY8" fmla="*/ 29497 h 93943"/>
              <a:gd name="connsiteX9" fmla="*/ 1460091 w 2212258"/>
              <a:gd name="connsiteY9" fmla="*/ 0 h 93943"/>
              <a:gd name="connsiteX10" fmla="*/ 1902542 w 2212258"/>
              <a:gd name="connsiteY10" fmla="*/ 14749 h 93943"/>
              <a:gd name="connsiteX11" fmla="*/ 1991033 w 2212258"/>
              <a:gd name="connsiteY11" fmla="*/ 44245 h 93943"/>
              <a:gd name="connsiteX12" fmla="*/ 2212258 w 2212258"/>
              <a:gd name="connsiteY12" fmla="*/ 44245 h 93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12258" h="93943">
                <a:moveTo>
                  <a:pt x="0" y="88491"/>
                </a:moveTo>
                <a:cubicBezTo>
                  <a:pt x="19665" y="78659"/>
                  <a:pt x="40141" y="70306"/>
                  <a:pt x="58994" y="58994"/>
                </a:cubicBezTo>
                <a:cubicBezTo>
                  <a:pt x="89393" y="40755"/>
                  <a:pt x="147484" y="0"/>
                  <a:pt x="147484" y="0"/>
                </a:cubicBezTo>
                <a:cubicBezTo>
                  <a:pt x="255639" y="4916"/>
                  <a:pt x="364298" y="3215"/>
                  <a:pt x="471949" y="14749"/>
                </a:cubicBezTo>
                <a:cubicBezTo>
                  <a:pt x="502864" y="18061"/>
                  <a:pt x="560439" y="44245"/>
                  <a:pt x="560439" y="44245"/>
                </a:cubicBezTo>
                <a:cubicBezTo>
                  <a:pt x="575187" y="54077"/>
                  <a:pt x="588830" y="65815"/>
                  <a:pt x="604684" y="73742"/>
                </a:cubicBezTo>
                <a:cubicBezTo>
                  <a:pt x="691470" y="117136"/>
                  <a:pt x="832023" y="77720"/>
                  <a:pt x="899652" y="73742"/>
                </a:cubicBezTo>
                <a:lnTo>
                  <a:pt x="988142" y="44245"/>
                </a:lnTo>
                <a:cubicBezTo>
                  <a:pt x="1002890" y="39329"/>
                  <a:pt x="1016905" y="30904"/>
                  <a:pt x="1032387" y="29497"/>
                </a:cubicBezTo>
                <a:cubicBezTo>
                  <a:pt x="1282883" y="6725"/>
                  <a:pt x="1140403" y="17761"/>
                  <a:pt x="1460091" y="0"/>
                </a:cubicBezTo>
                <a:cubicBezTo>
                  <a:pt x="1607575" y="4916"/>
                  <a:pt x="1755486" y="2494"/>
                  <a:pt x="1902542" y="14749"/>
                </a:cubicBezTo>
                <a:cubicBezTo>
                  <a:pt x="1933527" y="17331"/>
                  <a:pt x="1959941" y="44245"/>
                  <a:pt x="1991033" y="44245"/>
                </a:cubicBezTo>
                <a:lnTo>
                  <a:pt x="2212258" y="44245"/>
                </a:lnTo>
              </a:path>
            </a:pathLst>
          </a:cu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44624"/>
            <a:ext cx="2160240" cy="58109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532440" y="1536737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smtClean="0"/>
              <a:t>82%</a:t>
            </a:r>
            <a:endParaRPr lang="ru-RU" sz="1400" b="1"/>
          </a:p>
        </p:txBody>
      </p:sp>
    </p:spTree>
    <p:extLst>
      <p:ext uri="{BB962C8B-B14F-4D97-AF65-F5344CB8AC3E}">
        <p14:creationId xmlns:p14="http://schemas.microsoft.com/office/powerpoint/2010/main" val="21873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92696"/>
            <a:ext cx="8229600" cy="1079500"/>
          </a:xfrm>
        </p:spPr>
        <p:txBody>
          <a:bodyPr/>
          <a:lstStyle/>
          <a:p>
            <a:r>
              <a:rPr lang="en-US" altLang="ru-RU" sz="4000" b="1" dirty="0" smtClean="0">
                <a:latin typeface="Trebuchet MS" charset="0"/>
              </a:rPr>
              <a:t>DevOps Engineer – Hybrid Job</a:t>
            </a:r>
            <a:endParaRPr lang="ru-RU" altLang="ru-RU" sz="4000" b="1" dirty="0">
              <a:latin typeface="Trebuchet MS" charset="0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6296" y="143937"/>
            <a:ext cx="1739900" cy="482600"/>
          </a:xfrm>
          <a:prstGeom prst="rect">
            <a:avLst/>
          </a:prstGeom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44624"/>
            <a:ext cx="2160240" cy="581092"/>
          </a:xfrm>
          <a:prstGeom prst="rect">
            <a:avLst/>
          </a:prstGeom>
        </p:spPr>
      </p:pic>
      <p:pic>
        <p:nvPicPr>
          <p:cNvPr id="23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199" y="1523808"/>
            <a:ext cx="8294579" cy="4981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22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314396"/>
            <a:ext cx="8707935" cy="5498980"/>
          </a:xfrm>
          <a:prstGeom prst="rect">
            <a:avLst/>
          </a:prstGeom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92696"/>
            <a:ext cx="8229600" cy="1079500"/>
          </a:xfrm>
        </p:spPr>
        <p:txBody>
          <a:bodyPr/>
          <a:lstStyle/>
          <a:p>
            <a:r>
              <a:rPr lang="en-US" altLang="ru-RU" sz="4000" b="1" dirty="0" smtClean="0">
                <a:latin typeface="Trebuchet MS" charset="0"/>
              </a:rPr>
              <a:t>Hard Skills TOP-10</a:t>
            </a:r>
            <a:endParaRPr lang="ru-RU" altLang="ru-RU" sz="4000" b="1" dirty="0">
              <a:latin typeface="Trebuchet MS" charset="0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6296" y="143937"/>
            <a:ext cx="1739900" cy="482600"/>
          </a:xfrm>
          <a:prstGeom prst="rect">
            <a:avLst/>
          </a:prstGeom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44624"/>
            <a:ext cx="2160240" cy="581092"/>
          </a:xfrm>
          <a:prstGeom prst="rect">
            <a:avLst/>
          </a:prstGeom>
        </p:spPr>
      </p:pic>
      <p:sp>
        <p:nvSpPr>
          <p:cNvPr id="7" name="Стрелка вправо 6"/>
          <p:cNvSpPr/>
          <p:nvPr/>
        </p:nvSpPr>
        <p:spPr>
          <a:xfrm rot="16200000">
            <a:off x="6715960" y="2161592"/>
            <a:ext cx="248584" cy="216024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5940153" y="2090723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+10%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32440" y="1536737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smtClean="0"/>
              <a:t>82%</a:t>
            </a:r>
            <a:endParaRPr lang="ru-RU" sz="1400" b="1"/>
          </a:p>
        </p:txBody>
      </p:sp>
      <p:sp>
        <p:nvSpPr>
          <p:cNvPr id="17" name="Стрелка вправо 16"/>
          <p:cNvSpPr/>
          <p:nvPr/>
        </p:nvSpPr>
        <p:spPr>
          <a:xfrm rot="16200000">
            <a:off x="6715960" y="1635264"/>
            <a:ext cx="248584" cy="216024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5940153" y="1564395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+1</a:t>
            </a:r>
            <a:r>
              <a:rPr lang="en-US" b="1" dirty="0" smtClean="0">
                <a:solidFill>
                  <a:srgbClr val="00B050"/>
                </a:solidFill>
              </a:rPr>
              <a:t>7</a:t>
            </a:r>
            <a:r>
              <a:rPr lang="ru-RU" b="1" dirty="0" smtClean="0">
                <a:solidFill>
                  <a:srgbClr val="00B050"/>
                </a:solidFill>
              </a:rPr>
              <a:t>%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19" name="Стрелка вправо 18"/>
          <p:cNvSpPr/>
          <p:nvPr/>
        </p:nvSpPr>
        <p:spPr>
          <a:xfrm rot="16200000">
            <a:off x="5707848" y="4825564"/>
            <a:ext cx="248584" cy="216024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4932040" y="4754695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smtClean="0">
                <a:solidFill>
                  <a:srgbClr val="00B050"/>
                </a:solidFill>
              </a:rPr>
              <a:t>+10%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21" name="Стрелка вправо 20"/>
          <p:cNvSpPr/>
          <p:nvPr/>
        </p:nvSpPr>
        <p:spPr>
          <a:xfrm rot="16200000">
            <a:off x="5491823" y="6408673"/>
            <a:ext cx="248584" cy="216024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4860032" y="6337804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+</a:t>
            </a:r>
            <a:r>
              <a:rPr lang="ru-RU" b="1" dirty="0">
                <a:solidFill>
                  <a:srgbClr val="00B050"/>
                </a:solidFill>
              </a:rPr>
              <a:t>9</a:t>
            </a:r>
            <a:r>
              <a:rPr lang="ru-RU" b="1" dirty="0" smtClean="0">
                <a:solidFill>
                  <a:srgbClr val="00B050"/>
                </a:solidFill>
              </a:rPr>
              <a:t>%</a:t>
            </a:r>
            <a:endParaRPr lang="ru-RU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84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92696"/>
            <a:ext cx="8229600" cy="1079500"/>
          </a:xfrm>
        </p:spPr>
        <p:txBody>
          <a:bodyPr/>
          <a:lstStyle/>
          <a:p>
            <a:r>
              <a:rPr lang="en-US" altLang="ru-RU" sz="4000" b="1" dirty="0" err="1" smtClean="0">
                <a:latin typeface="Trebuchet MS" charset="0"/>
              </a:rPr>
              <a:t>DevOpsSec</a:t>
            </a:r>
            <a:endParaRPr lang="ru-RU" altLang="ru-RU" sz="4000" b="1" dirty="0">
              <a:latin typeface="Trebuchet MS" charset="0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6296" y="143937"/>
            <a:ext cx="1739900" cy="482600"/>
          </a:xfrm>
          <a:prstGeom prst="rect">
            <a:avLst/>
          </a:prstGeom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44624"/>
            <a:ext cx="2160240" cy="581092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988840"/>
            <a:ext cx="7836019" cy="374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13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41438"/>
            <a:ext cx="8229600" cy="1079500"/>
          </a:xfrm>
        </p:spPr>
        <p:txBody>
          <a:bodyPr/>
          <a:lstStyle/>
          <a:p>
            <a:r>
              <a:rPr lang="en-US" altLang="ru-RU" sz="4000" b="1" dirty="0" smtClean="0">
                <a:latin typeface="Trebuchet MS" charset="0"/>
              </a:rPr>
              <a:t>Hard Skills</a:t>
            </a:r>
            <a:r>
              <a:rPr lang="ru-RU" altLang="ru-RU" sz="4000" b="1" dirty="0" smtClean="0">
                <a:latin typeface="Trebuchet MS" charset="0"/>
              </a:rPr>
              <a:t/>
            </a:r>
            <a:br>
              <a:rPr lang="ru-RU" altLang="ru-RU" sz="4000" b="1" dirty="0" smtClean="0">
                <a:latin typeface="Trebuchet MS" charset="0"/>
              </a:rPr>
            </a:br>
            <a:r>
              <a:rPr lang="ru-RU" altLang="ru-RU" sz="4000" b="1" dirty="0" smtClean="0">
                <a:latin typeface="Trebuchet MS" charset="0"/>
              </a:rPr>
              <a:t>Что осталось за кадром</a:t>
            </a:r>
            <a:r>
              <a:rPr lang="en-US" altLang="ru-RU" sz="4000" b="1" dirty="0" smtClean="0">
                <a:latin typeface="Trebuchet MS" charset="0"/>
              </a:rPr>
              <a:t>?</a:t>
            </a:r>
            <a:endParaRPr lang="ru-RU" altLang="ru-RU" sz="4000" b="1" dirty="0">
              <a:latin typeface="Trebuchet MS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708275"/>
            <a:ext cx="8229600" cy="3168650"/>
          </a:xfrm>
        </p:spPr>
        <p:txBody>
          <a:bodyPr/>
          <a:lstStyle/>
          <a:p>
            <a:r>
              <a:rPr lang="en-US" altLang="ru-RU" sz="2800" dirty="0" smtClean="0">
                <a:latin typeface="Trebuchet MS" charset="0"/>
              </a:rPr>
              <a:t>Agile</a:t>
            </a:r>
            <a:r>
              <a:rPr lang="ru-RU" altLang="ru-RU" sz="2800" dirty="0" smtClean="0">
                <a:latin typeface="Trebuchet MS" charset="0"/>
              </a:rPr>
              <a:t> 35%    </a:t>
            </a:r>
            <a:r>
              <a:rPr lang="ru-RU" altLang="ru-RU" sz="2800" dirty="0" smtClean="0">
                <a:solidFill>
                  <a:srgbClr val="00B050"/>
                </a:solidFill>
                <a:latin typeface="Trebuchet MS" charset="0"/>
              </a:rPr>
              <a:t>+10% к 2015 году</a:t>
            </a:r>
            <a:endParaRPr lang="en-US" altLang="ru-RU" sz="2800" dirty="0" smtClean="0">
              <a:solidFill>
                <a:srgbClr val="00B050"/>
              </a:solidFill>
              <a:latin typeface="Trebuchet MS" charset="0"/>
            </a:endParaRPr>
          </a:p>
          <a:p>
            <a:r>
              <a:rPr lang="en-US" altLang="ru-RU" sz="2800" dirty="0" smtClean="0">
                <a:latin typeface="Trebuchet MS" charset="0"/>
              </a:rPr>
              <a:t>Software Architecture</a:t>
            </a:r>
            <a:r>
              <a:rPr lang="ru-RU" altLang="ru-RU" sz="2800" dirty="0" smtClean="0">
                <a:latin typeface="Trebuchet MS" charset="0"/>
              </a:rPr>
              <a:t> 41%  </a:t>
            </a:r>
            <a:r>
              <a:rPr lang="en-US" altLang="ru-RU" sz="2800" dirty="0" smtClean="0">
                <a:latin typeface="Trebuchet MS" charset="0"/>
              </a:rPr>
              <a:t> </a:t>
            </a:r>
            <a:r>
              <a:rPr lang="en-US" altLang="ru-RU" sz="2800" dirty="0" smtClean="0">
                <a:solidFill>
                  <a:srgbClr val="00B050"/>
                </a:solidFill>
                <a:latin typeface="Trebuchet MS" charset="0"/>
              </a:rPr>
              <a:t>+17% </a:t>
            </a:r>
            <a:r>
              <a:rPr lang="ru-RU" altLang="ru-RU" sz="2800" dirty="0" smtClean="0">
                <a:solidFill>
                  <a:srgbClr val="00B050"/>
                </a:solidFill>
                <a:latin typeface="Trebuchet MS" charset="0"/>
              </a:rPr>
              <a:t>к 2015 году</a:t>
            </a:r>
            <a:r>
              <a:rPr lang="en-US" altLang="ru-RU" sz="2800" dirty="0" smtClean="0">
                <a:solidFill>
                  <a:srgbClr val="00B050"/>
                </a:solidFill>
                <a:latin typeface="Trebuchet MS" charset="0"/>
              </a:rPr>
              <a:t> </a:t>
            </a:r>
            <a:endParaRPr lang="ru-RU" altLang="ru-RU" sz="2800" dirty="0" smtClean="0">
              <a:solidFill>
                <a:srgbClr val="00B050"/>
              </a:solidFill>
              <a:latin typeface="Trebuchet MS" charset="0"/>
            </a:endParaRPr>
          </a:p>
          <a:p>
            <a:endParaRPr lang="ru-RU" altLang="ru-RU" sz="2800" dirty="0">
              <a:latin typeface="Trebuchet MS" charset="0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6296" y="143937"/>
            <a:ext cx="1739900" cy="48260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44624"/>
            <a:ext cx="2160240" cy="58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78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1340768"/>
            <a:ext cx="9128511" cy="5517232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6296" y="143937"/>
            <a:ext cx="1739900" cy="482600"/>
          </a:xfrm>
          <a:prstGeom prst="rect">
            <a:avLst/>
          </a:prstGeom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92696"/>
            <a:ext cx="8229600" cy="1079500"/>
          </a:xfrm>
        </p:spPr>
        <p:txBody>
          <a:bodyPr/>
          <a:lstStyle/>
          <a:p>
            <a:r>
              <a:rPr lang="en-US" altLang="ru-RU" sz="4000" b="1" dirty="0" smtClean="0">
                <a:latin typeface="Trebuchet MS" charset="0"/>
              </a:rPr>
              <a:t>Technologies and Tools</a:t>
            </a:r>
            <a:r>
              <a:rPr lang="ru-RU" altLang="ru-RU" sz="4000" b="1" dirty="0" smtClean="0">
                <a:latin typeface="Trebuchet MS" charset="0"/>
              </a:rPr>
              <a:t> </a:t>
            </a:r>
            <a:r>
              <a:rPr lang="en-US" altLang="ru-RU" sz="4000" b="1" dirty="0" smtClean="0">
                <a:latin typeface="Trebuchet MS" charset="0"/>
              </a:rPr>
              <a:t>TOP-10</a:t>
            </a:r>
            <a:endParaRPr lang="ru-RU" altLang="ru-RU" sz="4000" b="1" dirty="0">
              <a:latin typeface="Trebuchet MS" charset="0"/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44624"/>
            <a:ext cx="2160240" cy="581092"/>
          </a:xfrm>
          <a:prstGeom prst="rect">
            <a:avLst/>
          </a:prstGeom>
        </p:spPr>
      </p:pic>
      <p:sp>
        <p:nvSpPr>
          <p:cNvPr id="8" name="Стрелка вправо 7"/>
          <p:cNvSpPr/>
          <p:nvPr/>
        </p:nvSpPr>
        <p:spPr>
          <a:xfrm rot="16200000">
            <a:off x="6643952" y="2188584"/>
            <a:ext cx="248584" cy="216024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6012160" y="2132856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+</a:t>
            </a:r>
            <a:r>
              <a:rPr lang="en-US" b="1" dirty="0" smtClean="0">
                <a:solidFill>
                  <a:srgbClr val="00B050"/>
                </a:solidFill>
              </a:rPr>
              <a:t>5</a:t>
            </a:r>
            <a:r>
              <a:rPr lang="ru-RU" b="1" dirty="0" smtClean="0">
                <a:solidFill>
                  <a:srgbClr val="00B050"/>
                </a:solidFill>
              </a:rPr>
              <a:t>%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10" name="Стрелка вправо 9"/>
          <p:cNvSpPr/>
          <p:nvPr/>
        </p:nvSpPr>
        <p:spPr>
          <a:xfrm rot="16200000">
            <a:off x="5059776" y="4276816"/>
            <a:ext cx="248584" cy="216024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4427984" y="4221088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+</a:t>
            </a:r>
            <a:r>
              <a:rPr lang="en-US" b="1" dirty="0" smtClean="0">
                <a:solidFill>
                  <a:srgbClr val="00B050"/>
                </a:solidFill>
              </a:rPr>
              <a:t>5</a:t>
            </a:r>
            <a:r>
              <a:rPr lang="ru-RU" b="1" dirty="0" smtClean="0">
                <a:solidFill>
                  <a:srgbClr val="00B050"/>
                </a:solidFill>
              </a:rPr>
              <a:t>%</a:t>
            </a:r>
            <a:endParaRPr lang="ru-RU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835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6296" y="143937"/>
            <a:ext cx="1739900" cy="482600"/>
          </a:xfrm>
          <a:prstGeom prst="rect">
            <a:avLst/>
          </a:prstGeom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692696"/>
            <a:ext cx="8507288" cy="1079500"/>
          </a:xfrm>
        </p:spPr>
        <p:txBody>
          <a:bodyPr/>
          <a:lstStyle/>
          <a:p>
            <a:r>
              <a:rPr lang="en-US" altLang="ru-RU" sz="4000" b="1" dirty="0" smtClean="0">
                <a:latin typeface="Trebuchet MS" charset="0"/>
              </a:rPr>
              <a:t>Technologies and Tools TOP-11-20</a:t>
            </a:r>
            <a:endParaRPr lang="ru-RU" altLang="ru-RU" sz="4000" b="1" dirty="0">
              <a:latin typeface="Trebuchet MS" charset="0"/>
            </a:endParaRPr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44624"/>
            <a:ext cx="2160240" cy="581092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1556792"/>
            <a:ext cx="4337352" cy="5301208"/>
          </a:xfrm>
          <a:prstGeom prst="rect">
            <a:avLst/>
          </a:prstGeom>
        </p:spPr>
      </p:pic>
      <p:sp>
        <p:nvSpPr>
          <p:cNvPr id="10" name="Стрелка вправо 9"/>
          <p:cNvSpPr/>
          <p:nvPr/>
        </p:nvSpPr>
        <p:spPr>
          <a:xfrm rot="16200000">
            <a:off x="3259576" y="2759000"/>
            <a:ext cx="248584" cy="216024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2627784" y="2703272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+</a:t>
            </a:r>
            <a:r>
              <a:rPr lang="en-US" b="1" dirty="0">
                <a:solidFill>
                  <a:srgbClr val="00B050"/>
                </a:solidFill>
              </a:rPr>
              <a:t>8</a:t>
            </a:r>
            <a:r>
              <a:rPr lang="ru-RU" b="1" dirty="0" smtClean="0">
                <a:solidFill>
                  <a:srgbClr val="00B050"/>
                </a:solidFill>
              </a:rPr>
              <a:t>%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12" name="Стрелка вправо 11"/>
          <p:cNvSpPr/>
          <p:nvPr/>
        </p:nvSpPr>
        <p:spPr>
          <a:xfrm rot="16200000">
            <a:off x="3259576" y="3807762"/>
            <a:ext cx="248584" cy="216024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2627784" y="3752034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+</a:t>
            </a:r>
            <a:r>
              <a:rPr lang="en-US" b="1" dirty="0" smtClean="0">
                <a:solidFill>
                  <a:srgbClr val="00B050"/>
                </a:solidFill>
              </a:rPr>
              <a:t>5</a:t>
            </a:r>
            <a:r>
              <a:rPr lang="ru-RU" b="1" dirty="0" smtClean="0">
                <a:solidFill>
                  <a:srgbClr val="00B050"/>
                </a:solidFill>
              </a:rPr>
              <a:t>%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83212" y="5993904"/>
            <a:ext cx="1512168" cy="8640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104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1412776"/>
            <a:ext cx="6408712" cy="5525235"/>
          </a:xfrm>
          <a:prstGeom prst="rect">
            <a:avLst/>
          </a:prstGeom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92696"/>
            <a:ext cx="8229600" cy="1079500"/>
          </a:xfrm>
        </p:spPr>
        <p:txBody>
          <a:bodyPr/>
          <a:lstStyle/>
          <a:p>
            <a:r>
              <a:rPr lang="en-US" altLang="ru-RU" sz="4000" b="1" dirty="0" smtClean="0">
                <a:latin typeface="Trebuchet MS" charset="0"/>
              </a:rPr>
              <a:t>Soft Skills</a:t>
            </a:r>
            <a:endParaRPr lang="ru-RU" altLang="ru-RU" sz="4000" b="1" dirty="0">
              <a:latin typeface="Trebuchet MS" charset="0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6296" y="143937"/>
            <a:ext cx="1739900" cy="48260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44624"/>
            <a:ext cx="2160240" cy="581092"/>
          </a:xfrm>
          <a:prstGeom prst="rect">
            <a:avLst/>
          </a:prstGeom>
        </p:spPr>
      </p:pic>
      <p:sp>
        <p:nvSpPr>
          <p:cNvPr id="8" name="Стрелка вправо 7"/>
          <p:cNvSpPr/>
          <p:nvPr/>
        </p:nvSpPr>
        <p:spPr>
          <a:xfrm rot="16200000">
            <a:off x="6859976" y="1643258"/>
            <a:ext cx="248584" cy="216024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6084168" y="158753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+</a:t>
            </a:r>
            <a:r>
              <a:rPr lang="en-US" b="1" dirty="0" smtClean="0">
                <a:solidFill>
                  <a:srgbClr val="00B050"/>
                </a:solidFill>
              </a:rPr>
              <a:t>10</a:t>
            </a:r>
            <a:r>
              <a:rPr lang="ru-RU" b="1" dirty="0" smtClean="0">
                <a:solidFill>
                  <a:srgbClr val="00B050"/>
                </a:solidFill>
              </a:rPr>
              <a:t>%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10" name="Стрелка вправо 9"/>
          <p:cNvSpPr/>
          <p:nvPr/>
        </p:nvSpPr>
        <p:spPr>
          <a:xfrm rot="16200000">
            <a:off x="5995880" y="3835476"/>
            <a:ext cx="248584" cy="216024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220072" y="3779748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+</a:t>
            </a:r>
            <a:r>
              <a:rPr lang="en-US" b="1" dirty="0" smtClean="0">
                <a:solidFill>
                  <a:srgbClr val="00B050"/>
                </a:solidFill>
              </a:rPr>
              <a:t>10</a:t>
            </a:r>
            <a:r>
              <a:rPr lang="ru-RU" b="1" dirty="0" smtClean="0">
                <a:solidFill>
                  <a:srgbClr val="00B050"/>
                </a:solidFill>
              </a:rPr>
              <a:t>%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12" name="Стрелка вправо 11"/>
          <p:cNvSpPr/>
          <p:nvPr/>
        </p:nvSpPr>
        <p:spPr>
          <a:xfrm rot="16200000">
            <a:off x="5605446" y="2755356"/>
            <a:ext cx="248584" cy="216024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4818418" y="2699628"/>
            <a:ext cx="833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+</a:t>
            </a:r>
            <a:r>
              <a:rPr lang="en-US" b="1" dirty="0" smtClean="0">
                <a:solidFill>
                  <a:srgbClr val="00B050"/>
                </a:solidFill>
              </a:rPr>
              <a:t>18</a:t>
            </a:r>
            <a:r>
              <a:rPr lang="ru-RU" b="1" dirty="0" smtClean="0">
                <a:solidFill>
                  <a:srgbClr val="00B050"/>
                </a:solidFill>
              </a:rPr>
              <a:t>%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14" name="Стрелка вправо 13"/>
          <p:cNvSpPr/>
          <p:nvPr/>
        </p:nvSpPr>
        <p:spPr>
          <a:xfrm rot="16200000">
            <a:off x="6715960" y="2187344"/>
            <a:ext cx="248584" cy="216024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6084168" y="2131616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+</a:t>
            </a:r>
            <a:r>
              <a:rPr lang="en-US" b="1" dirty="0" smtClean="0">
                <a:solidFill>
                  <a:srgbClr val="00B050"/>
                </a:solidFill>
              </a:rPr>
              <a:t>6</a:t>
            </a:r>
            <a:r>
              <a:rPr lang="ru-RU" b="1" dirty="0" smtClean="0">
                <a:solidFill>
                  <a:srgbClr val="00B050"/>
                </a:solidFill>
              </a:rPr>
              <a:t>%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19" name="Стрелка вправо 18"/>
          <p:cNvSpPr/>
          <p:nvPr/>
        </p:nvSpPr>
        <p:spPr>
          <a:xfrm rot="16200000">
            <a:off x="6253518" y="3267307"/>
            <a:ext cx="248584" cy="216024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5621726" y="3211579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+</a:t>
            </a:r>
            <a:r>
              <a:rPr lang="en-US" b="1" dirty="0">
                <a:solidFill>
                  <a:srgbClr val="00B050"/>
                </a:solidFill>
              </a:rPr>
              <a:t>5</a:t>
            </a:r>
            <a:r>
              <a:rPr lang="ru-RU" b="1" dirty="0" smtClean="0">
                <a:solidFill>
                  <a:srgbClr val="00B050"/>
                </a:solidFill>
              </a:rPr>
              <a:t>%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21" name="Стрелка вправо 20"/>
          <p:cNvSpPr/>
          <p:nvPr/>
        </p:nvSpPr>
        <p:spPr>
          <a:xfrm rot="16200000">
            <a:off x="5605446" y="5421003"/>
            <a:ext cx="248584" cy="216024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4973654" y="5365275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+</a:t>
            </a:r>
            <a:r>
              <a:rPr lang="en-US" b="1" dirty="0">
                <a:solidFill>
                  <a:srgbClr val="00B050"/>
                </a:solidFill>
              </a:rPr>
              <a:t>5</a:t>
            </a:r>
            <a:r>
              <a:rPr lang="ru-RU" b="1" dirty="0" smtClean="0">
                <a:solidFill>
                  <a:srgbClr val="00B050"/>
                </a:solidFill>
              </a:rPr>
              <a:t>%</a:t>
            </a:r>
            <a:endParaRPr lang="ru-RU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8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08720"/>
            <a:ext cx="8229600" cy="1079500"/>
          </a:xfrm>
        </p:spPr>
        <p:txBody>
          <a:bodyPr/>
          <a:lstStyle/>
          <a:p>
            <a:r>
              <a:rPr lang="ru-RU" altLang="ru-RU" sz="2800" b="1" dirty="0" smtClean="0">
                <a:latin typeface="Trebuchet MS" charset="0"/>
              </a:rPr>
              <a:t>Немного о себе</a:t>
            </a:r>
            <a:endParaRPr lang="ru-RU" altLang="ru-RU" sz="2800" b="1" dirty="0">
              <a:latin typeface="Trebuchet MS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08970" y="1855923"/>
            <a:ext cx="6035030" cy="2148471"/>
          </a:xfrm>
        </p:spPr>
        <p:txBody>
          <a:bodyPr/>
          <a:lstStyle/>
          <a:p>
            <a:r>
              <a:rPr lang="en-US" altLang="ru-RU" sz="2400" dirty="0" smtClean="0">
                <a:latin typeface="Trebuchet MS" charset="0"/>
              </a:rPr>
              <a:t>Agile Coach</a:t>
            </a:r>
          </a:p>
          <a:p>
            <a:r>
              <a:rPr lang="ru-RU" altLang="ru-RU" sz="2400" dirty="0" smtClean="0">
                <a:latin typeface="Trebuchet MS" charset="0"/>
              </a:rPr>
              <a:t>В прошлом разработчик, </a:t>
            </a:r>
            <a:r>
              <a:rPr lang="en-US" altLang="ru-RU" sz="2400" dirty="0" smtClean="0">
                <a:latin typeface="Trebuchet MS" charset="0"/>
              </a:rPr>
              <a:t>Scrum Master, Release Manager, Change Agent</a:t>
            </a:r>
          </a:p>
          <a:p>
            <a:r>
              <a:rPr lang="ru-RU" altLang="ru-RU" sz="2400" dirty="0" smtClean="0">
                <a:latin typeface="Trebuchet MS" charset="0"/>
              </a:rPr>
              <a:t>МТС ИТ, </a:t>
            </a:r>
            <a:r>
              <a:rPr lang="en-US" altLang="ru-RU" sz="2400" dirty="0" err="1" smtClean="0">
                <a:latin typeface="Trebuchet MS" charset="0"/>
              </a:rPr>
              <a:t>NVision</a:t>
            </a:r>
            <a:r>
              <a:rPr lang="en-US" altLang="ru-RU" sz="2400" dirty="0" smtClean="0">
                <a:latin typeface="Trebuchet MS" charset="0"/>
              </a:rPr>
              <a:t> Software Solutions, </a:t>
            </a:r>
            <a:r>
              <a:rPr lang="en-US" altLang="ru-RU" sz="2400" dirty="0" err="1" smtClean="0">
                <a:latin typeface="Trebuchet MS" charset="0"/>
              </a:rPr>
              <a:t>Asteros</a:t>
            </a:r>
            <a:r>
              <a:rPr lang="en-US" altLang="ru-RU" sz="2400" dirty="0" smtClean="0">
                <a:latin typeface="Trebuchet MS" charset="0"/>
              </a:rPr>
              <a:t> Labs</a:t>
            </a:r>
          </a:p>
          <a:p>
            <a:r>
              <a:rPr lang="ru-RU" altLang="ru-RU" sz="2400" dirty="0" smtClean="0">
                <a:latin typeface="Trebuchet MS" charset="0"/>
              </a:rPr>
              <a:t>Участник сообщества </a:t>
            </a:r>
            <a:r>
              <a:rPr lang="en-US" altLang="ru-RU" sz="2400" dirty="0" err="1" smtClean="0">
                <a:latin typeface="Trebuchet MS" charset="0"/>
              </a:rPr>
              <a:t>SkillsWiki</a:t>
            </a:r>
            <a:endParaRPr lang="ru-RU" altLang="ru-RU" sz="2400" dirty="0" smtClean="0">
              <a:latin typeface="Trebuchet MS" charset="0"/>
            </a:endParaRPr>
          </a:p>
          <a:p>
            <a:endParaRPr lang="en-US" altLang="ru-RU" sz="2400" dirty="0" smtClean="0">
              <a:latin typeface="Trebuchet MS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00" y="1268760"/>
            <a:ext cx="2752824" cy="4129236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44624"/>
            <a:ext cx="2160240" cy="581092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8922" y="1829888"/>
            <a:ext cx="1929382" cy="518992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6296" y="143937"/>
            <a:ext cx="1739900" cy="4826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756668" y="4535825"/>
            <a:ext cx="48965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hlinkClick r:id="rId6"/>
              </a:rPr>
              <a:t>avoronin@scrumtrek.ru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avoronin82</a:t>
            </a:r>
          </a:p>
          <a:p>
            <a:endParaRPr lang="en-US" sz="2400" dirty="0" smtClean="0">
              <a:hlinkClick r:id="rId7"/>
            </a:endParaRPr>
          </a:p>
          <a:p>
            <a:r>
              <a:rPr lang="en-US" sz="2400" dirty="0" smtClean="0">
                <a:hlinkClick r:id="rId7"/>
              </a:rPr>
              <a:t>http://skillswiki.net</a:t>
            </a:r>
            <a:endParaRPr lang="en-US" sz="2400" dirty="0" smtClean="0"/>
          </a:p>
        </p:txBody>
      </p:sp>
      <p:pic>
        <p:nvPicPr>
          <p:cNvPr id="17" name="Изображение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7904" y="5229530"/>
            <a:ext cx="551582" cy="551582"/>
          </a:xfrm>
          <a:prstGeom prst="rect">
            <a:avLst/>
          </a:prstGeom>
        </p:spPr>
      </p:pic>
      <p:pic>
        <p:nvPicPr>
          <p:cNvPr id="18" name="Изображение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15124" y="4428827"/>
            <a:ext cx="641544" cy="641544"/>
          </a:xfrm>
          <a:prstGeom prst="rect">
            <a:avLst/>
          </a:prstGeom>
        </p:spPr>
      </p:pic>
      <p:pic>
        <p:nvPicPr>
          <p:cNvPr id="19" name="Изображение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17548" y="5940272"/>
            <a:ext cx="641544" cy="64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3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41438"/>
            <a:ext cx="8229600" cy="1079500"/>
          </a:xfrm>
        </p:spPr>
        <p:txBody>
          <a:bodyPr/>
          <a:lstStyle/>
          <a:p>
            <a:r>
              <a:rPr lang="ru-RU" altLang="ru-RU" sz="4000" b="1" dirty="0" smtClean="0">
                <a:latin typeface="Trebuchet MS" charset="0"/>
              </a:rPr>
              <a:t>Сколько зарабатывает</a:t>
            </a:r>
            <a:r>
              <a:rPr lang="en-US" altLang="ru-RU" sz="4000" b="1" dirty="0" smtClean="0">
                <a:latin typeface="Trebuchet MS" charset="0"/>
              </a:rPr>
              <a:t/>
            </a:r>
            <a:br>
              <a:rPr lang="en-US" altLang="ru-RU" sz="4000" b="1" dirty="0" smtClean="0">
                <a:latin typeface="Trebuchet MS" charset="0"/>
              </a:rPr>
            </a:br>
            <a:r>
              <a:rPr lang="en-US" altLang="ru-RU" sz="4000" b="1" dirty="0" smtClean="0">
                <a:latin typeface="Trebuchet MS" charset="0"/>
              </a:rPr>
              <a:t>DevOps Engineer?</a:t>
            </a:r>
            <a:endParaRPr lang="ru-RU" altLang="ru-RU" sz="4000" b="1" dirty="0">
              <a:latin typeface="Trebuchet MS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2708275"/>
            <a:ext cx="8892480" cy="316865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altLang="ru-RU" dirty="0" smtClean="0">
                <a:latin typeface="Trebuchet MS" charset="0"/>
              </a:rPr>
              <a:t>В среднем от 100 000</a:t>
            </a:r>
            <a:r>
              <a:rPr lang="en-US" altLang="ru-RU" dirty="0" smtClean="0">
                <a:latin typeface="Trebuchet MS" charset="0"/>
              </a:rPr>
              <a:t>$</a:t>
            </a:r>
            <a:r>
              <a:rPr lang="ru-RU" altLang="ru-RU" dirty="0" smtClean="0">
                <a:latin typeface="Trebuchet MS" charset="0"/>
              </a:rPr>
              <a:t> до 136 000</a:t>
            </a:r>
            <a:r>
              <a:rPr lang="en-US" altLang="ru-RU" dirty="0" smtClean="0">
                <a:latin typeface="Trebuchet MS" charset="0"/>
              </a:rPr>
              <a:t>$</a:t>
            </a:r>
            <a:endParaRPr lang="ru-RU" altLang="ru-RU" dirty="0" smtClean="0">
              <a:latin typeface="Trebuchet MS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ru-RU" dirty="0" smtClean="0">
                <a:latin typeface="Trebuchet MS" charset="0"/>
              </a:rPr>
              <a:t>CA – </a:t>
            </a:r>
            <a:r>
              <a:rPr lang="ru-RU" altLang="ru-RU" dirty="0" smtClean="0">
                <a:latin typeface="Trebuchet MS" charset="0"/>
              </a:rPr>
              <a:t>от 110 000</a:t>
            </a:r>
            <a:r>
              <a:rPr lang="en-US" altLang="ru-RU" dirty="0" smtClean="0">
                <a:latin typeface="Trebuchet MS" charset="0"/>
              </a:rPr>
              <a:t>$</a:t>
            </a:r>
            <a:r>
              <a:rPr lang="ru-RU" altLang="ru-RU" dirty="0" smtClean="0">
                <a:latin typeface="Trebuchet MS" charset="0"/>
              </a:rPr>
              <a:t> до 150 000</a:t>
            </a:r>
            <a:r>
              <a:rPr lang="en-US" altLang="ru-RU" dirty="0" smtClean="0">
                <a:latin typeface="Trebuchet MS" charset="0"/>
              </a:rPr>
              <a:t>$</a:t>
            </a:r>
            <a:endParaRPr lang="ru-RU" altLang="ru-RU" dirty="0" smtClean="0">
              <a:latin typeface="Trebuchet MS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altLang="ru-RU" dirty="0" smtClean="0">
                <a:latin typeface="Trebuchet MS" charset="0"/>
              </a:rPr>
              <a:t>Это в среднем больше на 30 000</a:t>
            </a:r>
            <a:r>
              <a:rPr lang="en-US" altLang="ru-RU" dirty="0" smtClean="0">
                <a:latin typeface="Trebuchet MS" charset="0"/>
              </a:rPr>
              <a:t>$</a:t>
            </a:r>
            <a:r>
              <a:rPr lang="ru-RU" altLang="ru-RU" dirty="0" smtClean="0">
                <a:latin typeface="Trebuchet MS" charset="0"/>
              </a:rPr>
              <a:t> – 40 000</a:t>
            </a:r>
            <a:r>
              <a:rPr lang="en-US" altLang="ru-RU" dirty="0" smtClean="0">
                <a:latin typeface="Trebuchet MS" charset="0"/>
              </a:rPr>
              <a:t>$</a:t>
            </a:r>
            <a:r>
              <a:rPr lang="ru-RU" altLang="ru-RU" dirty="0" smtClean="0">
                <a:latin typeface="Trebuchet MS" charset="0"/>
              </a:rPr>
              <a:t>, чем разработчик</a:t>
            </a:r>
            <a:endParaRPr lang="ru-RU" altLang="ru-RU" dirty="0">
              <a:latin typeface="Trebuchet MS" charset="0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6296" y="143937"/>
            <a:ext cx="1739900" cy="48260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44624"/>
            <a:ext cx="2160240" cy="58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515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92696"/>
            <a:ext cx="8363272" cy="1079500"/>
          </a:xfrm>
        </p:spPr>
        <p:txBody>
          <a:bodyPr/>
          <a:lstStyle/>
          <a:p>
            <a:r>
              <a:rPr lang="ru-RU" altLang="ru-RU" sz="4000" b="1" dirty="0" smtClean="0">
                <a:latin typeface="Trebuchet MS" charset="0"/>
              </a:rPr>
              <a:t>Так кто же он – </a:t>
            </a:r>
            <a:r>
              <a:rPr lang="en-US" altLang="ru-RU" sz="4000" b="1" dirty="0" smtClean="0">
                <a:latin typeface="Trebuchet MS" charset="0"/>
              </a:rPr>
              <a:t>DevOps Engineer</a:t>
            </a:r>
            <a:r>
              <a:rPr lang="en-US" altLang="ru-RU" sz="4000" b="1" dirty="0">
                <a:latin typeface="Trebuchet MS" charset="0"/>
              </a:rPr>
              <a:t>?</a:t>
            </a:r>
            <a:endParaRPr lang="ru-RU" altLang="ru-RU" sz="4000" b="1" dirty="0">
              <a:latin typeface="Trebuchet MS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745930097"/>
              </p:ext>
            </p:extLst>
          </p:nvPr>
        </p:nvGraphicFramePr>
        <p:xfrm>
          <a:off x="107504" y="1628800"/>
          <a:ext cx="8951404" cy="3456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6296" y="143937"/>
            <a:ext cx="1739900" cy="482600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9512" y="44624"/>
            <a:ext cx="2160240" cy="58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40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92696"/>
            <a:ext cx="8363272" cy="1079500"/>
          </a:xfrm>
        </p:spPr>
        <p:txBody>
          <a:bodyPr/>
          <a:lstStyle/>
          <a:p>
            <a:r>
              <a:rPr lang="ru-RU" altLang="ru-RU" sz="4000" b="1" dirty="0" smtClean="0">
                <a:latin typeface="Trebuchet MS" charset="0"/>
              </a:rPr>
              <a:t>Так кто же он – </a:t>
            </a:r>
            <a:r>
              <a:rPr lang="en-US" altLang="ru-RU" sz="4000" b="1" dirty="0" smtClean="0">
                <a:latin typeface="Trebuchet MS" charset="0"/>
              </a:rPr>
              <a:t>DevOps Engineer</a:t>
            </a:r>
            <a:r>
              <a:rPr lang="en-US" altLang="ru-RU" sz="4000" b="1" dirty="0">
                <a:latin typeface="Trebuchet MS" charset="0"/>
              </a:rPr>
              <a:t>?</a:t>
            </a:r>
            <a:endParaRPr lang="ru-RU" altLang="ru-RU" sz="4000" b="1" dirty="0">
              <a:latin typeface="Trebuchet MS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389436976"/>
              </p:ext>
            </p:extLst>
          </p:nvPr>
        </p:nvGraphicFramePr>
        <p:xfrm>
          <a:off x="107504" y="1556792"/>
          <a:ext cx="8951404" cy="5301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6296" y="143937"/>
            <a:ext cx="1739900" cy="48260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9512" y="44624"/>
            <a:ext cx="2160240" cy="58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94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92696"/>
            <a:ext cx="8363272" cy="1079500"/>
          </a:xfrm>
        </p:spPr>
        <p:txBody>
          <a:bodyPr/>
          <a:lstStyle/>
          <a:p>
            <a:r>
              <a:rPr lang="ru-RU" altLang="ru-RU" sz="4000" b="1" dirty="0" smtClean="0">
                <a:latin typeface="Trebuchet MS" charset="0"/>
              </a:rPr>
              <a:t>Так кто же он – </a:t>
            </a:r>
            <a:r>
              <a:rPr lang="en-US" altLang="ru-RU" sz="4000" b="1" dirty="0" smtClean="0">
                <a:latin typeface="Trebuchet MS" charset="0"/>
              </a:rPr>
              <a:t>DevOps Engineer</a:t>
            </a:r>
            <a:r>
              <a:rPr lang="en-US" altLang="ru-RU" sz="4000" b="1" dirty="0">
                <a:latin typeface="Trebuchet MS" charset="0"/>
              </a:rPr>
              <a:t>?</a:t>
            </a:r>
            <a:endParaRPr lang="ru-RU" altLang="ru-RU" sz="4000" b="1" dirty="0">
              <a:latin typeface="Trebuchet MS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405602083"/>
              </p:ext>
            </p:extLst>
          </p:nvPr>
        </p:nvGraphicFramePr>
        <p:xfrm>
          <a:off x="107504" y="1556792"/>
          <a:ext cx="8951404" cy="5301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6296" y="143937"/>
            <a:ext cx="1739900" cy="48260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9512" y="44624"/>
            <a:ext cx="2160240" cy="58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47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41438"/>
            <a:ext cx="8229600" cy="1079500"/>
          </a:xfrm>
        </p:spPr>
        <p:txBody>
          <a:bodyPr/>
          <a:lstStyle/>
          <a:p>
            <a:r>
              <a:rPr lang="ru-RU" altLang="ru-RU" sz="4000" b="1" dirty="0" smtClean="0">
                <a:latin typeface="Trebuchet MS" charset="0"/>
              </a:rPr>
              <a:t>Спасибо за внимание!</a:t>
            </a:r>
            <a:endParaRPr lang="ru-RU" altLang="ru-RU" sz="4000" b="1" dirty="0">
              <a:latin typeface="Trebuchet MS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708275"/>
            <a:ext cx="8229600" cy="3168650"/>
          </a:xfrm>
        </p:spPr>
        <p:txBody>
          <a:bodyPr/>
          <a:lstStyle/>
          <a:p>
            <a:r>
              <a:rPr lang="ru-RU" altLang="ru-RU" dirty="0" smtClean="0">
                <a:latin typeface="Trebuchet MS" charset="0"/>
              </a:rPr>
              <a:t>Ваши вопросы</a:t>
            </a:r>
            <a:endParaRPr lang="ru-RU" altLang="ru-RU" dirty="0">
              <a:latin typeface="Trebuchet MS" charset="0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6296" y="143937"/>
            <a:ext cx="1739900" cy="48260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44624"/>
            <a:ext cx="2160240" cy="5810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08782" y="3830935"/>
            <a:ext cx="48965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hlinkClick r:id="rId5"/>
              </a:rPr>
              <a:t>avoronin@scrumtrek.ru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avoronin82</a:t>
            </a:r>
          </a:p>
          <a:p>
            <a:endParaRPr lang="en-US" sz="2400" dirty="0" smtClean="0">
              <a:hlinkClick r:id="rId6"/>
            </a:endParaRPr>
          </a:p>
          <a:p>
            <a:r>
              <a:rPr lang="en-US" sz="2400" dirty="0" smtClean="0">
                <a:hlinkClick r:id="rId6"/>
              </a:rPr>
              <a:t>http://skillswiki.net</a:t>
            </a:r>
            <a:endParaRPr lang="en-US" sz="2400" dirty="0" smtClean="0"/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018" y="4524640"/>
            <a:ext cx="551582" cy="551582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7238" y="3723937"/>
            <a:ext cx="641544" cy="641544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9662" y="5235382"/>
            <a:ext cx="641544" cy="64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42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41438"/>
            <a:ext cx="8229600" cy="1079500"/>
          </a:xfrm>
        </p:spPr>
        <p:txBody>
          <a:bodyPr/>
          <a:lstStyle/>
          <a:p>
            <a:r>
              <a:rPr lang="ru-RU" altLang="ru-RU" sz="4000" b="1" dirty="0" smtClean="0">
                <a:latin typeface="Trebuchet MS" charset="0"/>
              </a:rPr>
              <a:t>Что такое </a:t>
            </a:r>
            <a:r>
              <a:rPr lang="en-US" altLang="ru-RU" sz="4000" b="1" dirty="0" smtClean="0">
                <a:latin typeface="Trebuchet MS" charset="0"/>
              </a:rPr>
              <a:t>DevOps</a:t>
            </a:r>
            <a:r>
              <a:rPr lang="en-US" altLang="ru-RU" sz="4000" b="1" dirty="0">
                <a:latin typeface="Trebuchet MS" charset="0"/>
              </a:rPr>
              <a:t>?</a:t>
            </a:r>
            <a:endParaRPr lang="ru-RU" altLang="ru-RU" sz="4000" b="1" dirty="0">
              <a:latin typeface="Trebuchet MS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708275"/>
            <a:ext cx="8229600" cy="3168650"/>
          </a:xfrm>
        </p:spPr>
        <p:txBody>
          <a:bodyPr/>
          <a:lstStyle/>
          <a:p>
            <a:r>
              <a:rPr lang="ru-RU" altLang="ru-RU" dirty="0" smtClean="0">
                <a:latin typeface="Trebuchet MS" charset="0"/>
              </a:rPr>
              <a:t>Особая культура</a:t>
            </a:r>
            <a:r>
              <a:rPr lang="en-US" altLang="ru-RU" dirty="0" smtClean="0">
                <a:latin typeface="Trebuchet MS" charset="0"/>
              </a:rPr>
              <a:t>?</a:t>
            </a:r>
          </a:p>
          <a:p>
            <a:r>
              <a:rPr lang="ru-RU" altLang="ru-RU" dirty="0" smtClean="0">
                <a:latin typeface="Trebuchet MS" charset="0"/>
              </a:rPr>
              <a:t>Стек технологий</a:t>
            </a:r>
            <a:r>
              <a:rPr lang="en-US" altLang="ru-RU" dirty="0" smtClean="0">
                <a:latin typeface="Trebuchet MS" charset="0"/>
              </a:rPr>
              <a:t>?</a:t>
            </a:r>
          </a:p>
          <a:p>
            <a:r>
              <a:rPr lang="ru-RU" altLang="ru-RU" dirty="0" smtClean="0">
                <a:latin typeface="Trebuchet MS" charset="0"/>
              </a:rPr>
              <a:t>Специализированные навыки</a:t>
            </a:r>
            <a:r>
              <a:rPr lang="en-US" altLang="ru-RU" dirty="0" smtClean="0">
                <a:latin typeface="Trebuchet MS" charset="0"/>
              </a:rPr>
              <a:t>?</a:t>
            </a:r>
            <a:endParaRPr lang="ru-RU" altLang="ru-RU" dirty="0" smtClean="0">
              <a:latin typeface="Trebuchet MS" charset="0"/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6296" y="143937"/>
            <a:ext cx="1739900" cy="482600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44624"/>
            <a:ext cx="2160240" cy="5810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41438"/>
            <a:ext cx="8229600" cy="1079500"/>
          </a:xfrm>
        </p:spPr>
        <p:txBody>
          <a:bodyPr/>
          <a:lstStyle/>
          <a:p>
            <a:r>
              <a:rPr lang="ru-RU" altLang="ru-RU" sz="4000" b="1" dirty="0" smtClean="0">
                <a:latin typeface="Trebuchet MS" charset="0"/>
              </a:rPr>
              <a:t>Что такое </a:t>
            </a:r>
            <a:r>
              <a:rPr lang="en-US" altLang="ru-RU" sz="4000" b="1" dirty="0" smtClean="0">
                <a:latin typeface="Trebuchet MS" charset="0"/>
              </a:rPr>
              <a:t>DevOps? (Wikipedia)</a:t>
            </a:r>
            <a:endParaRPr lang="ru-RU" altLang="ru-RU" sz="4000" b="1" dirty="0">
              <a:latin typeface="Trebuchet MS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53359509"/>
              </p:ext>
            </p:extLst>
          </p:nvPr>
        </p:nvGraphicFramePr>
        <p:xfrm>
          <a:off x="457200" y="2492896"/>
          <a:ext cx="8229600" cy="3816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6296" y="143937"/>
            <a:ext cx="1739900" cy="48260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9512" y="44624"/>
            <a:ext cx="2160240" cy="58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9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41438"/>
            <a:ext cx="8229600" cy="1079500"/>
          </a:xfrm>
        </p:spPr>
        <p:txBody>
          <a:bodyPr/>
          <a:lstStyle/>
          <a:p>
            <a:r>
              <a:rPr lang="ru-RU" altLang="ru-RU" sz="4000" b="1" dirty="0" smtClean="0">
                <a:latin typeface="Trebuchet MS" charset="0"/>
              </a:rPr>
              <a:t>Что повлияло на появление </a:t>
            </a:r>
            <a:r>
              <a:rPr lang="en-US" altLang="ru-RU" sz="4000" b="1" dirty="0" smtClean="0">
                <a:latin typeface="Trebuchet MS" charset="0"/>
              </a:rPr>
              <a:t>DevOps?</a:t>
            </a:r>
            <a:endParaRPr lang="ru-RU" altLang="ru-RU" sz="4000" b="1" dirty="0">
              <a:latin typeface="Trebuchet MS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708275"/>
            <a:ext cx="8229600" cy="3168650"/>
          </a:xfrm>
        </p:spPr>
        <p:txBody>
          <a:bodyPr/>
          <a:lstStyle/>
          <a:p>
            <a:r>
              <a:rPr lang="ru-RU" altLang="ru-RU" dirty="0" smtClean="0">
                <a:latin typeface="Trebuchet MS" charset="0"/>
              </a:rPr>
              <a:t>Ускоряющийся рынок требует быстрой поставки, </a:t>
            </a:r>
            <a:r>
              <a:rPr lang="ru-RU" altLang="ru-RU" dirty="0" err="1" smtClean="0">
                <a:latin typeface="Trebuchet MS" charset="0"/>
              </a:rPr>
              <a:t>валидации</a:t>
            </a:r>
            <a:r>
              <a:rPr lang="ru-RU" altLang="ru-RU" dirty="0" smtClean="0">
                <a:latin typeface="Trebuchet MS" charset="0"/>
              </a:rPr>
              <a:t> гипотез</a:t>
            </a:r>
          </a:p>
          <a:p>
            <a:r>
              <a:rPr lang="ru-RU" altLang="ru-RU" dirty="0" smtClean="0">
                <a:latin typeface="Trebuchet MS" charset="0"/>
              </a:rPr>
              <a:t>Возрастающая сложность систем и инфраструктуры</a:t>
            </a:r>
            <a:endParaRPr lang="ru-RU" altLang="ru-RU" dirty="0">
              <a:latin typeface="Trebuchet MS" charset="0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6296" y="143937"/>
            <a:ext cx="1739900" cy="48260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44624"/>
            <a:ext cx="2160240" cy="58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543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41438"/>
            <a:ext cx="8229600" cy="1079500"/>
          </a:xfrm>
        </p:spPr>
        <p:txBody>
          <a:bodyPr/>
          <a:lstStyle/>
          <a:p>
            <a:r>
              <a:rPr lang="ru-RU" altLang="ru-RU" sz="4000" b="1" dirty="0" smtClean="0">
                <a:latin typeface="Trebuchet MS" charset="0"/>
              </a:rPr>
              <a:t>Во что сейчас выродился </a:t>
            </a:r>
            <a:r>
              <a:rPr lang="en-US" altLang="ru-RU" sz="4000" b="1" dirty="0" smtClean="0">
                <a:latin typeface="Trebuchet MS" charset="0"/>
              </a:rPr>
              <a:t>DevOps?</a:t>
            </a:r>
            <a:endParaRPr lang="ru-RU" altLang="ru-RU" sz="4000" b="1" dirty="0">
              <a:latin typeface="Trebuchet MS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708275"/>
            <a:ext cx="8229600" cy="3168650"/>
          </a:xfrm>
        </p:spPr>
        <p:txBody>
          <a:bodyPr/>
          <a:lstStyle/>
          <a:p>
            <a:r>
              <a:rPr lang="ru-RU" altLang="ru-RU" dirty="0" smtClean="0">
                <a:latin typeface="Trebuchet MS" charset="0"/>
              </a:rPr>
              <a:t>Стек инструментов и технологий</a:t>
            </a:r>
          </a:p>
          <a:p>
            <a:r>
              <a:rPr lang="ru-RU" altLang="ru-RU" dirty="0" smtClean="0">
                <a:latin typeface="Trebuchet MS" charset="0"/>
              </a:rPr>
              <a:t>Специализация </a:t>
            </a:r>
            <a:r>
              <a:rPr lang="en-US" altLang="ru-RU" dirty="0" smtClean="0">
                <a:latin typeface="Trebuchet MS" charset="0"/>
              </a:rPr>
              <a:t>DevOps Engineer</a:t>
            </a:r>
            <a:endParaRPr lang="ru-RU" altLang="ru-RU" dirty="0">
              <a:latin typeface="Trebuchet MS" charset="0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6296" y="143937"/>
            <a:ext cx="1739900" cy="48260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44624"/>
            <a:ext cx="2160240" cy="58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41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41438"/>
            <a:ext cx="8229600" cy="1079500"/>
          </a:xfrm>
        </p:spPr>
        <p:txBody>
          <a:bodyPr/>
          <a:lstStyle/>
          <a:p>
            <a:r>
              <a:rPr lang="ru-RU" altLang="ru-RU" sz="4000" b="1" dirty="0" smtClean="0">
                <a:latin typeface="Trebuchet MS" charset="0"/>
              </a:rPr>
              <a:t>Так кто же он</a:t>
            </a:r>
            <a:r>
              <a:rPr lang="en-US" altLang="ru-RU" sz="4000" b="1" dirty="0" smtClean="0">
                <a:latin typeface="Trebuchet MS" charset="0"/>
              </a:rPr>
              <a:t> – DevOps Engineer?</a:t>
            </a:r>
            <a:endParaRPr lang="ru-RU" altLang="ru-RU" sz="4000" b="1" dirty="0">
              <a:latin typeface="Trebuchet MS" charset="0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6296" y="143937"/>
            <a:ext cx="1739900" cy="482600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0550" y="2416155"/>
            <a:ext cx="2882900" cy="3670300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44624"/>
            <a:ext cx="2160240" cy="58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51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41438"/>
            <a:ext cx="8229600" cy="1079500"/>
          </a:xfrm>
        </p:spPr>
        <p:txBody>
          <a:bodyPr/>
          <a:lstStyle/>
          <a:p>
            <a:r>
              <a:rPr lang="ru-RU" altLang="ru-RU" sz="4000" b="1" dirty="0" smtClean="0">
                <a:latin typeface="Trebuchet MS" charset="0"/>
              </a:rPr>
              <a:t>Как мы исследовали</a:t>
            </a:r>
            <a:r>
              <a:rPr lang="en-US" altLang="ru-RU" sz="4000" b="1" dirty="0" smtClean="0">
                <a:latin typeface="Trebuchet MS" charset="0"/>
              </a:rPr>
              <a:t>?</a:t>
            </a:r>
            <a:endParaRPr lang="ru-RU" altLang="ru-RU" sz="4000" b="1" dirty="0">
              <a:latin typeface="Trebuchet MS" charset="0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6296" y="143937"/>
            <a:ext cx="1739900" cy="482600"/>
          </a:xfrm>
          <a:prstGeom prst="rect">
            <a:avLst/>
          </a:prstGeom>
        </p:spPr>
      </p:pic>
      <p:pic>
        <p:nvPicPr>
          <p:cNvPr id="5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2693" y="4850141"/>
            <a:ext cx="2840914" cy="739099"/>
          </a:xfrm>
          <a:prstGeom prst="rect">
            <a:avLst/>
          </a:prstGeom>
        </p:spPr>
      </p:pic>
      <p:pic>
        <p:nvPicPr>
          <p:cNvPr id="6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0104" y="3758094"/>
            <a:ext cx="4166092" cy="809666"/>
          </a:xfrm>
          <a:prstGeom prst="rect">
            <a:avLst/>
          </a:prstGeom>
        </p:spPr>
      </p:pic>
      <p:pic>
        <p:nvPicPr>
          <p:cNvPr id="7" name="Picture 4" descr="http://www.deu.edu.tr/userweb/ozge.ozgen/Market%20Analysi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79" y="2618664"/>
            <a:ext cx="4442521" cy="333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images.all-free-download.com/images/graphiclarge/jp_draws_us_flag_clip_art_1461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781282"/>
            <a:ext cx="1323470" cy="69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512" y="44624"/>
            <a:ext cx="2160240" cy="58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49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6296" y="143937"/>
            <a:ext cx="1739900" cy="482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42846" y="1916832"/>
            <a:ext cx="50583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/>
              <a:t>2</a:t>
            </a:r>
            <a:r>
              <a:rPr lang="ru-RU" sz="5400" dirty="0" smtClean="0"/>
              <a:t> 000 вакансий</a:t>
            </a:r>
            <a:endParaRPr lang="ru-RU" sz="5400" dirty="0"/>
          </a:p>
        </p:txBody>
      </p:sp>
      <p:sp>
        <p:nvSpPr>
          <p:cNvPr id="3" name="Стрелка вниз 2"/>
          <p:cNvSpPr/>
          <p:nvPr/>
        </p:nvSpPr>
        <p:spPr>
          <a:xfrm>
            <a:off x="4031940" y="3084957"/>
            <a:ext cx="1080120" cy="12241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23236" y="4553888"/>
            <a:ext cx="82975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TOP 10 Hard Skills, Technologies, </a:t>
            </a:r>
            <a:r>
              <a:rPr lang="en-US" sz="3200" smtClean="0"/>
              <a:t>Soft Skills</a:t>
            </a:r>
            <a:endParaRPr lang="ru-RU" sz="3200" dirty="0"/>
          </a:p>
        </p:txBody>
      </p:sp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44624"/>
            <a:ext cx="2160240" cy="58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980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14294</TotalTime>
  <Words>484</Words>
  <Application>Microsoft Macintosh PowerPoint</Application>
  <PresentationFormat>Экран (4:3)</PresentationFormat>
  <Paragraphs>121</Paragraphs>
  <Slides>24</Slides>
  <Notes>24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7" baseType="lpstr">
      <vt:lpstr>Arial</vt:lpstr>
      <vt:lpstr>Trebuchet MS</vt:lpstr>
      <vt:lpstr>Оформление по умолчанию</vt:lpstr>
      <vt:lpstr>Навыки DevOps инженера</vt:lpstr>
      <vt:lpstr>Немного о себе</vt:lpstr>
      <vt:lpstr>Что такое DevOps?</vt:lpstr>
      <vt:lpstr>Что такое DevOps? (Wikipedia)</vt:lpstr>
      <vt:lpstr>Что повлияло на появление DevOps?</vt:lpstr>
      <vt:lpstr>Во что сейчас выродился DevOps?</vt:lpstr>
      <vt:lpstr>Так кто же он – DevOps Engineer?</vt:lpstr>
      <vt:lpstr>Как мы исследовали?</vt:lpstr>
      <vt:lpstr>Презентация PowerPoint</vt:lpstr>
      <vt:lpstr>Почему американский рынок?</vt:lpstr>
      <vt:lpstr>Какие компании попали в анализ?</vt:lpstr>
      <vt:lpstr>Hard Skills TOP-10</vt:lpstr>
      <vt:lpstr>DevOps Engineer – Hybrid Job</vt:lpstr>
      <vt:lpstr>Hard Skills TOP-10</vt:lpstr>
      <vt:lpstr>DevOpsSec</vt:lpstr>
      <vt:lpstr>Hard Skills Что осталось за кадром?</vt:lpstr>
      <vt:lpstr>Technologies and Tools TOP-10</vt:lpstr>
      <vt:lpstr>Technologies and Tools TOP-11-20</vt:lpstr>
      <vt:lpstr>Soft Skills</vt:lpstr>
      <vt:lpstr>Сколько зарабатывает DevOps Engineer?</vt:lpstr>
      <vt:lpstr>Так кто же он – DevOps Engineer?</vt:lpstr>
      <vt:lpstr>Так кто же он – DevOps Engineer?</vt:lpstr>
      <vt:lpstr>Так кто же он – DevOps Engineer?</vt:lpstr>
      <vt:lpstr>Спасибо за внимание!</vt:lpstr>
    </vt:vector>
  </TitlesOfParts>
  <Company/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Сюда пишется название доклада (презентации). Желательно не превышать 3 строк. </dc:title>
  <dc:creator>Ирина</dc:creator>
  <cp:lastModifiedBy>Алексей Воронин</cp:lastModifiedBy>
  <cp:revision>55</cp:revision>
  <dcterms:created xsi:type="dcterms:W3CDTF">2010-04-05T13:31:49Z</dcterms:created>
  <dcterms:modified xsi:type="dcterms:W3CDTF">2016-06-16T11:01:59Z</dcterms:modified>
</cp:coreProperties>
</file>