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k.com/evikbook" TargetMode="External"/><Relationship Id="rId3" Type="http://schemas.openxmlformats.org/officeDocument/2006/relationships/hyperlink" Target="https://www.facebook.com/evikbook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ctrTitle"/>
          </p:nvPr>
        </p:nvSpPr>
        <p:spPr>
          <a:xfrm>
            <a:off x="684212" y="692150"/>
            <a:ext cx="7772401" cy="1944688"/>
          </a:xfrm>
          <a:prstGeom prst="rect">
            <a:avLst/>
          </a:prstGeom>
        </p:spPr>
        <p:txBody>
          <a:bodyPr/>
          <a:lstStyle>
            <a:lvl1pPr>
              <a:defRPr b="1" sz="36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Опыт использования событийной архитектуры в SaaS сервисе.</a:t>
            </a:r>
          </a:p>
        </p:txBody>
      </p:sp>
      <p:sp>
        <p:nvSpPr>
          <p:cNvPr id="41" name="Shape 41"/>
          <p:cNvSpPr/>
          <p:nvPr>
            <p:ph type="subTitle" sz="quarter" idx="1"/>
          </p:nvPr>
        </p:nvSpPr>
        <p:spPr>
          <a:xfrm>
            <a:off x="684212" y="2779712"/>
            <a:ext cx="7775576" cy="86518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  <a:r>
              <a:t>Волков Николай</a:t>
            </a:r>
          </a:p>
          <a:p>
            <a:pPr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  <a:r>
              <a:t>17 июня 2016 года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Синхронные и асинхронные триггеры. Транзакции в событийной архитектуре.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Вложенные транзакции. Действие триггера вызывает событие с триггером. Вызов происходит в одной транзакции. 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Возможен вызов самого себя. Проверяем. Если больше 10 то выходим из цикла с ошибкой 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Особое событие - "закрытие дня".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Практика эксплуатации платформы клиентами. Отзывы и выводы.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Событийная архитектура дает необходимый уровень гибкости. 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Примеры: 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за 5 дней до окончания периода рассчитать стоимость продления и выслать клиенту счет.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мы хотим сразу выставлять счет на предоплату и сразу акт выполненных работ!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необходимо настроить цепочку писем. Они должны уходить по очереди с промежутком в 3 дня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Минусы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Каждое правило замедляет выполнение операции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Каждое правило замедляет выполнение закрытия дня (cron). Решение - забиваем железом. Оптимизируем код. Кэшируем все что можно.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Вопросы?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priceplan.pro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nik@priceplan.pro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 invalidUrl="" action="" tgtFrame="" tooltip="" history="1" highlightClick="0" endSnd="0"/>
              </a:rPr>
              <a:t>https://vk.com/evikbook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3" invalidUrl="" action="" tgtFrame="" tooltip="" history="1" highlightClick="0" endSnd="0"/>
              </a:rPr>
              <a:t>https://www.facebook.com/evikbook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Что за задача?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Мы занимаемся разработкой платформы биллинга для: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Saas сервисы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Azure pack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OpenStack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Аренда недвижимости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Что делает система биллинга?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Введет баланс клиента (пополнение, списание, история)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Работать с счетчиками (производить снятие и расчет)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Управляет блокировками (сервер лицензий)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Формулирует счета и закрывающие документы (акты, счет-фактуры)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Операции над подписками: Downgrade, Upgrade, Crossgrade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Зачем вынесли бизнес логику в событийную архитектуру в платформе биллинга PricePlan.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Платформа должна работать в любой индустрии.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Платформа должна работать в любой стране, с любыми методами оплаты (direct debit, dunning)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Рассчитан на B2B и B2C 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У нас есть только одна вводная - наш клиент продает сервисы по модели подписки.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Что мы имеем ввиду под событийной архитектурой.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Система RDBMS тирггеров спроецированная на архитектуру приложения.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Вместо таблиц - объекты системы (клиент подписка заказ)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Вместо INSERT UPDATE DELETE - значимые (интересные события с объектами). Например создание клиента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Как это выглядит в front-end?</a:t>
            </a:r>
          </a:p>
        </p:txBody>
      </p:sp>
      <p:pic>
        <p:nvPicPr>
          <p:cNvPr id="56" name="Снимок_экрана_2016-06-13_в_17_59_4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1020" y="2165674"/>
            <a:ext cx="7692993" cy="4315427"/>
          </a:xfrm>
          <a:prstGeom prst="rect">
            <a:avLst/>
          </a:prstGeom>
          <a:ln w="12700">
            <a:solidFill>
              <a:srgbClr val="DDDDDD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Обработка событий. Прерывание и нагрузка событий триггерами.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Брокер событий получает уведомления об интересных событиях.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BEFORE (валидация данных, нельзя продлять подписки по средам)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AFTER (пост процессинг. "уведомить менеджера","вебхук в CRM", и.т.п.)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Неограниченное количество триггеров на событие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Триггер состоит из условий и действий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Если условия не удовлетворены, действия не будут выполнены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Синхронные и асинхронные триггеры. Транзакции в событийной архитектуре.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BEFORE - синхронный триггер, выполняется в той же транзакции что и основное событие. При отмене операции получаем фунционал INSTEAD OF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AFTER - асинхронный триггер. Транзакция уже закрыта. Все события выполняются в новой транзакции.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Триггеры выполняются в заданном прядке. 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Каждый триггер - это одна мегатранзакция. Соответственно COMMIT и ROLLBACK выполняется для вcего пакета действий, задекламированных в триггере.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На back-end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Правила храняться в PostgreSQL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Соответствие действий и условий к событиям задекларирован в settings.py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Модули expression и action подгружаются через __import__ при проверке условий или выполнение действие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Модули action содержат: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can_be_execute - для двухшагового биллинга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execute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